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65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42FFD-800A-4E8C-9E77-42FBE2D2FEFB}" v="1824" dt="2022-01-08T15:37:41.759"/>
    <p1510:client id="{897DC0AC-C0DA-45ED-8211-350CB44AE511}" v="975" dt="2022-01-08T15:02:11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ály Győri" userId="340effb9-91c1-4b04-b803-5df83642bc14" providerId="ADAL" clId="{897DC0AC-C0DA-45ED-8211-350CB44AE511}"/>
    <pc:docChg chg="undo custSel addSld modSld">
      <pc:chgData name="Mihály Győri" userId="340effb9-91c1-4b04-b803-5df83642bc14" providerId="ADAL" clId="{897DC0AC-C0DA-45ED-8211-350CB44AE511}" dt="2022-01-08T15:02:11.770" v="975" actId="20577"/>
      <pc:docMkLst>
        <pc:docMk/>
      </pc:docMkLst>
      <pc:sldChg chg="modSp mod">
        <pc:chgData name="Mihály Győri" userId="340effb9-91c1-4b04-b803-5df83642bc14" providerId="ADAL" clId="{897DC0AC-C0DA-45ED-8211-350CB44AE511}" dt="2022-01-08T14:11:34.697" v="31" actId="20577"/>
        <pc:sldMkLst>
          <pc:docMk/>
          <pc:sldMk cId="1678909234" sldId="256"/>
        </pc:sldMkLst>
        <pc:spChg chg="mod">
          <ac:chgData name="Mihály Győri" userId="340effb9-91c1-4b04-b803-5df83642bc14" providerId="ADAL" clId="{897DC0AC-C0DA-45ED-8211-350CB44AE511}" dt="2022-01-08T14:11:34.697" v="31" actId="20577"/>
          <ac:spMkLst>
            <pc:docMk/>
            <pc:sldMk cId="1678909234" sldId="256"/>
            <ac:spMk id="3" creationId="{0777BED0-EE9A-4989-B4B2-9D9EF6916559}"/>
          </ac:spMkLst>
        </pc:spChg>
      </pc:sldChg>
      <pc:sldChg chg="modSp mod">
        <pc:chgData name="Mihály Győri" userId="340effb9-91c1-4b04-b803-5df83642bc14" providerId="ADAL" clId="{897DC0AC-C0DA-45ED-8211-350CB44AE511}" dt="2022-01-08T14:24:34.004" v="406" actId="20577"/>
        <pc:sldMkLst>
          <pc:docMk/>
          <pc:sldMk cId="628632583" sldId="258"/>
        </pc:sldMkLst>
        <pc:spChg chg="mod">
          <ac:chgData name="Mihály Győri" userId="340effb9-91c1-4b04-b803-5df83642bc14" providerId="ADAL" clId="{897DC0AC-C0DA-45ED-8211-350CB44AE511}" dt="2022-01-08T14:17:47.496" v="43" actId="20577"/>
          <ac:spMkLst>
            <pc:docMk/>
            <pc:sldMk cId="628632583" sldId="258"/>
            <ac:spMk id="2" creationId="{09865D8F-D0DC-4250-B21D-119FC67446D7}"/>
          </ac:spMkLst>
        </pc:spChg>
        <pc:spChg chg="mod">
          <ac:chgData name="Mihály Győri" userId="340effb9-91c1-4b04-b803-5df83642bc14" providerId="ADAL" clId="{897DC0AC-C0DA-45ED-8211-350CB44AE511}" dt="2022-01-08T14:24:34.004" v="406" actId="20577"/>
          <ac:spMkLst>
            <pc:docMk/>
            <pc:sldMk cId="628632583" sldId="258"/>
            <ac:spMk id="3" creationId="{B5682AC6-E634-4A52-A3A4-04FC13149697}"/>
          </ac:spMkLst>
        </pc:spChg>
      </pc:sldChg>
      <pc:sldChg chg="addSp delSp modSp new mod setBg">
        <pc:chgData name="Mihály Győri" userId="340effb9-91c1-4b04-b803-5df83642bc14" providerId="ADAL" clId="{897DC0AC-C0DA-45ED-8211-350CB44AE511}" dt="2022-01-08T15:02:11.770" v="975" actId="20577"/>
        <pc:sldMkLst>
          <pc:docMk/>
          <pc:sldMk cId="3164104116" sldId="265"/>
        </pc:sldMkLst>
        <pc:spChg chg="mod">
          <ac:chgData name="Mihály Győri" userId="340effb9-91c1-4b04-b803-5df83642bc14" providerId="ADAL" clId="{897DC0AC-C0DA-45ED-8211-350CB44AE511}" dt="2022-01-08T15:00:50.370" v="908" actId="26606"/>
          <ac:spMkLst>
            <pc:docMk/>
            <pc:sldMk cId="3164104116" sldId="265"/>
            <ac:spMk id="2" creationId="{D7953404-B637-4DF0-930A-C65A15CB26F2}"/>
          </ac:spMkLst>
        </pc:spChg>
        <pc:spChg chg="mod">
          <ac:chgData name="Mihály Győri" userId="340effb9-91c1-4b04-b803-5df83642bc14" providerId="ADAL" clId="{897DC0AC-C0DA-45ED-8211-350CB44AE511}" dt="2022-01-08T15:02:11.770" v="975" actId="20577"/>
          <ac:spMkLst>
            <pc:docMk/>
            <pc:sldMk cId="3164104116" sldId="265"/>
            <ac:spMk id="3" creationId="{5A180BC0-FD2E-4D36-85C4-08B69A9AE2BB}"/>
          </ac:spMkLst>
        </pc:spChg>
        <pc:spChg chg="add del">
          <ac:chgData name="Mihály Győri" userId="340effb9-91c1-4b04-b803-5df83642bc14" providerId="ADAL" clId="{897DC0AC-C0DA-45ED-8211-350CB44AE511}" dt="2022-01-08T15:00:41.600" v="901" actId="26606"/>
          <ac:spMkLst>
            <pc:docMk/>
            <pc:sldMk cId="3164104116" sldId="265"/>
            <ac:spMk id="7" creationId="{A23430B4-C2B6-48DA-A79F-757492AF8EB6}"/>
          </ac:spMkLst>
        </pc:spChg>
        <pc:spChg chg="add del">
          <ac:chgData name="Mihály Győri" userId="340effb9-91c1-4b04-b803-5df83642bc14" providerId="ADAL" clId="{897DC0AC-C0DA-45ED-8211-350CB44AE511}" dt="2022-01-08T15:00:46.978" v="905" actId="26606"/>
          <ac:spMkLst>
            <pc:docMk/>
            <pc:sldMk cId="3164104116" sldId="265"/>
            <ac:spMk id="9" creationId="{A23430B4-C2B6-48DA-A79F-757492AF8EB6}"/>
          </ac:spMkLst>
        </pc:spChg>
        <pc:spChg chg="add del">
          <ac:chgData name="Mihály Győri" userId="340effb9-91c1-4b04-b803-5df83642bc14" providerId="ADAL" clId="{897DC0AC-C0DA-45ED-8211-350CB44AE511}" dt="2022-01-08T15:00:37.591" v="897" actId="26606"/>
          <ac:spMkLst>
            <pc:docMk/>
            <pc:sldMk cId="3164104116" sldId="265"/>
            <ac:spMk id="10" creationId="{4FAE1107-CEC3-4041-8BAA-CDB6F6759B35}"/>
          </ac:spMkLst>
        </pc:spChg>
        <pc:spChg chg="add del">
          <ac:chgData name="Mihály Győri" userId="340effb9-91c1-4b04-b803-5df83642bc14" providerId="ADAL" clId="{897DC0AC-C0DA-45ED-8211-350CB44AE511}" dt="2022-01-08T15:00:50.360" v="907" actId="26606"/>
          <ac:spMkLst>
            <pc:docMk/>
            <pc:sldMk cId="3164104116" sldId="265"/>
            <ac:spMk id="13" creationId="{C1A9B9E1-AE3D-4F69-9670-71C92ED1BCEE}"/>
          </ac:spMkLst>
        </pc:spChg>
        <pc:spChg chg="add">
          <ac:chgData name="Mihály Győri" userId="340effb9-91c1-4b04-b803-5df83642bc14" providerId="ADAL" clId="{897DC0AC-C0DA-45ED-8211-350CB44AE511}" dt="2022-01-08T15:00:50.370" v="908" actId="26606"/>
          <ac:spMkLst>
            <pc:docMk/>
            <pc:sldMk cId="3164104116" sldId="265"/>
            <ac:spMk id="16" creationId="{A23430B4-C2B6-48DA-A79F-757492AF8EB6}"/>
          </ac:spMkLst>
        </pc:spChg>
        <pc:picChg chg="add mod">
          <ac:chgData name="Mihály Győri" userId="340effb9-91c1-4b04-b803-5df83642bc14" providerId="ADAL" clId="{897DC0AC-C0DA-45ED-8211-350CB44AE511}" dt="2022-01-08T15:00:50.370" v="908" actId="26606"/>
          <ac:picMkLst>
            <pc:docMk/>
            <pc:sldMk cId="3164104116" sldId="265"/>
            <ac:picMk id="5" creationId="{D4EDC3C6-65FA-4710-98A3-CFBA091867B0}"/>
          </ac:picMkLst>
        </pc:picChg>
        <pc:cxnChg chg="add del">
          <ac:chgData name="Mihály Győri" userId="340effb9-91c1-4b04-b803-5df83642bc14" providerId="ADAL" clId="{897DC0AC-C0DA-45ED-8211-350CB44AE511}" dt="2022-01-08T15:00:41.600" v="901" actId="26606"/>
          <ac:cxnSpMkLst>
            <pc:docMk/>
            <pc:sldMk cId="3164104116" sldId="265"/>
            <ac:cxnSpMk id="8" creationId="{7153BDBF-1B08-496E-BED4-E0DE721A00AB}"/>
          </ac:cxnSpMkLst>
        </pc:cxnChg>
        <pc:cxnChg chg="add del">
          <ac:chgData name="Mihály Győri" userId="340effb9-91c1-4b04-b803-5df83642bc14" providerId="ADAL" clId="{897DC0AC-C0DA-45ED-8211-350CB44AE511}" dt="2022-01-08T15:00:46.978" v="905" actId="26606"/>
          <ac:cxnSpMkLst>
            <pc:docMk/>
            <pc:sldMk cId="3164104116" sldId="265"/>
            <ac:cxnSpMk id="11" creationId="{7153BDBF-1B08-496E-BED4-E0DE721A00AB}"/>
          </ac:cxnSpMkLst>
        </pc:cxnChg>
        <pc:cxnChg chg="add del">
          <ac:chgData name="Mihály Győri" userId="340effb9-91c1-4b04-b803-5df83642bc14" providerId="ADAL" clId="{897DC0AC-C0DA-45ED-8211-350CB44AE511}" dt="2022-01-08T15:00:37.591" v="897" actId="26606"/>
          <ac:cxnSpMkLst>
            <pc:docMk/>
            <pc:sldMk cId="3164104116" sldId="265"/>
            <ac:cxnSpMk id="12" creationId="{1AEA88FB-F5DD-45CE-AAE1-7B33D0ABDD25}"/>
          </ac:cxnSpMkLst>
        </pc:cxnChg>
        <pc:cxnChg chg="add del">
          <ac:chgData name="Mihály Győri" userId="340effb9-91c1-4b04-b803-5df83642bc14" providerId="ADAL" clId="{897DC0AC-C0DA-45ED-8211-350CB44AE511}" dt="2022-01-08T15:00:50.360" v="907" actId="26606"/>
          <ac:cxnSpMkLst>
            <pc:docMk/>
            <pc:sldMk cId="3164104116" sldId="265"/>
            <ac:cxnSpMk id="14" creationId="{3234ED8A-BEE3-4F34-B45B-731E1E292E3C}"/>
          </ac:cxnSpMkLst>
        </pc:cxnChg>
        <pc:cxnChg chg="add">
          <ac:chgData name="Mihály Győri" userId="340effb9-91c1-4b04-b803-5df83642bc14" providerId="ADAL" clId="{897DC0AC-C0DA-45ED-8211-350CB44AE511}" dt="2022-01-08T15:00:50.370" v="908" actId="26606"/>
          <ac:cxnSpMkLst>
            <pc:docMk/>
            <pc:sldMk cId="3164104116" sldId="265"/>
            <ac:cxnSpMk id="17" creationId="{7153BDBF-1B08-496E-BED4-E0DE721A00AB}"/>
          </ac:cxnSpMkLst>
        </pc:cxnChg>
      </pc:sldChg>
    </pc:docChg>
  </pc:docChgLst>
  <pc:docChgLst>
    <pc:chgData name="Zsemle Zsolt" userId="510fc9de-7ab4-445f-91a5-7c0d46817c14" providerId="ADAL" clId="{470B69E9-25B2-4717-9579-884FAE9D6AD3}"/>
    <pc:docChg chg="custSel addSld delSld modSld delMainMaster">
      <pc:chgData name="Zsemle Zsolt" userId="510fc9de-7ab4-445f-91a5-7c0d46817c14" providerId="ADAL" clId="{470B69E9-25B2-4717-9579-884FAE9D6AD3}" dt="2022-01-08T15:35:15.346" v="532" actId="20577"/>
      <pc:docMkLst>
        <pc:docMk/>
      </pc:docMkLst>
      <pc:sldChg chg="add">
        <pc:chgData name="Zsemle Zsolt" userId="510fc9de-7ab4-445f-91a5-7c0d46817c14" providerId="ADAL" clId="{470B69E9-25B2-4717-9579-884FAE9D6AD3}" dt="2022-01-08T14:11:43.404" v="0"/>
        <pc:sldMkLst>
          <pc:docMk/>
          <pc:sldMk cId="628632583" sldId="258"/>
        </pc:sldMkLst>
      </pc:sldChg>
      <pc:sldChg chg="add">
        <pc:chgData name="Zsemle Zsolt" userId="510fc9de-7ab4-445f-91a5-7c0d46817c14" providerId="ADAL" clId="{470B69E9-25B2-4717-9579-884FAE9D6AD3}" dt="2022-01-08T14:12:53.056" v="1"/>
        <pc:sldMkLst>
          <pc:docMk/>
          <pc:sldMk cId="1498723671" sldId="259"/>
        </pc:sldMkLst>
      </pc:sldChg>
      <pc:sldChg chg="del">
        <pc:chgData name="Zsemle Zsolt" userId="510fc9de-7ab4-445f-91a5-7c0d46817c14" providerId="ADAL" clId="{470B69E9-25B2-4717-9579-884FAE9D6AD3}" dt="2022-01-08T14:13:51.652" v="2" actId="2696"/>
        <pc:sldMkLst>
          <pc:docMk/>
          <pc:sldMk cId="1498723671" sldId="260"/>
        </pc:sldMkLst>
      </pc:sldChg>
      <pc:sldChg chg="modSp add">
        <pc:chgData name="Zsemle Zsolt" userId="510fc9de-7ab4-445f-91a5-7c0d46817c14" providerId="ADAL" clId="{470B69E9-25B2-4717-9579-884FAE9D6AD3}" dt="2022-01-08T14:14:38.792" v="48" actId="20577"/>
        <pc:sldMkLst>
          <pc:docMk/>
          <pc:sldMk cId="1508873394" sldId="260"/>
        </pc:sldMkLst>
        <pc:spChg chg="mod">
          <ac:chgData name="Zsemle Zsolt" userId="510fc9de-7ab4-445f-91a5-7c0d46817c14" providerId="ADAL" clId="{470B69E9-25B2-4717-9579-884FAE9D6AD3}" dt="2022-01-08T14:14:38.792" v="48" actId="20577"/>
          <ac:spMkLst>
            <pc:docMk/>
            <pc:sldMk cId="1508873394" sldId="260"/>
            <ac:spMk id="2" creationId="{D3C55BD2-FA21-492C-89F0-422DD2AB0ABE}"/>
          </ac:spMkLst>
        </pc:spChg>
      </pc:sldChg>
      <pc:sldChg chg="addSp delSp modSp">
        <pc:chgData name="Zsemle Zsolt" userId="510fc9de-7ab4-445f-91a5-7c0d46817c14" providerId="ADAL" clId="{470B69E9-25B2-4717-9579-884FAE9D6AD3}" dt="2022-01-08T15:35:15.346" v="532" actId="20577"/>
        <pc:sldMkLst>
          <pc:docMk/>
          <pc:sldMk cId="1508873394" sldId="262"/>
        </pc:sldMkLst>
        <pc:spChg chg="mod">
          <ac:chgData name="Zsemle Zsolt" userId="510fc9de-7ab4-445f-91a5-7c0d46817c14" providerId="ADAL" clId="{470B69E9-25B2-4717-9579-884FAE9D6AD3}" dt="2022-01-08T15:35:15.346" v="532" actId="20577"/>
          <ac:spMkLst>
            <pc:docMk/>
            <pc:sldMk cId="1508873394" sldId="262"/>
            <ac:spMk id="3" creationId="{29D803C1-432E-4862-AC70-5890B1A75D48}"/>
          </ac:spMkLst>
        </pc:spChg>
        <pc:spChg chg="add del">
          <ac:chgData name="Zsemle Zsolt" userId="510fc9de-7ab4-445f-91a5-7c0d46817c14" providerId="ADAL" clId="{470B69E9-25B2-4717-9579-884FAE9D6AD3}" dt="2022-01-08T14:31:00.077" v="304"/>
          <ac:spMkLst>
            <pc:docMk/>
            <pc:sldMk cId="1508873394" sldId="262"/>
            <ac:spMk id="4" creationId="{F60C50F4-440B-4009-829A-AAE5A408780C}"/>
          </ac:spMkLst>
        </pc:spChg>
      </pc:sldChg>
      <pc:sldChg chg="modSp add del">
        <pc:chgData name="Zsemle Zsolt" userId="510fc9de-7ab4-445f-91a5-7c0d46817c14" providerId="ADAL" clId="{470B69E9-25B2-4717-9579-884FAE9D6AD3}" dt="2022-01-08T14:33:23.099" v="365" actId="2696"/>
        <pc:sldMkLst>
          <pc:docMk/>
          <pc:sldMk cId="3980546976" sldId="263"/>
        </pc:sldMkLst>
        <pc:spChg chg="mod">
          <ac:chgData name="Zsemle Zsolt" userId="510fc9de-7ab4-445f-91a5-7c0d46817c14" providerId="ADAL" clId="{470B69E9-25B2-4717-9579-884FAE9D6AD3}" dt="2022-01-08T14:15:19.627" v="74" actId="20577"/>
          <ac:spMkLst>
            <pc:docMk/>
            <pc:sldMk cId="3980546976" sldId="263"/>
            <ac:spMk id="2" creationId="{284D24E7-C920-48A5-9ED5-4860F72D3390}"/>
          </ac:spMkLst>
        </pc:spChg>
      </pc:sldChg>
      <pc:sldChg chg="modSp add">
        <pc:chgData name="Zsemle Zsolt" userId="510fc9de-7ab4-445f-91a5-7c0d46817c14" providerId="ADAL" clId="{470B69E9-25B2-4717-9579-884FAE9D6AD3}" dt="2022-01-08T14:58:20.144" v="496" actId="120"/>
        <pc:sldMkLst>
          <pc:docMk/>
          <pc:sldMk cId="3289470987" sldId="264"/>
        </pc:sldMkLst>
        <pc:spChg chg="mod">
          <ac:chgData name="Zsemle Zsolt" userId="510fc9de-7ab4-445f-91a5-7c0d46817c14" providerId="ADAL" clId="{470B69E9-25B2-4717-9579-884FAE9D6AD3}" dt="2022-01-08T14:15:26.951" v="85" actId="20577"/>
          <ac:spMkLst>
            <pc:docMk/>
            <pc:sldMk cId="3289470987" sldId="264"/>
            <ac:spMk id="2" creationId="{9AF55BC4-4BDA-4368-8701-1C1837127608}"/>
          </ac:spMkLst>
        </pc:spChg>
        <pc:graphicFrameChg chg="mod">
          <ac:chgData name="Zsemle Zsolt" userId="510fc9de-7ab4-445f-91a5-7c0d46817c14" providerId="ADAL" clId="{470B69E9-25B2-4717-9579-884FAE9D6AD3}" dt="2022-01-08T14:58:20.144" v="496" actId="120"/>
          <ac:graphicFrameMkLst>
            <pc:docMk/>
            <pc:sldMk cId="3289470987" sldId="264"/>
            <ac:graphicFrameMk id="5" creationId="{EB8D4F0F-1C0F-4BBE-9C96-67B8BC51477D}"/>
          </ac:graphicFrameMkLst>
        </pc:graphicFrameChg>
        <pc:picChg chg="mod">
          <ac:chgData name="Zsemle Zsolt" userId="510fc9de-7ab4-445f-91a5-7c0d46817c14" providerId="ADAL" clId="{470B69E9-25B2-4717-9579-884FAE9D6AD3}" dt="2022-01-08T14:57:00.174" v="492" actId="1076"/>
          <ac:picMkLst>
            <pc:docMk/>
            <pc:sldMk cId="3289470987" sldId="264"/>
            <ac:picMk id="4" creationId="{6171C70C-9869-4B35-B8C2-74C770857F6A}"/>
          </ac:picMkLst>
        </pc:picChg>
        <pc:picChg chg="mod">
          <ac:chgData name="Zsemle Zsolt" userId="510fc9de-7ab4-445f-91a5-7c0d46817c14" providerId="ADAL" clId="{470B69E9-25B2-4717-9579-884FAE9D6AD3}" dt="2022-01-08T14:57:05.491" v="494" actId="1076"/>
          <ac:picMkLst>
            <pc:docMk/>
            <pc:sldMk cId="3289470987" sldId="264"/>
            <ac:picMk id="6" creationId="{F76C4E8C-96C4-45EF-980D-A08855ED0E26}"/>
          </ac:picMkLst>
        </pc:picChg>
      </pc:sldChg>
      <pc:sldChg chg="modSp">
        <pc:chgData name="Zsemle Zsolt" userId="510fc9de-7ab4-445f-91a5-7c0d46817c14" providerId="ADAL" clId="{470B69E9-25B2-4717-9579-884FAE9D6AD3}" dt="2022-01-08T14:58:46.376" v="501" actId="20577"/>
        <pc:sldMkLst>
          <pc:docMk/>
          <pc:sldMk cId="3164104116" sldId="265"/>
        </pc:sldMkLst>
        <pc:spChg chg="mod">
          <ac:chgData name="Zsemle Zsolt" userId="510fc9de-7ab4-445f-91a5-7c0d46817c14" providerId="ADAL" clId="{470B69E9-25B2-4717-9579-884FAE9D6AD3}" dt="2022-01-08T14:58:46.376" v="501" actId="20577"/>
          <ac:spMkLst>
            <pc:docMk/>
            <pc:sldMk cId="3164104116" sldId="265"/>
            <ac:spMk id="3" creationId="{5A180BC0-FD2E-4D36-85C4-08B69A9AE2BB}"/>
          </ac:spMkLst>
        </pc:spChg>
      </pc:sldChg>
      <pc:sldChg chg="add">
        <pc:chgData name="Zsemle Zsolt" userId="510fc9de-7ab4-445f-91a5-7c0d46817c14" providerId="ADAL" clId="{470B69E9-25B2-4717-9579-884FAE9D6AD3}" dt="2022-01-08T14:17:42.585" v="86"/>
        <pc:sldMkLst>
          <pc:docMk/>
          <pc:sldMk cId="4086033234" sldId="265"/>
        </pc:sldMkLst>
      </pc:sldChg>
      <pc:sldMasterChg chg="del delSldLayout">
        <pc:chgData name="Zsemle Zsolt" userId="510fc9de-7ab4-445f-91a5-7c0d46817c14" providerId="ADAL" clId="{470B69E9-25B2-4717-9579-884FAE9D6AD3}" dt="2022-01-08T14:13:51.664" v="14" actId="2696"/>
        <pc:sldMasterMkLst>
          <pc:docMk/>
          <pc:sldMasterMk cId="2251797567" sldId="2147483648"/>
        </pc:sldMasterMkLst>
        <pc:sldLayoutChg chg="del">
          <pc:chgData name="Zsemle Zsolt" userId="510fc9de-7ab4-445f-91a5-7c0d46817c14" providerId="ADAL" clId="{470B69E9-25B2-4717-9579-884FAE9D6AD3}" dt="2022-01-08T14:13:51.654" v="3" actId="2696"/>
          <pc:sldLayoutMkLst>
            <pc:docMk/>
            <pc:sldMasterMk cId="2251797567" sldId="2147483648"/>
            <pc:sldLayoutMk cId="305521496" sldId="2147483649"/>
          </pc:sldLayoutMkLst>
        </pc:sldLayoutChg>
        <pc:sldLayoutChg chg="del">
          <pc:chgData name="Zsemle Zsolt" userId="510fc9de-7ab4-445f-91a5-7c0d46817c14" providerId="ADAL" clId="{470B69E9-25B2-4717-9579-884FAE9D6AD3}" dt="2022-01-08T14:13:51.655" v="4" actId="2696"/>
          <pc:sldLayoutMkLst>
            <pc:docMk/>
            <pc:sldMasterMk cId="2251797567" sldId="2147483648"/>
            <pc:sldLayoutMk cId="819139744" sldId="2147483650"/>
          </pc:sldLayoutMkLst>
        </pc:sldLayoutChg>
        <pc:sldLayoutChg chg="del">
          <pc:chgData name="Zsemle Zsolt" userId="510fc9de-7ab4-445f-91a5-7c0d46817c14" providerId="ADAL" clId="{470B69E9-25B2-4717-9579-884FAE9D6AD3}" dt="2022-01-08T14:13:51.656" v="5" actId="2696"/>
          <pc:sldLayoutMkLst>
            <pc:docMk/>
            <pc:sldMasterMk cId="2251797567" sldId="2147483648"/>
            <pc:sldLayoutMk cId="1336666205" sldId="2147483651"/>
          </pc:sldLayoutMkLst>
        </pc:sldLayoutChg>
        <pc:sldLayoutChg chg="del">
          <pc:chgData name="Zsemle Zsolt" userId="510fc9de-7ab4-445f-91a5-7c0d46817c14" providerId="ADAL" clId="{470B69E9-25B2-4717-9579-884FAE9D6AD3}" dt="2022-01-08T14:13:51.657" v="6" actId="2696"/>
          <pc:sldLayoutMkLst>
            <pc:docMk/>
            <pc:sldMasterMk cId="2251797567" sldId="2147483648"/>
            <pc:sldLayoutMk cId="3484458142" sldId="2147483652"/>
          </pc:sldLayoutMkLst>
        </pc:sldLayoutChg>
        <pc:sldLayoutChg chg="del">
          <pc:chgData name="Zsemle Zsolt" userId="510fc9de-7ab4-445f-91a5-7c0d46817c14" providerId="ADAL" clId="{470B69E9-25B2-4717-9579-884FAE9D6AD3}" dt="2022-01-08T14:13:51.657" v="7" actId="2696"/>
          <pc:sldLayoutMkLst>
            <pc:docMk/>
            <pc:sldMasterMk cId="2251797567" sldId="2147483648"/>
            <pc:sldLayoutMk cId="684919864" sldId="2147483653"/>
          </pc:sldLayoutMkLst>
        </pc:sldLayoutChg>
        <pc:sldLayoutChg chg="del">
          <pc:chgData name="Zsemle Zsolt" userId="510fc9de-7ab4-445f-91a5-7c0d46817c14" providerId="ADAL" clId="{470B69E9-25B2-4717-9579-884FAE9D6AD3}" dt="2022-01-08T14:13:51.658" v="8" actId="2696"/>
          <pc:sldLayoutMkLst>
            <pc:docMk/>
            <pc:sldMasterMk cId="2251797567" sldId="2147483648"/>
            <pc:sldLayoutMk cId="791937836" sldId="2147483654"/>
          </pc:sldLayoutMkLst>
        </pc:sldLayoutChg>
        <pc:sldLayoutChg chg="del">
          <pc:chgData name="Zsemle Zsolt" userId="510fc9de-7ab4-445f-91a5-7c0d46817c14" providerId="ADAL" clId="{470B69E9-25B2-4717-9579-884FAE9D6AD3}" dt="2022-01-08T14:13:51.659" v="9" actId="2696"/>
          <pc:sldLayoutMkLst>
            <pc:docMk/>
            <pc:sldMasterMk cId="2251797567" sldId="2147483648"/>
            <pc:sldLayoutMk cId="1722803433" sldId="2147483655"/>
          </pc:sldLayoutMkLst>
        </pc:sldLayoutChg>
        <pc:sldLayoutChg chg="del">
          <pc:chgData name="Zsemle Zsolt" userId="510fc9de-7ab4-445f-91a5-7c0d46817c14" providerId="ADAL" clId="{470B69E9-25B2-4717-9579-884FAE9D6AD3}" dt="2022-01-08T14:13:51.659" v="10" actId="2696"/>
          <pc:sldLayoutMkLst>
            <pc:docMk/>
            <pc:sldMasterMk cId="2251797567" sldId="2147483648"/>
            <pc:sldLayoutMk cId="1696612992" sldId="2147483656"/>
          </pc:sldLayoutMkLst>
        </pc:sldLayoutChg>
        <pc:sldLayoutChg chg="del">
          <pc:chgData name="Zsemle Zsolt" userId="510fc9de-7ab4-445f-91a5-7c0d46817c14" providerId="ADAL" clId="{470B69E9-25B2-4717-9579-884FAE9D6AD3}" dt="2022-01-08T14:13:51.660" v="11" actId="2696"/>
          <pc:sldLayoutMkLst>
            <pc:docMk/>
            <pc:sldMasterMk cId="2251797567" sldId="2147483648"/>
            <pc:sldLayoutMk cId="1134613659" sldId="2147483657"/>
          </pc:sldLayoutMkLst>
        </pc:sldLayoutChg>
        <pc:sldLayoutChg chg="del">
          <pc:chgData name="Zsemle Zsolt" userId="510fc9de-7ab4-445f-91a5-7c0d46817c14" providerId="ADAL" clId="{470B69E9-25B2-4717-9579-884FAE9D6AD3}" dt="2022-01-08T14:13:51.661" v="12" actId="2696"/>
          <pc:sldLayoutMkLst>
            <pc:docMk/>
            <pc:sldMasterMk cId="2251797567" sldId="2147483648"/>
            <pc:sldLayoutMk cId="3074029908" sldId="2147483658"/>
          </pc:sldLayoutMkLst>
        </pc:sldLayoutChg>
        <pc:sldLayoutChg chg="del">
          <pc:chgData name="Zsemle Zsolt" userId="510fc9de-7ab4-445f-91a5-7c0d46817c14" providerId="ADAL" clId="{470B69E9-25B2-4717-9579-884FAE9D6AD3}" dt="2022-01-08T14:13:51.662" v="13" actId="2696"/>
          <pc:sldLayoutMkLst>
            <pc:docMk/>
            <pc:sldMasterMk cId="2251797567" sldId="2147483648"/>
            <pc:sldLayoutMk cId="3545726533" sldId="2147483659"/>
          </pc:sldLayoutMkLst>
        </pc:sldLayoutChg>
      </pc:sldMasterChg>
    </pc:docChg>
  </pc:docChgLst>
  <pc:docChgLst>
    <pc:chgData name="Kristóf" userId="d68b1a16-55ba-4d36-8e8e-e91c366d1f2a" providerId="ADAL" clId="{67942FFD-800A-4E8C-9E77-42FBE2D2FEFB}"/>
    <pc:docChg chg="undo custSel addSld delSld modSld">
      <pc:chgData name="Kristóf" userId="d68b1a16-55ba-4d36-8e8e-e91c366d1f2a" providerId="ADAL" clId="{67942FFD-800A-4E8C-9E77-42FBE2D2FEFB}" dt="2022-01-08T15:37:41.759" v="1823" actId="20577"/>
      <pc:docMkLst>
        <pc:docMk/>
      </pc:docMkLst>
      <pc:sldChg chg="addSp delSp modSp mod setBg setClrOvrMap">
        <pc:chgData name="Kristóf" userId="d68b1a16-55ba-4d36-8e8e-e91c366d1f2a" providerId="ADAL" clId="{67942FFD-800A-4E8C-9E77-42FBE2D2FEFB}" dt="2022-01-08T14:58:26.584" v="1431"/>
        <pc:sldMkLst>
          <pc:docMk/>
          <pc:sldMk cId="1678909234" sldId="256"/>
        </pc:sldMkLst>
        <pc:spChg chg="mod">
          <ac:chgData name="Kristóf" userId="d68b1a16-55ba-4d36-8e8e-e91c366d1f2a" providerId="ADAL" clId="{67942FFD-800A-4E8C-9E77-42FBE2D2FEFB}" dt="2022-01-08T14:58:26.584" v="1431"/>
          <ac:spMkLst>
            <pc:docMk/>
            <pc:sldMk cId="1678909234" sldId="256"/>
            <ac:spMk id="2" creationId="{B2EF3D20-1B01-48DB-AF97-2E066F8E2AAB}"/>
          </ac:spMkLst>
        </pc:spChg>
        <pc:spChg chg="mod">
          <ac:chgData name="Kristóf" userId="d68b1a16-55ba-4d36-8e8e-e91c366d1f2a" providerId="ADAL" clId="{67942FFD-800A-4E8C-9E77-42FBE2D2FEFB}" dt="2022-01-08T14:13:30.204" v="50" actId="26606"/>
          <ac:spMkLst>
            <pc:docMk/>
            <pc:sldMk cId="1678909234" sldId="256"/>
            <ac:spMk id="3" creationId="{0777BED0-EE9A-4989-B4B2-9D9EF6916559}"/>
          </ac:spMkLst>
        </pc:spChg>
        <pc:spChg chg="add del">
          <ac:chgData name="Kristóf" userId="d68b1a16-55ba-4d36-8e8e-e91c366d1f2a" providerId="ADAL" clId="{67942FFD-800A-4E8C-9E77-42FBE2D2FEFB}" dt="2022-01-08T14:13:30.194" v="49" actId="26606"/>
          <ac:spMkLst>
            <pc:docMk/>
            <pc:sldMk cId="1678909234" sldId="256"/>
            <ac:spMk id="8" creationId="{62AE8E50-35D4-4D5A-A4BB-168CBB027DA2}"/>
          </ac:spMkLst>
        </pc:spChg>
        <pc:spChg chg="add del">
          <ac:chgData name="Kristóf" userId="d68b1a16-55ba-4d36-8e8e-e91c366d1f2a" providerId="ADAL" clId="{67942FFD-800A-4E8C-9E77-42FBE2D2FEFB}" dt="2022-01-08T14:13:30.194" v="49" actId="26606"/>
          <ac:spMkLst>
            <pc:docMk/>
            <pc:sldMk cId="1678909234" sldId="256"/>
            <ac:spMk id="10" creationId="{C37D1D6D-17D8-4296-B000-665D1892D01E}"/>
          </ac:spMkLst>
        </pc:spChg>
        <pc:spChg chg="add del">
          <ac:chgData name="Kristóf" userId="d68b1a16-55ba-4d36-8e8e-e91c366d1f2a" providerId="ADAL" clId="{67942FFD-800A-4E8C-9E77-42FBE2D2FEFB}" dt="2022-01-08T14:13:30.194" v="49" actId="26606"/>
          <ac:spMkLst>
            <pc:docMk/>
            <pc:sldMk cId="1678909234" sldId="256"/>
            <ac:spMk id="12" creationId="{1B26E892-1320-40AA-9CA1-246721C18768}"/>
          </ac:spMkLst>
        </pc:spChg>
        <pc:spChg chg="add del">
          <ac:chgData name="Kristóf" userId="d68b1a16-55ba-4d36-8e8e-e91c366d1f2a" providerId="ADAL" clId="{67942FFD-800A-4E8C-9E77-42FBE2D2FEFB}" dt="2022-01-08T14:13:30.194" v="49" actId="26606"/>
          <ac:spMkLst>
            <pc:docMk/>
            <pc:sldMk cId="1678909234" sldId="256"/>
            <ac:spMk id="16" creationId="{C170DF7D-4686-4BD5-A9CD-C8964928468D}"/>
          </ac:spMkLst>
        </pc:spChg>
        <pc:spChg chg="add">
          <ac:chgData name="Kristóf" userId="d68b1a16-55ba-4d36-8e8e-e91c366d1f2a" providerId="ADAL" clId="{67942FFD-800A-4E8C-9E77-42FBE2D2FEFB}" dt="2022-01-08T14:13:30.204" v="50" actId="26606"/>
          <ac:spMkLst>
            <pc:docMk/>
            <pc:sldMk cId="1678909234" sldId="256"/>
            <ac:spMk id="18" creationId="{A540FAC9-3505-49ED-9B06-A0F8C1485394}"/>
          </ac:spMkLst>
        </pc:spChg>
        <pc:spChg chg="add">
          <ac:chgData name="Kristóf" userId="d68b1a16-55ba-4d36-8e8e-e91c366d1f2a" providerId="ADAL" clId="{67942FFD-800A-4E8C-9E77-42FBE2D2FEFB}" dt="2022-01-08T14:13:30.204" v="50" actId="26606"/>
          <ac:spMkLst>
            <pc:docMk/>
            <pc:sldMk cId="1678909234" sldId="256"/>
            <ac:spMk id="19" creationId="{9879B3CD-E329-42F5-B136-BA1F37EC0532}"/>
          </ac:spMkLst>
        </pc:spChg>
        <pc:spChg chg="add">
          <ac:chgData name="Kristóf" userId="d68b1a16-55ba-4d36-8e8e-e91c366d1f2a" providerId="ADAL" clId="{67942FFD-800A-4E8C-9E77-42FBE2D2FEFB}" dt="2022-01-08T14:13:30.204" v="50" actId="26606"/>
          <ac:spMkLst>
            <pc:docMk/>
            <pc:sldMk cId="1678909234" sldId="256"/>
            <ac:spMk id="21" creationId="{EA0B4097-B645-43E0-A2B5-B8D688E74592}"/>
          </ac:spMkLst>
        </pc:spChg>
        <pc:cxnChg chg="add del">
          <ac:chgData name="Kristóf" userId="d68b1a16-55ba-4d36-8e8e-e91c366d1f2a" providerId="ADAL" clId="{67942FFD-800A-4E8C-9E77-42FBE2D2FEFB}" dt="2022-01-08T14:13:30.194" v="49" actId="26606"/>
          <ac:cxnSpMkLst>
            <pc:docMk/>
            <pc:sldMk cId="1678909234" sldId="256"/>
            <ac:cxnSpMk id="14" creationId="{C9A1F79C-E4D1-4AAE-BA11-3A09005252E3}"/>
          </ac:cxnSpMkLst>
        </pc:cxnChg>
        <pc:cxnChg chg="add">
          <ac:chgData name="Kristóf" userId="d68b1a16-55ba-4d36-8e8e-e91c366d1f2a" providerId="ADAL" clId="{67942FFD-800A-4E8C-9E77-42FBE2D2FEFB}" dt="2022-01-08T14:13:30.204" v="50" actId="26606"/>
          <ac:cxnSpMkLst>
            <pc:docMk/>
            <pc:sldMk cId="1678909234" sldId="256"/>
            <ac:cxnSpMk id="20" creationId="{51B042EF-3024-4C57-B282-1B30607FB7C7}"/>
          </ac:cxnSpMkLst>
        </pc:cxnChg>
      </pc:sldChg>
      <pc:sldChg chg="modSp del mod">
        <pc:chgData name="Kristóf" userId="d68b1a16-55ba-4d36-8e8e-e91c366d1f2a" providerId="ADAL" clId="{67942FFD-800A-4E8C-9E77-42FBE2D2FEFB}" dt="2022-01-08T15:20:39.043" v="1661" actId="47"/>
        <pc:sldMkLst>
          <pc:docMk/>
          <pc:sldMk cId="2820147438" sldId="257"/>
        </pc:sldMkLst>
        <pc:spChg chg="mod">
          <ac:chgData name="Kristóf" userId="d68b1a16-55ba-4d36-8e8e-e91c366d1f2a" providerId="ADAL" clId="{67942FFD-800A-4E8C-9E77-42FBE2D2FEFB}" dt="2022-01-08T14:13:19.368" v="47"/>
          <ac:spMkLst>
            <pc:docMk/>
            <pc:sldMk cId="2820147438" sldId="257"/>
            <ac:spMk id="2" creationId="{1DAD2D92-C71B-4220-B97A-7ED9B587F00D}"/>
          </ac:spMkLst>
        </pc:spChg>
        <pc:spChg chg="mod">
          <ac:chgData name="Kristóf" userId="d68b1a16-55ba-4d36-8e8e-e91c366d1f2a" providerId="ADAL" clId="{67942FFD-800A-4E8C-9E77-42FBE2D2FEFB}" dt="2022-01-08T14:49:22.169" v="1225" actId="20577"/>
          <ac:spMkLst>
            <pc:docMk/>
            <pc:sldMk cId="2820147438" sldId="257"/>
            <ac:spMk id="3" creationId="{D3CBC20B-296C-4067-93E1-277FEFD6E026}"/>
          </ac:spMkLst>
        </pc:spChg>
      </pc:sldChg>
      <pc:sldChg chg="modSp">
        <pc:chgData name="Kristóf" userId="d68b1a16-55ba-4d36-8e8e-e91c366d1f2a" providerId="ADAL" clId="{67942FFD-800A-4E8C-9E77-42FBE2D2FEFB}" dt="2022-01-08T14:13:19.368" v="47"/>
        <pc:sldMkLst>
          <pc:docMk/>
          <pc:sldMk cId="628632583" sldId="258"/>
        </pc:sldMkLst>
        <pc:spChg chg="mod">
          <ac:chgData name="Kristóf" userId="d68b1a16-55ba-4d36-8e8e-e91c366d1f2a" providerId="ADAL" clId="{67942FFD-800A-4E8C-9E77-42FBE2D2FEFB}" dt="2022-01-08T14:13:19.368" v="47"/>
          <ac:spMkLst>
            <pc:docMk/>
            <pc:sldMk cId="628632583" sldId="258"/>
            <ac:spMk id="2" creationId="{09865D8F-D0DC-4250-B21D-119FC67446D7}"/>
          </ac:spMkLst>
        </pc:spChg>
        <pc:spChg chg="mod">
          <ac:chgData name="Kristóf" userId="d68b1a16-55ba-4d36-8e8e-e91c366d1f2a" providerId="ADAL" clId="{67942FFD-800A-4E8C-9E77-42FBE2D2FEFB}" dt="2022-01-08T14:13:19.368" v="47"/>
          <ac:spMkLst>
            <pc:docMk/>
            <pc:sldMk cId="628632583" sldId="258"/>
            <ac:spMk id="3" creationId="{B5682AC6-E634-4A52-A3A4-04FC13149697}"/>
          </ac:spMkLst>
        </pc:spChg>
      </pc:sldChg>
      <pc:sldChg chg="addSp delSp modSp new mod">
        <pc:chgData name="Kristóf" userId="d68b1a16-55ba-4d36-8e8e-e91c366d1f2a" providerId="ADAL" clId="{67942FFD-800A-4E8C-9E77-42FBE2D2FEFB}" dt="2022-01-08T15:34:03.541" v="1799" actId="20577"/>
        <pc:sldMkLst>
          <pc:docMk/>
          <pc:sldMk cId="750326437" sldId="259"/>
        </pc:sldMkLst>
        <pc:spChg chg="mod">
          <ac:chgData name="Kristóf" userId="d68b1a16-55ba-4d36-8e8e-e91c366d1f2a" providerId="ADAL" clId="{67942FFD-800A-4E8C-9E77-42FBE2D2FEFB}" dt="2022-01-08T14:13:52.721" v="61" actId="20577"/>
          <ac:spMkLst>
            <pc:docMk/>
            <pc:sldMk cId="750326437" sldId="259"/>
            <ac:spMk id="2" creationId="{40C07326-53C4-422B-A548-93A1A738578B}"/>
          </ac:spMkLst>
        </pc:spChg>
        <pc:spChg chg="del mod">
          <ac:chgData name="Kristóf" userId="d68b1a16-55ba-4d36-8e8e-e91c366d1f2a" providerId="ADAL" clId="{67942FFD-800A-4E8C-9E77-42FBE2D2FEFB}" dt="2022-01-08T14:42:52.376" v="764" actId="1032"/>
          <ac:spMkLst>
            <pc:docMk/>
            <pc:sldMk cId="750326437" sldId="259"/>
            <ac:spMk id="3" creationId="{40C74967-5F86-4FE3-A14C-371A4F4F367E}"/>
          </ac:spMkLst>
        </pc:spChg>
        <pc:graphicFrameChg chg="add mod modGraphic">
          <ac:chgData name="Kristóf" userId="d68b1a16-55ba-4d36-8e8e-e91c366d1f2a" providerId="ADAL" clId="{67942FFD-800A-4E8C-9E77-42FBE2D2FEFB}" dt="2022-01-08T15:34:03.541" v="1799" actId="20577"/>
          <ac:graphicFrameMkLst>
            <pc:docMk/>
            <pc:sldMk cId="750326437" sldId="259"/>
            <ac:graphicFrameMk id="4" creationId="{FC752269-7B44-4CC3-B6B1-7F10AFED6F42}"/>
          </ac:graphicFrameMkLst>
        </pc:graphicFrameChg>
      </pc:sldChg>
      <pc:sldChg chg="addSp delSp modSp add mod">
        <pc:chgData name="Kristóf" userId="d68b1a16-55ba-4d36-8e8e-e91c366d1f2a" providerId="ADAL" clId="{67942FFD-800A-4E8C-9E77-42FBE2D2FEFB}" dt="2022-01-08T15:35:41.830" v="1804" actId="14100"/>
        <pc:sldMkLst>
          <pc:docMk/>
          <pc:sldMk cId="3405330076" sldId="260"/>
        </pc:sldMkLst>
        <pc:spChg chg="mod">
          <ac:chgData name="Kristóf" userId="d68b1a16-55ba-4d36-8e8e-e91c366d1f2a" providerId="ADAL" clId="{67942FFD-800A-4E8C-9E77-42FBE2D2FEFB}" dt="2022-01-08T14:14:33.514" v="82" actId="20577"/>
          <ac:spMkLst>
            <pc:docMk/>
            <pc:sldMk cId="3405330076" sldId="260"/>
            <ac:spMk id="2" creationId="{40C07326-53C4-422B-A548-93A1A738578B}"/>
          </ac:spMkLst>
        </pc:spChg>
        <pc:spChg chg="del">
          <ac:chgData name="Kristóf" userId="d68b1a16-55ba-4d36-8e8e-e91c366d1f2a" providerId="ADAL" clId="{67942FFD-800A-4E8C-9E77-42FBE2D2FEFB}" dt="2022-01-08T14:34:03.392" v="609" actId="1032"/>
          <ac:spMkLst>
            <pc:docMk/>
            <pc:sldMk cId="3405330076" sldId="260"/>
            <ac:spMk id="3" creationId="{40C74967-5F86-4FE3-A14C-371A4F4F367E}"/>
          </ac:spMkLst>
        </pc:spChg>
        <pc:graphicFrameChg chg="add mod modGraphic">
          <ac:chgData name="Kristóf" userId="d68b1a16-55ba-4d36-8e8e-e91c366d1f2a" providerId="ADAL" clId="{67942FFD-800A-4E8C-9E77-42FBE2D2FEFB}" dt="2022-01-08T15:35:41.830" v="1804" actId="14100"/>
          <ac:graphicFrameMkLst>
            <pc:docMk/>
            <pc:sldMk cId="3405330076" sldId="260"/>
            <ac:graphicFrameMk id="4" creationId="{55057913-E311-496C-9AA0-73EEC06FB95C}"/>
          </ac:graphicFrameMkLst>
        </pc:graphicFrameChg>
      </pc:sldChg>
      <pc:sldChg chg="addSp delSp modSp new mod">
        <pc:chgData name="Kristóf" userId="d68b1a16-55ba-4d36-8e8e-e91c366d1f2a" providerId="ADAL" clId="{67942FFD-800A-4E8C-9E77-42FBE2D2FEFB}" dt="2022-01-08T14:33:09.911" v="608" actId="207"/>
        <pc:sldMkLst>
          <pc:docMk/>
          <pc:sldMk cId="1977097625" sldId="261"/>
        </pc:sldMkLst>
        <pc:spChg chg="mod">
          <ac:chgData name="Kristóf" userId="d68b1a16-55ba-4d36-8e8e-e91c366d1f2a" providerId="ADAL" clId="{67942FFD-800A-4E8C-9E77-42FBE2D2FEFB}" dt="2022-01-08T14:21:47.998" v="384" actId="1076"/>
          <ac:spMkLst>
            <pc:docMk/>
            <pc:sldMk cId="1977097625" sldId="261"/>
            <ac:spMk id="2" creationId="{ECFF2C43-03BA-4EBB-AECD-962F19B76B3F}"/>
          </ac:spMkLst>
        </pc:spChg>
        <pc:spChg chg="del mod">
          <ac:chgData name="Kristóf" userId="d68b1a16-55ba-4d36-8e8e-e91c366d1f2a" providerId="ADAL" clId="{67942FFD-800A-4E8C-9E77-42FBE2D2FEFB}" dt="2022-01-08T14:27:28.216" v="584" actId="478"/>
          <ac:spMkLst>
            <pc:docMk/>
            <pc:sldMk cId="1977097625" sldId="261"/>
            <ac:spMk id="3" creationId="{AF4C37C6-D3DB-4E4B-854D-416E59AC12EC}"/>
          </ac:spMkLst>
        </pc:spChg>
        <pc:spChg chg="add del mod">
          <ac:chgData name="Kristóf" userId="d68b1a16-55ba-4d36-8e8e-e91c366d1f2a" providerId="ADAL" clId="{67942FFD-800A-4E8C-9E77-42FBE2D2FEFB}" dt="2022-01-08T14:27:30.915" v="585" actId="478"/>
          <ac:spMkLst>
            <pc:docMk/>
            <pc:sldMk cId="1977097625" sldId="261"/>
            <ac:spMk id="7" creationId="{F3EF31C7-29E2-4D40-B95C-2DBA12C3BA1D}"/>
          </ac:spMkLst>
        </pc:spChg>
        <pc:graphicFrameChg chg="add mod modGraphic">
          <ac:chgData name="Kristóf" userId="d68b1a16-55ba-4d36-8e8e-e91c366d1f2a" providerId="ADAL" clId="{67942FFD-800A-4E8C-9E77-42FBE2D2FEFB}" dt="2022-01-08T14:27:45.714" v="588" actId="14100"/>
          <ac:graphicFrameMkLst>
            <pc:docMk/>
            <pc:sldMk cId="1977097625" sldId="261"/>
            <ac:graphicFrameMk id="4" creationId="{3D271CE1-A690-4E82-9BE5-775131514FB7}"/>
          </ac:graphicFrameMkLst>
        </pc:graphicFrameChg>
        <pc:graphicFrameChg chg="add del mod modGraphic">
          <ac:chgData name="Kristóf" userId="d68b1a16-55ba-4d36-8e8e-e91c366d1f2a" providerId="ADAL" clId="{67942FFD-800A-4E8C-9E77-42FBE2D2FEFB}" dt="2022-01-08T14:23:02.344" v="427" actId="478"/>
          <ac:graphicFrameMkLst>
            <pc:docMk/>
            <pc:sldMk cId="1977097625" sldId="261"/>
            <ac:graphicFrameMk id="5" creationId="{A506DC7B-4086-4C8C-82D3-E9FFFAC7308E}"/>
          </ac:graphicFrameMkLst>
        </pc:graphicFrameChg>
        <pc:graphicFrameChg chg="add mod modGraphic">
          <ac:chgData name="Kristóf" userId="d68b1a16-55ba-4d36-8e8e-e91c366d1f2a" providerId="ADAL" clId="{67942FFD-800A-4E8C-9E77-42FBE2D2FEFB}" dt="2022-01-08T14:33:09.911" v="608" actId="207"/>
          <ac:graphicFrameMkLst>
            <pc:docMk/>
            <pc:sldMk cId="1977097625" sldId="261"/>
            <ac:graphicFrameMk id="9" creationId="{E7B857D6-A4F4-4F04-A575-F7CB0AEF5223}"/>
          </ac:graphicFrameMkLst>
        </pc:graphicFrameChg>
        <pc:picChg chg="add del mod">
          <ac:chgData name="Kristóf" userId="d68b1a16-55ba-4d36-8e8e-e91c366d1f2a" providerId="ADAL" clId="{67942FFD-800A-4E8C-9E77-42FBE2D2FEFB}" dt="2022-01-08T14:28:45.099" v="591" actId="478"/>
          <ac:picMkLst>
            <pc:docMk/>
            <pc:sldMk cId="1977097625" sldId="261"/>
            <ac:picMk id="8" creationId="{44B697DA-2EFF-4465-9F25-9B3A261BD4B7}"/>
          </ac:picMkLst>
        </pc:picChg>
      </pc:sldChg>
      <pc:sldChg chg="modSp mod">
        <pc:chgData name="Kristóf" userId="d68b1a16-55ba-4d36-8e8e-e91c366d1f2a" providerId="ADAL" clId="{67942FFD-800A-4E8C-9E77-42FBE2D2FEFB}" dt="2022-01-08T15:37:41.759" v="1823" actId="20577"/>
        <pc:sldMkLst>
          <pc:docMk/>
          <pc:sldMk cId="1508873394" sldId="262"/>
        </pc:sldMkLst>
        <pc:spChg chg="mod">
          <ac:chgData name="Kristóf" userId="d68b1a16-55ba-4d36-8e8e-e91c366d1f2a" providerId="ADAL" clId="{67942FFD-800A-4E8C-9E77-42FBE2D2FEFB}" dt="2022-01-08T15:37:41.759" v="1823" actId="20577"/>
          <ac:spMkLst>
            <pc:docMk/>
            <pc:sldMk cId="1508873394" sldId="262"/>
            <ac:spMk id="3" creationId="{29D803C1-432E-4862-AC70-5890B1A75D48}"/>
          </ac:spMkLst>
        </pc:spChg>
      </pc:sldChg>
      <pc:sldChg chg="addSp delSp modSp mod">
        <pc:chgData name="Kristóf" userId="d68b1a16-55ba-4d36-8e8e-e91c366d1f2a" providerId="ADAL" clId="{67942FFD-800A-4E8C-9E77-42FBE2D2FEFB}" dt="2022-01-08T15:34:58.877" v="1803" actId="1076"/>
        <pc:sldMkLst>
          <pc:docMk/>
          <pc:sldMk cId="3289470987" sldId="264"/>
        </pc:sldMkLst>
        <pc:spChg chg="del">
          <ac:chgData name="Kristóf" userId="d68b1a16-55ba-4d36-8e8e-e91c366d1f2a" providerId="ADAL" clId="{67942FFD-800A-4E8C-9E77-42FBE2D2FEFB}" dt="2022-01-08T14:50:03.841" v="1226" actId="478"/>
          <ac:spMkLst>
            <pc:docMk/>
            <pc:sldMk cId="3289470987" sldId="264"/>
            <ac:spMk id="3" creationId="{1E56F5F7-A3DF-4A2C-A947-538C9DAB2A5D}"/>
          </ac:spMkLst>
        </pc:spChg>
        <pc:graphicFrameChg chg="add mod modGraphic">
          <ac:chgData name="Kristóf" userId="d68b1a16-55ba-4d36-8e8e-e91c366d1f2a" providerId="ADAL" clId="{67942FFD-800A-4E8C-9E77-42FBE2D2FEFB}" dt="2022-01-08T15:01:23.397" v="1603" actId="1076"/>
          <ac:graphicFrameMkLst>
            <pc:docMk/>
            <pc:sldMk cId="3289470987" sldId="264"/>
            <ac:graphicFrameMk id="5" creationId="{EB8D4F0F-1C0F-4BBE-9C96-67B8BC51477D}"/>
          </ac:graphicFrameMkLst>
        </pc:graphicFrameChg>
        <pc:picChg chg="add mod">
          <ac:chgData name="Kristóf" userId="d68b1a16-55ba-4d36-8e8e-e91c366d1f2a" providerId="ADAL" clId="{67942FFD-800A-4E8C-9E77-42FBE2D2FEFB}" dt="2022-01-08T15:34:55.315" v="1802" actId="1076"/>
          <ac:picMkLst>
            <pc:docMk/>
            <pc:sldMk cId="3289470987" sldId="264"/>
            <ac:picMk id="4" creationId="{6171C70C-9869-4B35-B8C2-74C770857F6A}"/>
          </ac:picMkLst>
        </pc:picChg>
        <pc:picChg chg="add mod">
          <ac:chgData name="Kristóf" userId="d68b1a16-55ba-4d36-8e8e-e91c366d1f2a" providerId="ADAL" clId="{67942FFD-800A-4E8C-9E77-42FBE2D2FEFB}" dt="2022-01-08T15:34:58.877" v="1803" actId="1076"/>
          <ac:picMkLst>
            <pc:docMk/>
            <pc:sldMk cId="3289470987" sldId="264"/>
            <ac:picMk id="6" creationId="{F76C4E8C-96C4-45EF-980D-A08855ED0E26}"/>
          </ac:picMkLst>
        </pc:picChg>
      </pc:sldChg>
      <pc:sldChg chg="del">
        <pc:chgData name="Kristóf" userId="d68b1a16-55ba-4d36-8e8e-e91c366d1f2a" providerId="ADAL" clId="{67942FFD-800A-4E8C-9E77-42FBE2D2FEFB}" dt="2022-01-08T15:08:10.883" v="1660" actId="47"/>
        <pc:sldMkLst>
          <pc:docMk/>
          <pc:sldMk cId="4086033234" sldId="266"/>
        </pc:sldMkLst>
      </pc:sldChg>
      <pc:sldChg chg="addSp delSp modSp new mod setBg">
        <pc:chgData name="Kristóf" userId="d68b1a16-55ba-4d36-8e8e-e91c366d1f2a" providerId="ADAL" clId="{67942FFD-800A-4E8C-9E77-42FBE2D2FEFB}" dt="2022-01-08T15:05:11.137" v="1659" actId="26606"/>
        <pc:sldMkLst>
          <pc:docMk/>
          <pc:sldMk cId="1613786223" sldId="267"/>
        </pc:sldMkLst>
        <pc:spChg chg="mod">
          <ac:chgData name="Kristóf" userId="d68b1a16-55ba-4d36-8e8e-e91c366d1f2a" providerId="ADAL" clId="{67942FFD-800A-4E8C-9E77-42FBE2D2FEFB}" dt="2022-01-08T15:05:11.137" v="1659" actId="26606"/>
          <ac:spMkLst>
            <pc:docMk/>
            <pc:sldMk cId="1613786223" sldId="267"/>
            <ac:spMk id="2" creationId="{C9BC151E-8652-4E3C-B293-D800B587FA8F}"/>
          </ac:spMkLst>
        </pc:spChg>
        <pc:spChg chg="del">
          <ac:chgData name="Kristóf" userId="d68b1a16-55ba-4d36-8e8e-e91c366d1f2a" providerId="ADAL" clId="{67942FFD-800A-4E8C-9E77-42FBE2D2FEFB}" dt="2022-01-08T14:54:33.760" v="1390" actId="1032"/>
          <ac:spMkLst>
            <pc:docMk/>
            <pc:sldMk cId="1613786223" sldId="267"/>
            <ac:spMk id="3" creationId="{F9FB3489-F7A5-4818-AD41-B34F70E556FA}"/>
          </ac:spMkLst>
        </pc:spChg>
        <pc:spChg chg="add del mod">
          <ac:chgData name="Kristóf" userId="d68b1a16-55ba-4d36-8e8e-e91c366d1f2a" providerId="ADAL" clId="{67942FFD-800A-4E8C-9E77-42FBE2D2FEFB}" dt="2022-01-08T14:55:42.377" v="1395" actId="478"/>
          <ac:spMkLst>
            <pc:docMk/>
            <pc:sldMk cId="1613786223" sldId="267"/>
            <ac:spMk id="6" creationId="{BB0DDC4F-C6CF-4FAE-A76D-E63A4BD6E5DB}"/>
          </ac:spMkLst>
        </pc:spChg>
        <pc:spChg chg="add del mod">
          <ac:chgData name="Kristóf" userId="d68b1a16-55ba-4d36-8e8e-e91c366d1f2a" providerId="ADAL" clId="{67942FFD-800A-4E8C-9E77-42FBE2D2FEFB}" dt="2022-01-08T15:01:40.461" v="1612" actId="478"/>
          <ac:spMkLst>
            <pc:docMk/>
            <pc:sldMk cId="1613786223" sldId="267"/>
            <ac:spMk id="9" creationId="{313A5FE5-FD93-422D-B5E0-0D048809C52B}"/>
          </ac:spMkLst>
        </pc:spChg>
        <pc:spChg chg="add del">
          <ac:chgData name="Kristóf" userId="d68b1a16-55ba-4d36-8e8e-e91c366d1f2a" providerId="ADAL" clId="{67942FFD-800A-4E8C-9E77-42FBE2D2FEFB}" dt="2022-01-08T15:05:00.109" v="1649" actId="26606"/>
          <ac:spMkLst>
            <pc:docMk/>
            <pc:sldMk cId="1613786223" sldId="267"/>
            <ac:spMk id="19" creationId="{156E7627-9054-4C34-A9FF-A07F952840C0}"/>
          </ac:spMkLst>
        </pc:spChg>
        <pc:spChg chg="add del">
          <ac:chgData name="Kristóf" userId="d68b1a16-55ba-4d36-8e8e-e91c366d1f2a" providerId="ADAL" clId="{67942FFD-800A-4E8C-9E77-42FBE2D2FEFB}" dt="2022-01-08T15:05:00.109" v="1649" actId="26606"/>
          <ac:spMkLst>
            <pc:docMk/>
            <pc:sldMk cId="1613786223" sldId="267"/>
            <ac:spMk id="21" creationId="{BAFFBAEC-4B09-4263-AA73-ECE450FC74C6}"/>
          </ac:spMkLst>
        </pc:spChg>
        <pc:spChg chg="add del">
          <ac:chgData name="Kristóf" userId="d68b1a16-55ba-4d36-8e8e-e91c366d1f2a" providerId="ADAL" clId="{67942FFD-800A-4E8C-9E77-42FBE2D2FEFB}" dt="2022-01-08T15:05:00.109" v="1649" actId="26606"/>
          <ac:spMkLst>
            <pc:docMk/>
            <pc:sldMk cId="1613786223" sldId="267"/>
            <ac:spMk id="25" creationId="{E045B6E3-569F-487B-8966-D3A87C7B42F8}"/>
          </ac:spMkLst>
        </pc:spChg>
        <pc:spChg chg="add del">
          <ac:chgData name="Kristóf" userId="d68b1a16-55ba-4d36-8e8e-e91c366d1f2a" providerId="ADAL" clId="{67942FFD-800A-4E8C-9E77-42FBE2D2FEFB}" dt="2022-01-08T15:05:01.689" v="1651" actId="26606"/>
          <ac:spMkLst>
            <pc:docMk/>
            <pc:sldMk cId="1613786223" sldId="267"/>
            <ac:spMk id="27" creationId="{156E7627-9054-4C34-A9FF-A07F952840C0}"/>
          </ac:spMkLst>
        </pc:spChg>
        <pc:spChg chg="add del">
          <ac:chgData name="Kristóf" userId="d68b1a16-55ba-4d36-8e8e-e91c366d1f2a" providerId="ADAL" clId="{67942FFD-800A-4E8C-9E77-42FBE2D2FEFB}" dt="2022-01-08T15:05:01.689" v="1651" actId="26606"/>
          <ac:spMkLst>
            <pc:docMk/>
            <pc:sldMk cId="1613786223" sldId="267"/>
            <ac:spMk id="28" creationId="{BAFFBAEC-4B09-4263-AA73-ECE450FC74C6}"/>
          </ac:spMkLst>
        </pc:spChg>
        <pc:spChg chg="add del">
          <ac:chgData name="Kristóf" userId="d68b1a16-55ba-4d36-8e8e-e91c366d1f2a" providerId="ADAL" clId="{67942FFD-800A-4E8C-9E77-42FBE2D2FEFB}" dt="2022-01-08T15:05:01.689" v="1651" actId="26606"/>
          <ac:spMkLst>
            <pc:docMk/>
            <pc:sldMk cId="1613786223" sldId="267"/>
            <ac:spMk id="30" creationId="{E045B6E3-569F-487B-8966-D3A87C7B42F8}"/>
          </ac:spMkLst>
        </pc:spChg>
        <pc:spChg chg="add del">
          <ac:chgData name="Kristóf" userId="d68b1a16-55ba-4d36-8e8e-e91c366d1f2a" providerId="ADAL" clId="{67942FFD-800A-4E8C-9E77-42FBE2D2FEFB}" dt="2022-01-08T15:05:05.089" v="1653" actId="26606"/>
          <ac:spMkLst>
            <pc:docMk/>
            <pc:sldMk cId="1613786223" sldId="267"/>
            <ac:spMk id="32" creationId="{156E7627-9054-4C34-A9FF-A07F952840C0}"/>
          </ac:spMkLst>
        </pc:spChg>
        <pc:spChg chg="add del">
          <ac:chgData name="Kristóf" userId="d68b1a16-55ba-4d36-8e8e-e91c366d1f2a" providerId="ADAL" clId="{67942FFD-800A-4E8C-9E77-42FBE2D2FEFB}" dt="2022-01-08T15:05:05.089" v="1653" actId="26606"/>
          <ac:spMkLst>
            <pc:docMk/>
            <pc:sldMk cId="1613786223" sldId="267"/>
            <ac:spMk id="33" creationId="{BAFFBAEC-4B09-4263-AA73-ECE450FC74C6}"/>
          </ac:spMkLst>
        </pc:spChg>
        <pc:spChg chg="add del">
          <ac:chgData name="Kristóf" userId="d68b1a16-55ba-4d36-8e8e-e91c366d1f2a" providerId="ADAL" clId="{67942FFD-800A-4E8C-9E77-42FBE2D2FEFB}" dt="2022-01-08T15:05:05.089" v="1653" actId="26606"/>
          <ac:spMkLst>
            <pc:docMk/>
            <pc:sldMk cId="1613786223" sldId="267"/>
            <ac:spMk id="35" creationId="{E045B6E3-569F-487B-8966-D3A87C7B42F8}"/>
          </ac:spMkLst>
        </pc:spChg>
        <pc:spChg chg="add del">
          <ac:chgData name="Kristóf" userId="d68b1a16-55ba-4d36-8e8e-e91c366d1f2a" providerId="ADAL" clId="{67942FFD-800A-4E8C-9E77-42FBE2D2FEFB}" dt="2022-01-08T15:05:07.021" v="1655" actId="26606"/>
          <ac:spMkLst>
            <pc:docMk/>
            <pc:sldMk cId="1613786223" sldId="267"/>
            <ac:spMk id="37" creationId="{9D431EF2-5A31-4C05-AA3E-4580F553429C}"/>
          </ac:spMkLst>
        </pc:spChg>
        <pc:spChg chg="add del">
          <ac:chgData name="Kristóf" userId="d68b1a16-55ba-4d36-8e8e-e91c366d1f2a" providerId="ADAL" clId="{67942FFD-800A-4E8C-9E77-42FBE2D2FEFB}" dt="2022-01-08T15:05:07.021" v="1655" actId="26606"/>
          <ac:spMkLst>
            <pc:docMk/>
            <pc:sldMk cId="1613786223" sldId="267"/>
            <ac:spMk id="38" creationId="{67678399-6817-4845-9B59-E82951B0B0E4}"/>
          </ac:spMkLst>
        </pc:spChg>
        <pc:spChg chg="add del">
          <ac:chgData name="Kristóf" userId="d68b1a16-55ba-4d36-8e8e-e91c366d1f2a" providerId="ADAL" clId="{67942FFD-800A-4E8C-9E77-42FBE2D2FEFB}" dt="2022-01-08T15:05:07.021" v="1655" actId="26606"/>
          <ac:spMkLst>
            <pc:docMk/>
            <pc:sldMk cId="1613786223" sldId="267"/>
            <ac:spMk id="39" creationId="{B044E73A-9DB7-46CD-9B4D-9DE9FB5E6E1F}"/>
          </ac:spMkLst>
        </pc:spChg>
        <pc:spChg chg="add del">
          <ac:chgData name="Kristóf" userId="d68b1a16-55ba-4d36-8e8e-e91c366d1f2a" providerId="ADAL" clId="{67942FFD-800A-4E8C-9E77-42FBE2D2FEFB}" dt="2022-01-08T15:05:07.021" v="1655" actId="26606"/>
          <ac:spMkLst>
            <pc:docMk/>
            <pc:sldMk cId="1613786223" sldId="267"/>
            <ac:spMk id="40" creationId="{F8057F48-2FD4-4DD3-B887-FEE2B4475912}"/>
          </ac:spMkLst>
        </pc:spChg>
        <pc:spChg chg="add del">
          <ac:chgData name="Kristóf" userId="d68b1a16-55ba-4d36-8e8e-e91c366d1f2a" providerId="ADAL" clId="{67942FFD-800A-4E8C-9E77-42FBE2D2FEFB}" dt="2022-01-08T15:05:07.021" v="1655" actId="26606"/>
          <ac:spMkLst>
            <pc:docMk/>
            <pc:sldMk cId="1613786223" sldId="267"/>
            <ac:spMk id="41" creationId="{7A4469D8-5936-48B8-AF0C-37FF2AEE292E}"/>
          </ac:spMkLst>
        </pc:spChg>
        <pc:spChg chg="add del">
          <ac:chgData name="Kristóf" userId="d68b1a16-55ba-4d36-8e8e-e91c366d1f2a" providerId="ADAL" clId="{67942FFD-800A-4E8C-9E77-42FBE2D2FEFB}" dt="2022-01-08T15:05:08.589" v="1657" actId="26606"/>
          <ac:spMkLst>
            <pc:docMk/>
            <pc:sldMk cId="1613786223" sldId="267"/>
            <ac:spMk id="43" creationId="{59EC11B9-C1B4-4A4B-AE7B-353DC742AAB2}"/>
          </ac:spMkLst>
        </pc:spChg>
        <pc:spChg chg="add del">
          <ac:chgData name="Kristóf" userId="d68b1a16-55ba-4d36-8e8e-e91c366d1f2a" providerId="ADAL" clId="{67942FFD-800A-4E8C-9E77-42FBE2D2FEFB}" dt="2022-01-08T15:05:08.589" v="1657" actId="26606"/>
          <ac:spMkLst>
            <pc:docMk/>
            <pc:sldMk cId="1613786223" sldId="267"/>
            <ac:spMk id="45" creationId="{4BF9B746-725B-4EAA-AACC-E2047E073965}"/>
          </ac:spMkLst>
        </pc:spChg>
        <pc:spChg chg="add del">
          <ac:chgData name="Kristóf" userId="d68b1a16-55ba-4d36-8e8e-e91c366d1f2a" providerId="ADAL" clId="{67942FFD-800A-4E8C-9E77-42FBE2D2FEFB}" dt="2022-01-08T15:05:08.589" v="1657" actId="26606"/>
          <ac:spMkLst>
            <pc:docMk/>
            <pc:sldMk cId="1613786223" sldId="267"/>
            <ac:spMk id="46" creationId="{2EBFFB4A-B2E4-4737-9442-4429357598FB}"/>
          </ac:spMkLst>
        </pc:spChg>
        <pc:graphicFrameChg chg="add del modGraphic">
          <ac:chgData name="Kristóf" userId="d68b1a16-55ba-4d36-8e8e-e91c366d1f2a" providerId="ADAL" clId="{67942FFD-800A-4E8C-9E77-42FBE2D2FEFB}" dt="2022-01-08T14:54:42.699" v="1391" actId="478"/>
          <ac:graphicFrameMkLst>
            <pc:docMk/>
            <pc:sldMk cId="1613786223" sldId="267"/>
            <ac:graphicFrameMk id="4" creationId="{9C4621B4-E8A8-47A7-8716-84AED47D5EFF}"/>
          </ac:graphicFrameMkLst>
        </pc:graphicFrameChg>
        <pc:graphicFrameChg chg="add mod ord modGraphic">
          <ac:chgData name="Kristóf" userId="d68b1a16-55ba-4d36-8e8e-e91c366d1f2a" providerId="ADAL" clId="{67942FFD-800A-4E8C-9E77-42FBE2D2FEFB}" dt="2022-01-08T15:05:11.137" v="1659" actId="26606"/>
          <ac:graphicFrameMkLst>
            <pc:docMk/>
            <pc:sldMk cId="1613786223" sldId="267"/>
            <ac:graphicFrameMk id="7" creationId="{F348D1E9-DF7D-4113-B849-7E0C3F00C96F}"/>
          </ac:graphicFrameMkLst>
        </pc:graphicFrameChg>
        <pc:graphicFrameChg chg="add del mod">
          <ac:chgData name="Kristóf" userId="d68b1a16-55ba-4d36-8e8e-e91c366d1f2a" providerId="ADAL" clId="{67942FFD-800A-4E8C-9E77-42FBE2D2FEFB}" dt="2022-01-08T15:02:45.357" v="1616"/>
          <ac:graphicFrameMkLst>
            <pc:docMk/>
            <pc:sldMk cId="1613786223" sldId="267"/>
            <ac:graphicFrameMk id="10" creationId="{CB361A37-FBE9-4C67-90AE-0060A7F3B06E}"/>
          </ac:graphicFrameMkLst>
        </pc:graphicFrameChg>
        <pc:picChg chg="add mod ord">
          <ac:chgData name="Kristóf" userId="d68b1a16-55ba-4d36-8e8e-e91c366d1f2a" providerId="ADAL" clId="{67942FFD-800A-4E8C-9E77-42FBE2D2FEFB}" dt="2022-01-08T15:05:11.137" v="1659" actId="26606"/>
          <ac:picMkLst>
            <pc:docMk/>
            <pc:sldMk cId="1613786223" sldId="267"/>
            <ac:picMk id="12" creationId="{F9EDB9A3-AC16-40FF-BC42-D7F89DDBE130}"/>
          </ac:picMkLst>
        </pc:picChg>
        <pc:picChg chg="add mod">
          <ac:chgData name="Kristóf" userId="d68b1a16-55ba-4d36-8e8e-e91c366d1f2a" providerId="ADAL" clId="{67942FFD-800A-4E8C-9E77-42FBE2D2FEFB}" dt="2022-01-08T15:05:11.137" v="1659" actId="26606"/>
          <ac:picMkLst>
            <pc:docMk/>
            <pc:sldMk cId="1613786223" sldId="267"/>
            <ac:picMk id="14" creationId="{1E1A9805-9930-4531-9320-EC42BB4EC696}"/>
          </ac:picMkLst>
        </pc:picChg>
        <pc:cxnChg chg="add del">
          <ac:chgData name="Kristóf" userId="d68b1a16-55ba-4d36-8e8e-e91c366d1f2a" providerId="ADAL" clId="{67942FFD-800A-4E8C-9E77-42FBE2D2FEFB}" dt="2022-01-08T15:05:00.109" v="1649" actId="26606"/>
          <ac:cxnSpMkLst>
            <pc:docMk/>
            <pc:sldMk cId="1613786223" sldId="267"/>
            <ac:cxnSpMk id="23" creationId="{C570AA90-7628-435C-9F08-19F2E026DCDA}"/>
          </ac:cxnSpMkLst>
        </pc:cxnChg>
        <pc:cxnChg chg="add del">
          <ac:chgData name="Kristóf" userId="d68b1a16-55ba-4d36-8e8e-e91c366d1f2a" providerId="ADAL" clId="{67942FFD-800A-4E8C-9E77-42FBE2D2FEFB}" dt="2022-01-08T15:05:01.689" v="1651" actId="26606"/>
          <ac:cxnSpMkLst>
            <pc:docMk/>
            <pc:sldMk cId="1613786223" sldId="267"/>
            <ac:cxnSpMk id="29" creationId="{C570AA90-7628-435C-9F08-19F2E026DCDA}"/>
          </ac:cxnSpMkLst>
        </pc:cxnChg>
        <pc:cxnChg chg="add del">
          <ac:chgData name="Kristóf" userId="d68b1a16-55ba-4d36-8e8e-e91c366d1f2a" providerId="ADAL" clId="{67942FFD-800A-4E8C-9E77-42FBE2D2FEFB}" dt="2022-01-08T15:05:05.089" v="1653" actId="26606"/>
          <ac:cxnSpMkLst>
            <pc:docMk/>
            <pc:sldMk cId="1613786223" sldId="267"/>
            <ac:cxnSpMk id="34" creationId="{C570AA90-7628-435C-9F08-19F2E026DCDA}"/>
          </ac:cxnSpMkLst>
        </pc:cxnChg>
        <pc:cxnChg chg="add del">
          <ac:chgData name="Kristóf" userId="d68b1a16-55ba-4d36-8e8e-e91c366d1f2a" providerId="ADAL" clId="{67942FFD-800A-4E8C-9E77-42FBE2D2FEFB}" dt="2022-01-08T15:05:08.589" v="1657" actId="26606"/>
          <ac:cxnSpMkLst>
            <pc:docMk/>
            <pc:sldMk cId="1613786223" sldId="267"/>
            <ac:cxnSpMk id="44" creationId="{24862CF4-4997-476D-9B9D-5F4E0C9A41A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EB5D7-0F1D-4D62-931B-6D3AE1EE380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4DF0B593-3881-40DA-80FA-EFD4FF4DE47B}">
      <dgm:prSet phldrT="[Text]"/>
      <dgm:spPr/>
      <dgm:t>
        <a:bodyPr/>
        <a:lstStyle/>
        <a:p>
          <a:pPr algn="ctr"/>
          <a:r>
            <a:rPr lang="hu-HU"/>
            <a:t>NPL módszertan megismerése</a:t>
          </a:r>
          <a:endParaRPr lang="en-US"/>
        </a:p>
      </dgm:t>
    </dgm:pt>
    <dgm:pt modelId="{66B3DD6C-5DD4-49DB-8BCC-5CB98820DE71}" type="parTrans" cxnId="{5EE9F332-EA0C-4BF4-A98F-1DF8AD8CA023}">
      <dgm:prSet/>
      <dgm:spPr/>
      <dgm:t>
        <a:bodyPr/>
        <a:lstStyle/>
        <a:p>
          <a:pPr algn="ctr"/>
          <a:endParaRPr lang="en-US"/>
        </a:p>
      </dgm:t>
    </dgm:pt>
    <dgm:pt modelId="{18415879-851B-4F71-ABE4-88BE72064D79}" type="sibTrans" cxnId="{5EE9F332-EA0C-4BF4-A98F-1DF8AD8CA023}">
      <dgm:prSet/>
      <dgm:spPr/>
      <dgm:t>
        <a:bodyPr/>
        <a:lstStyle/>
        <a:p>
          <a:pPr algn="ctr"/>
          <a:endParaRPr lang="en-US"/>
        </a:p>
      </dgm:t>
    </dgm:pt>
    <dgm:pt modelId="{5D8C54F3-B3E9-4398-A1E0-B8A9F2AD46B5}">
      <dgm:prSet phldrT="[Text]"/>
      <dgm:spPr/>
      <dgm:t>
        <a:bodyPr/>
        <a:lstStyle/>
        <a:p>
          <a:pPr algn="ctr"/>
          <a:r>
            <a:rPr lang="hu-HU"/>
            <a:t>Saját modell készítés</a:t>
          </a:r>
          <a:endParaRPr lang="en-US"/>
        </a:p>
      </dgm:t>
    </dgm:pt>
    <dgm:pt modelId="{DEDCA558-D9EE-4D4B-8574-12D75F3851C6}" type="parTrans" cxnId="{22299DC0-EE2C-45BB-B804-B480DB525F6B}">
      <dgm:prSet/>
      <dgm:spPr/>
      <dgm:t>
        <a:bodyPr/>
        <a:lstStyle/>
        <a:p>
          <a:pPr algn="ctr"/>
          <a:endParaRPr lang="en-US"/>
        </a:p>
      </dgm:t>
    </dgm:pt>
    <dgm:pt modelId="{8AF9AA1C-5953-4AEF-835E-7FABDEA8EDF9}" type="sibTrans" cxnId="{22299DC0-EE2C-45BB-B804-B480DB525F6B}">
      <dgm:prSet/>
      <dgm:spPr/>
      <dgm:t>
        <a:bodyPr/>
        <a:lstStyle/>
        <a:p>
          <a:pPr algn="ctr"/>
          <a:endParaRPr lang="en-US"/>
        </a:p>
      </dgm:t>
    </dgm:pt>
    <dgm:pt modelId="{62A6785B-0A76-4E5D-BE4D-478B3CDE18B3}">
      <dgm:prSet phldrT="[Text]"/>
      <dgm:spPr/>
      <dgm:t>
        <a:bodyPr/>
        <a:lstStyle/>
        <a:p>
          <a:pPr algn="ctr"/>
          <a:r>
            <a:rPr lang="hu-HU"/>
            <a:t>Eredmények kiértékelése teszt eseteken</a:t>
          </a:r>
          <a:endParaRPr lang="en-US"/>
        </a:p>
      </dgm:t>
    </dgm:pt>
    <dgm:pt modelId="{94F864BD-5AF7-4328-B919-67753B6BBC1A}" type="parTrans" cxnId="{D062B94B-6B1F-479C-99AE-FBD2983543F0}">
      <dgm:prSet/>
      <dgm:spPr/>
      <dgm:t>
        <a:bodyPr/>
        <a:lstStyle/>
        <a:p>
          <a:pPr algn="ctr"/>
          <a:endParaRPr lang="en-US"/>
        </a:p>
      </dgm:t>
    </dgm:pt>
    <dgm:pt modelId="{0B6EB408-54AA-4E55-B912-5DD45C45B7EB}" type="sibTrans" cxnId="{D062B94B-6B1F-479C-99AE-FBD2983543F0}">
      <dgm:prSet/>
      <dgm:spPr/>
      <dgm:t>
        <a:bodyPr/>
        <a:lstStyle/>
        <a:p>
          <a:pPr algn="ctr"/>
          <a:endParaRPr lang="en-US"/>
        </a:p>
      </dgm:t>
    </dgm:pt>
    <dgm:pt modelId="{1739CEEE-C272-4F73-8A45-B6D0C42F0C39}">
      <dgm:prSet phldrT="[Text]"/>
      <dgm:spPr/>
      <dgm:t>
        <a:bodyPr/>
        <a:lstStyle/>
        <a:p>
          <a:pPr algn="ctr"/>
          <a:r>
            <a:rPr lang="hu-HU" err="1"/>
            <a:t>Hiperparaméter</a:t>
          </a:r>
          <a:r>
            <a:rPr lang="hu-HU"/>
            <a:t> optimalizálás</a:t>
          </a:r>
          <a:endParaRPr lang="en-US"/>
        </a:p>
      </dgm:t>
    </dgm:pt>
    <dgm:pt modelId="{87FF5BFB-9688-4FFA-B8ED-EAE260134E41}" type="parTrans" cxnId="{991B98DE-1D28-4CC1-8D0D-F2840F0E1DB9}">
      <dgm:prSet/>
      <dgm:spPr/>
      <dgm:t>
        <a:bodyPr/>
        <a:lstStyle/>
        <a:p>
          <a:pPr algn="ctr"/>
          <a:endParaRPr lang="en-US"/>
        </a:p>
      </dgm:t>
    </dgm:pt>
    <dgm:pt modelId="{CA8B0C9A-63F7-4147-BAF7-CBBCAEBB4B68}" type="sibTrans" cxnId="{991B98DE-1D28-4CC1-8D0D-F2840F0E1DB9}">
      <dgm:prSet/>
      <dgm:spPr/>
      <dgm:t>
        <a:bodyPr/>
        <a:lstStyle/>
        <a:p>
          <a:pPr algn="ctr"/>
          <a:endParaRPr lang="en-US"/>
        </a:p>
      </dgm:t>
    </dgm:pt>
    <dgm:pt modelId="{27BB1FCD-8A4B-4799-BF36-7634C43B5CBC}">
      <dgm:prSet phldrT="[Text]"/>
      <dgm:spPr/>
      <dgm:t>
        <a:bodyPr/>
        <a:lstStyle/>
        <a:p>
          <a:pPr algn="ctr"/>
          <a:r>
            <a:rPr lang="hu-HU"/>
            <a:t>Kategóriák bővítése</a:t>
          </a:r>
          <a:endParaRPr lang="en-US"/>
        </a:p>
      </dgm:t>
    </dgm:pt>
    <dgm:pt modelId="{F8B02A54-D3CA-40E1-876D-D01C0A526FDE}" type="parTrans" cxnId="{4529BC7C-BA80-4362-9A52-352A8A50C983}">
      <dgm:prSet/>
      <dgm:spPr/>
      <dgm:t>
        <a:bodyPr/>
        <a:lstStyle/>
        <a:p>
          <a:pPr algn="ctr"/>
          <a:endParaRPr lang="en-US"/>
        </a:p>
      </dgm:t>
    </dgm:pt>
    <dgm:pt modelId="{BBFB8922-D98E-45A4-8DCF-A37D7CC4A31A}" type="sibTrans" cxnId="{4529BC7C-BA80-4362-9A52-352A8A50C983}">
      <dgm:prSet/>
      <dgm:spPr/>
      <dgm:t>
        <a:bodyPr/>
        <a:lstStyle/>
        <a:p>
          <a:pPr algn="ctr"/>
          <a:endParaRPr lang="en-US"/>
        </a:p>
      </dgm:t>
    </dgm:pt>
    <dgm:pt modelId="{202CEB33-054D-40A9-A81B-8B5833DB275B}" type="pres">
      <dgm:prSet presAssocID="{2D6EB5D7-0F1D-4D62-931B-6D3AE1EE380D}" presName="diagram" presStyleCnt="0">
        <dgm:presLayoutVars>
          <dgm:dir/>
          <dgm:resizeHandles val="exact"/>
        </dgm:presLayoutVars>
      </dgm:prSet>
      <dgm:spPr/>
    </dgm:pt>
    <dgm:pt modelId="{EB4D71FC-F079-4C21-AF89-2B6CCE6C1A1D}" type="pres">
      <dgm:prSet presAssocID="{4DF0B593-3881-40DA-80FA-EFD4FF4DE47B}" presName="node" presStyleLbl="node1" presStyleIdx="0" presStyleCnt="5">
        <dgm:presLayoutVars>
          <dgm:bulletEnabled val="1"/>
        </dgm:presLayoutVars>
      </dgm:prSet>
      <dgm:spPr/>
    </dgm:pt>
    <dgm:pt modelId="{39C89D00-0F63-4589-9DFB-F8C5DE12008E}" type="pres">
      <dgm:prSet presAssocID="{18415879-851B-4F71-ABE4-88BE72064D79}" presName="sibTrans" presStyleLbl="sibTrans2D1" presStyleIdx="0" presStyleCnt="4"/>
      <dgm:spPr/>
    </dgm:pt>
    <dgm:pt modelId="{F08EC2C8-5347-48A1-9AB2-92A6D5112EFE}" type="pres">
      <dgm:prSet presAssocID="{18415879-851B-4F71-ABE4-88BE72064D79}" presName="connectorText" presStyleLbl="sibTrans2D1" presStyleIdx="0" presStyleCnt="4"/>
      <dgm:spPr/>
    </dgm:pt>
    <dgm:pt modelId="{5270959D-FA39-4889-B55E-21CEAF9CD4B9}" type="pres">
      <dgm:prSet presAssocID="{5D8C54F3-B3E9-4398-A1E0-B8A9F2AD46B5}" presName="node" presStyleLbl="node1" presStyleIdx="1" presStyleCnt="5">
        <dgm:presLayoutVars>
          <dgm:bulletEnabled val="1"/>
        </dgm:presLayoutVars>
      </dgm:prSet>
      <dgm:spPr/>
    </dgm:pt>
    <dgm:pt modelId="{461CE6AF-2615-4677-A950-5CBDCC1230D3}" type="pres">
      <dgm:prSet presAssocID="{8AF9AA1C-5953-4AEF-835E-7FABDEA8EDF9}" presName="sibTrans" presStyleLbl="sibTrans2D1" presStyleIdx="1" presStyleCnt="4"/>
      <dgm:spPr/>
    </dgm:pt>
    <dgm:pt modelId="{88441D54-339C-4F2F-A9FB-FE71FDD644B0}" type="pres">
      <dgm:prSet presAssocID="{8AF9AA1C-5953-4AEF-835E-7FABDEA8EDF9}" presName="connectorText" presStyleLbl="sibTrans2D1" presStyleIdx="1" presStyleCnt="4"/>
      <dgm:spPr/>
    </dgm:pt>
    <dgm:pt modelId="{225AC790-3FD6-4084-92E5-5D86B9BD85A5}" type="pres">
      <dgm:prSet presAssocID="{1739CEEE-C272-4F73-8A45-B6D0C42F0C39}" presName="node" presStyleLbl="node1" presStyleIdx="2" presStyleCnt="5">
        <dgm:presLayoutVars>
          <dgm:bulletEnabled val="1"/>
        </dgm:presLayoutVars>
      </dgm:prSet>
      <dgm:spPr/>
    </dgm:pt>
    <dgm:pt modelId="{2DAD5463-32DB-46A1-A321-8AA70BC549DB}" type="pres">
      <dgm:prSet presAssocID="{CA8B0C9A-63F7-4147-BAF7-CBBCAEBB4B68}" presName="sibTrans" presStyleLbl="sibTrans2D1" presStyleIdx="2" presStyleCnt="4"/>
      <dgm:spPr/>
    </dgm:pt>
    <dgm:pt modelId="{A1F05320-0BA5-420F-BAD6-52A0CDD05F0E}" type="pres">
      <dgm:prSet presAssocID="{CA8B0C9A-63F7-4147-BAF7-CBBCAEBB4B68}" presName="connectorText" presStyleLbl="sibTrans2D1" presStyleIdx="2" presStyleCnt="4"/>
      <dgm:spPr/>
    </dgm:pt>
    <dgm:pt modelId="{EC87AFB6-00BE-416E-8483-F0D78BB46431}" type="pres">
      <dgm:prSet presAssocID="{27BB1FCD-8A4B-4799-BF36-7634C43B5CBC}" presName="node" presStyleLbl="node1" presStyleIdx="3" presStyleCnt="5">
        <dgm:presLayoutVars>
          <dgm:bulletEnabled val="1"/>
        </dgm:presLayoutVars>
      </dgm:prSet>
      <dgm:spPr/>
    </dgm:pt>
    <dgm:pt modelId="{155D34A8-57A9-4038-8D85-A90F86C56AEA}" type="pres">
      <dgm:prSet presAssocID="{BBFB8922-D98E-45A4-8DCF-A37D7CC4A31A}" presName="sibTrans" presStyleLbl="sibTrans2D1" presStyleIdx="3" presStyleCnt="4"/>
      <dgm:spPr/>
    </dgm:pt>
    <dgm:pt modelId="{3DF78840-2F2A-4292-80AA-78C392148635}" type="pres">
      <dgm:prSet presAssocID="{BBFB8922-D98E-45A4-8DCF-A37D7CC4A31A}" presName="connectorText" presStyleLbl="sibTrans2D1" presStyleIdx="3" presStyleCnt="4"/>
      <dgm:spPr/>
    </dgm:pt>
    <dgm:pt modelId="{92D78B9B-21EC-4E3A-B98A-B16F46C85E6A}" type="pres">
      <dgm:prSet presAssocID="{62A6785B-0A76-4E5D-BE4D-478B3CDE18B3}" presName="node" presStyleLbl="node1" presStyleIdx="4" presStyleCnt="5">
        <dgm:presLayoutVars>
          <dgm:bulletEnabled val="1"/>
        </dgm:presLayoutVars>
      </dgm:prSet>
      <dgm:spPr/>
    </dgm:pt>
  </dgm:ptLst>
  <dgm:cxnLst>
    <dgm:cxn modelId="{174E6307-E481-4EA7-B1AA-2BBEC23E1CAF}" type="presOf" srcId="{CA8B0C9A-63F7-4147-BAF7-CBBCAEBB4B68}" destId="{A1F05320-0BA5-420F-BAD6-52A0CDD05F0E}" srcOrd="1" destOrd="0" presId="urn:microsoft.com/office/officeart/2005/8/layout/process5"/>
    <dgm:cxn modelId="{A289CF09-793C-4ED1-A857-C45C093B053B}" type="presOf" srcId="{18415879-851B-4F71-ABE4-88BE72064D79}" destId="{F08EC2C8-5347-48A1-9AB2-92A6D5112EFE}" srcOrd="1" destOrd="0" presId="urn:microsoft.com/office/officeart/2005/8/layout/process5"/>
    <dgm:cxn modelId="{FAAEDF10-6E5F-4C97-8A25-A3CFB8E61314}" type="presOf" srcId="{27BB1FCD-8A4B-4799-BF36-7634C43B5CBC}" destId="{EC87AFB6-00BE-416E-8483-F0D78BB46431}" srcOrd="0" destOrd="0" presId="urn:microsoft.com/office/officeart/2005/8/layout/process5"/>
    <dgm:cxn modelId="{4D5A1A1C-61A8-4E40-A212-157EDA3AEF94}" type="presOf" srcId="{1739CEEE-C272-4F73-8A45-B6D0C42F0C39}" destId="{225AC790-3FD6-4084-92E5-5D86B9BD85A5}" srcOrd="0" destOrd="0" presId="urn:microsoft.com/office/officeart/2005/8/layout/process5"/>
    <dgm:cxn modelId="{5EE9F332-EA0C-4BF4-A98F-1DF8AD8CA023}" srcId="{2D6EB5D7-0F1D-4D62-931B-6D3AE1EE380D}" destId="{4DF0B593-3881-40DA-80FA-EFD4FF4DE47B}" srcOrd="0" destOrd="0" parTransId="{66B3DD6C-5DD4-49DB-8BCC-5CB98820DE71}" sibTransId="{18415879-851B-4F71-ABE4-88BE72064D79}"/>
    <dgm:cxn modelId="{7410B94B-CB96-4D6C-BCEA-1FA30BF878DE}" type="presOf" srcId="{BBFB8922-D98E-45A4-8DCF-A37D7CC4A31A}" destId="{3DF78840-2F2A-4292-80AA-78C392148635}" srcOrd="1" destOrd="0" presId="urn:microsoft.com/office/officeart/2005/8/layout/process5"/>
    <dgm:cxn modelId="{D062B94B-6B1F-479C-99AE-FBD2983543F0}" srcId="{2D6EB5D7-0F1D-4D62-931B-6D3AE1EE380D}" destId="{62A6785B-0A76-4E5D-BE4D-478B3CDE18B3}" srcOrd="4" destOrd="0" parTransId="{94F864BD-5AF7-4328-B919-67753B6BBC1A}" sibTransId="{0B6EB408-54AA-4E55-B912-5DD45C45B7EB}"/>
    <dgm:cxn modelId="{848AF573-9AF9-4C0E-AAB8-A3712C954BDA}" type="presOf" srcId="{4DF0B593-3881-40DA-80FA-EFD4FF4DE47B}" destId="{EB4D71FC-F079-4C21-AF89-2B6CCE6C1A1D}" srcOrd="0" destOrd="0" presId="urn:microsoft.com/office/officeart/2005/8/layout/process5"/>
    <dgm:cxn modelId="{4529BC7C-BA80-4362-9A52-352A8A50C983}" srcId="{2D6EB5D7-0F1D-4D62-931B-6D3AE1EE380D}" destId="{27BB1FCD-8A4B-4799-BF36-7634C43B5CBC}" srcOrd="3" destOrd="0" parTransId="{F8B02A54-D3CA-40E1-876D-D01C0A526FDE}" sibTransId="{BBFB8922-D98E-45A4-8DCF-A37D7CC4A31A}"/>
    <dgm:cxn modelId="{73FFA282-E94B-45DB-AD59-149358B35988}" type="presOf" srcId="{18415879-851B-4F71-ABE4-88BE72064D79}" destId="{39C89D00-0F63-4589-9DFB-F8C5DE12008E}" srcOrd="0" destOrd="0" presId="urn:microsoft.com/office/officeart/2005/8/layout/process5"/>
    <dgm:cxn modelId="{97A2D891-39AE-4AAB-A335-5336CF18C3B5}" type="presOf" srcId="{62A6785B-0A76-4E5D-BE4D-478B3CDE18B3}" destId="{92D78B9B-21EC-4E3A-B98A-B16F46C85E6A}" srcOrd="0" destOrd="0" presId="urn:microsoft.com/office/officeart/2005/8/layout/process5"/>
    <dgm:cxn modelId="{60ECCAB3-F66A-4C4D-A0F8-D24559F79283}" type="presOf" srcId="{8AF9AA1C-5953-4AEF-835E-7FABDEA8EDF9}" destId="{461CE6AF-2615-4677-A950-5CBDCC1230D3}" srcOrd="0" destOrd="0" presId="urn:microsoft.com/office/officeart/2005/8/layout/process5"/>
    <dgm:cxn modelId="{45F7DAB4-9C6D-4E2D-AB71-53293CBD6059}" type="presOf" srcId="{5D8C54F3-B3E9-4398-A1E0-B8A9F2AD46B5}" destId="{5270959D-FA39-4889-B55E-21CEAF9CD4B9}" srcOrd="0" destOrd="0" presId="urn:microsoft.com/office/officeart/2005/8/layout/process5"/>
    <dgm:cxn modelId="{22299DC0-EE2C-45BB-B804-B480DB525F6B}" srcId="{2D6EB5D7-0F1D-4D62-931B-6D3AE1EE380D}" destId="{5D8C54F3-B3E9-4398-A1E0-B8A9F2AD46B5}" srcOrd="1" destOrd="0" parTransId="{DEDCA558-D9EE-4D4B-8574-12D75F3851C6}" sibTransId="{8AF9AA1C-5953-4AEF-835E-7FABDEA8EDF9}"/>
    <dgm:cxn modelId="{A72663C8-933A-4000-8AE2-EB6210F478EC}" type="presOf" srcId="{BBFB8922-D98E-45A4-8DCF-A37D7CC4A31A}" destId="{155D34A8-57A9-4038-8D85-A90F86C56AEA}" srcOrd="0" destOrd="0" presId="urn:microsoft.com/office/officeart/2005/8/layout/process5"/>
    <dgm:cxn modelId="{7478FAD7-D45D-4E60-BB90-F7CC0A7808C2}" type="presOf" srcId="{8AF9AA1C-5953-4AEF-835E-7FABDEA8EDF9}" destId="{88441D54-339C-4F2F-A9FB-FE71FDD644B0}" srcOrd="1" destOrd="0" presId="urn:microsoft.com/office/officeart/2005/8/layout/process5"/>
    <dgm:cxn modelId="{991B98DE-1D28-4CC1-8D0D-F2840F0E1DB9}" srcId="{2D6EB5D7-0F1D-4D62-931B-6D3AE1EE380D}" destId="{1739CEEE-C272-4F73-8A45-B6D0C42F0C39}" srcOrd="2" destOrd="0" parTransId="{87FF5BFB-9688-4FFA-B8ED-EAE260134E41}" sibTransId="{CA8B0C9A-63F7-4147-BAF7-CBBCAEBB4B68}"/>
    <dgm:cxn modelId="{012F79DF-C09D-4762-8BFC-1DF9EE8985A6}" type="presOf" srcId="{2D6EB5D7-0F1D-4D62-931B-6D3AE1EE380D}" destId="{202CEB33-054D-40A9-A81B-8B5833DB275B}" srcOrd="0" destOrd="0" presId="urn:microsoft.com/office/officeart/2005/8/layout/process5"/>
    <dgm:cxn modelId="{15C8A9FD-9813-46FC-884C-5F900721D352}" type="presOf" srcId="{CA8B0C9A-63F7-4147-BAF7-CBBCAEBB4B68}" destId="{2DAD5463-32DB-46A1-A321-8AA70BC549DB}" srcOrd="0" destOrd="0" presId="urn:microsoft.com/office/officeart/2005/8/layout/process5"/>
    <dgm:cxn modelId="{D4DE8381-4ED9-4247-AF03-8993A5025F94}" type="presParOf" srcId="{202CEB33-054D-40A9-A81B-8B5833DB275B}" destId="{EB4D71FC-F079-4C21-AF89-2B6CCE6C1A1D}" srcOrd="0" destOrd="0" presId="urn:microsoft.com/office/officeart/2005/8/layout/process5"/>
    <dgm:cxn modelId="{5C2DF0B0-CBBE-4E7A-8DAD-6D3276D0BFEA}" type="presParOf" srcId="{202CEB33-054D-40A9-A81B-8B5833DB275B}" destId="{39C89D00-0F63-4589-9DFB-F8C5DE12008E}" srcOrd="1" destOrd="0" presId="urn:microsoft.com/office/officeart/2005/8/layout/process5"/>
    <dgm:cxn modelId="{B528245B-F1A8-4235-A041-A95058AE4FE6}" type="presParOf" srcId="{39C89D00-0F63-4589-9DFB-F8C5DE12008E}" destId="{F08EC2C8-5347-48A1-9AB2-92A6D5112EFE}" srcOrd="0" destOrd="0" presId="urn:microsoft.com/office/officeart/2005/8/layout/process5"/>
    <dgm:cxn modelId="{D521442F-0122-4073-B673-741E8841A5BC}" type="presParOf" srcId="{202CEB33-054D-40A9-A81B-8B5833DB275B}" destId="{5270959D-FA39-4889-B55E-21CEAF9CD4B9}" srcOrd="2" destOrd="0" presId="urn:microsoft.com/office/officeart/2005/8/layout/process5"/>
    <dgm:cxn modelId="{768C13C0-1F79-43C9-9F8C-FA4128B64C21}" type="presParOf" srcId="{202CEB33-054D-40A9-A81B-8B5833DB275B}" destId="{461CE6AF-2615-4677-A950-5CBDCC1230D3}" srcOrd="3" destOrd="0" presId="urn:microsoft.com/office/officeart/2005/8/layout/process5"/>
    <dgm:cxn modelId="{F101F266-E721-4B7F-AE76-1F3E09E43BE0}" type="presParOf" srcId="{461CE6AF-2615-4677-A950-5CBDCC1230D3}" destId="{88441D54-339C-4F2F-A9FB-FE71FDD644B0}" srcOrd="0" destOrd="0" presId="urn:microsoft.com/office/officeart/2005/8/layout/process5"/>
    <dgm:cxn modelId="{D99AC90D-A35D-4AC2-8B5D-4604EE967862}" type="presParOf" srcId="{202CEB33-054D-40A9-A81B-8B5833DB275B}" destId="{225AC790-3FD6-4084-92E5-5D86B9BD85A5}" srcOrd="4" destOrd="0" presId="urn:microsoft.com/office/officeart/2005/8/layout/process5"/>
    <dgm:cxn modelId="{3D73B9CC-243E-41E5-9901-780C89AD26E8}" type="presParOf" srcId="{202CEB33-054D-40A9-A81B-8B5833DB275B}" destId="{2DAD5463-32DB-46A1-A321-8AA70BC549DB}" srcOrd="5" destOrd="0" presId="urn:microsoft.com/office/officeart/2005/8/layout/process5"/>
    <dgm:cxn modelId="{3B705C6D-4759-4EDE-BA9A-48F656602053}" type="presParOf" srcId="{2DAD5463-32DB-46A1-A321-8AA70BC549DB}" destId="{A1F05320-0BA5-420F-BAD6-52A0CDD05F0E}" srcOrd="0" destOrd="0" presId="urn:microsoft.com/office/officeart/2005/8/layout/process5"/>
    <dgm:cxn modelId="{431A3F8B-CF2A-4292-8259-5E70392CD84B}" type="presParOf" srcId="{202CEB33-054D-40A9-A81B-8B5833DB275B}" destId="{EC87AFB6-00BE-416E-8483-F0D78BB46431}" srcOrd="6" destOrd="0" presId="urn:microsoft.com/office/officeart/2005/8/layout/process5"/>
    <dgm:cxn modelId="{7534561A-5435-43F5-909A-D5BA9379128E}" type="presParOf" srcId="{202CEB33-054D-40A9-A81B-8B5833DB275B}" destId="{155D34A8-57A9-4038-8D85-A90F86C56AEA}" srcOrd="7" destOrd="0" presId="urn:microsoft.com/office/officeart/2005/8/layout/process5"/>
    <dgm:cxn modelId="{1611B9CF-9FB4-4872-91B5-DED0801259B5}" type="presParOf" srcId="{155D34A8-57A9-4038-8D85-A90F86C56AEA}" destId="{3DF78840-2F2A-4292-80AA-78C392148635}" srcOrd="0" destOrd="0" presId="urn:microsoft.com/office/officeart/2005/8/layout/process5"/>
    <dgm:cxn modelId="{490D69B7-CFDB-45E6-BFE2-599B23EB3DBF}" type="presParOf" srcId="{202CEB33-054D-40A9-A81B-8B5833DB275B}" destId="{92D78B9B-21EC-4E3A-B98A-B16F46C85E6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231E2-6800-41CA-9998-8CF84F1A4A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F7FCC-5576-4DA7-B211-2DEB8966FE9F}">
      <dgm:prSet phldrT="[Text]"/>
      <dgm:spPr/>
      <dgm:t>
        <a:bodyPr/>
        <a:lstStyle/>
        <a:p>
          <a:r>
            <a:rPr lang="hu-HU"/>
            <a:t>1)</a:t>
          </a:r>
          <a:r>
            <a:rPr lang="hu-HU" err="1"/>
            <a:t>XLNet</a:t>
          </a:r>
          <a:endParaRPr lang="en-US"/>
        </a:p>
      </dgm:t>
    </dgm:pt>
    <dgm:pt modelId="{5CF9E9EB-F092-4B4D-B28A-A0EF4577427D}" type="parTrans" cxnId="{20F3B147-616D-4DF9-AB1C-4F3C7A5A3002}">
      <dgm:prSet/>
      <dgm:spPr/>
      <dgm:t>
        <a:bodyPr/>
        <a:lstStyle/>
        <a:p>
          <a:endParaRPr lang="en-US"/>
        </a:p>
      </dgm:t>
    </dgm:pt>
    <dgm:pt modelId="{3667FD10-C7D1-47CB-9507-6944253ADBD9}" type="sibTrans" cxnId="{20F3B147-616D-4DF9-AB1C-4F3C7A5A3002}">
      <dgm:prSet/>
      <dgm:spPr/>
      <dgm:t>
        <a:bodyPr/>
        <a:lstStyle/>
        <a:p>
          <a:endParaRPr lang="en-US"/>
        </a:p>
      </dgm:t>
    </dgm:pt>
    <dgm:pt modelId="{B450F741-FCE2-423D-BAAD-CA33457200D4}">
      <dgm:prSet phldrT="[Text]"/>
      <dgm:spPr/>
      <dgm:t>
        <a:bodyPr/>
        <a:lstStyle/>
        <a:p>
          <a:r>
            <a:rPr lang="en-US" err="1"/>
            <a:t>XLNet</a:t>
          </a:r>
          <a:r>
            <a:rPr lang="en-US"/>
            <a:t>: Generalized Autoregressive Pretraining for Language Understanding</a:t>
          </a:r>
        </a:p>
      </dgm:t>
    </dgm:pt>
    <dgm:pt modelId="{087C3EF5-A1AD-4159-9D59-F48547122722}" type="parTrans" cxnId="{F30BBD1A-8CC0-4C6A-B66C-ADC79F846C54}">
      <dgm:prSet/>
      <dgm:spPr/>
      <dgm:t>
        <a:bodyPr/>
        <a:lstStyle/>
        <a:p>
          <a:endParaRPr lang="en-US"/>
        </a:p>
      </dgm:t>
    </dgm:pt>
    <dgm:pt modelId="{131E88DF-1BEC-4802-AEA2-345D12A6B40B}" type="sibTrans" cxnId="{F30BBD1A-8CC0-4C6A-B66C-ADC79F846C54}">
      <dgm:prSet/>
      <dgm:spPr/>
      <dgm:t>
        <a:bodyPr/>
        <a:lstStyle/>
        <a:p>
          <a:endParaRPr lang="en-US"/>
        </a:p>
      </dgm:t>
    </dgm:pt>
    <dgm:pt modelId="{C7C98270-3095-4F82-8366-CB7D79230EE6}">
      <dgm:prSet phldrT="[Text]"/>
      <dgm:spPr/>
      <dgm:t>
        <a:bodyPr/>
        <a:lstStyle/>
        <a:p>
          <a:r>
            <a:rPr lang="hu-HU"/>
            <a:t>2)</a:t>
          </a:r>
          <a:r>
            <a:rPr lang="en-US"/>
            <a:t>BERT-ITPT-</a:t>
          </a:r>
          <a:r>
            <a:rPr lang="en-US" err="1"/>
            <a:t>FiT</a:t>
          </a:r>
          <a:endParaRPr lang="en-US"/>
        </a:p>
      </dgm:t>
    </dgm:pt>
    <dgm:pt modelId="{41B92193-C703-478F-B699-73E945CEFE33}" type="parTrans" cxnId="{3FD2A3E2-2D3C-4B21-A4C1-1414511B09CF}">
      <dgm:prSet/>
      <dgm:spPr/>
      <dgm:t>
        <a:bodyPr/>
        <a:lstStyle/>
        <a:p>
          <a:endParaRPr lang="en-US"/>
        </a:p>
      </dgm:t>
    </dgm:pt>
    <dgm:pt modelId="{04F0CD81-4C5C-481A-BF51-F1C35F52C2D3}" type="sibTrans" cxnId="{3FD2A3E2-2D3C-4B21-A4C1-1414511B09CF}">
      <dgm:prSet/>
      <dgm:spPr/>
      <dgm:t>
        <a:bodyPr/>
        <a:lstStyle/>
        <a:p>
          <a:endParaRPr lang="en-US"/>
        </a:p>
      </dgm:t>
    </dgm:pt>
    <dgm:pt modelId="{9C9C42C4-EF18-4FFD-8607-D210ED7507F6}">
      <dgm:prSet phldrT="[Text]"/>
      <dgm:spPr/>
      <dgm:t>
        <a:bodyPr/>
        <a:lstStyle/>
        <a:p>
          <a:r>
            <a:rPr lang="en-US"/>
            <a:t>How to Fine-Tune BERT for Text Classification?</a:t>
          </a:r>
        </a:p>
      </dgm:t>
    </dgm:pt>
    <dgm:pt modelId="{2424A66E-0A2B-4D62-B177-796A89A8ECF3}" type="parTrans" cxnId="{618DEBBC-95CE-4F34-ADD0-DB637AF0AD34}">
      <dgm:prSet/>
      <dgm:spPr/>
      <dgm:t>
        <a:bodyPr/>
        <a:lstStyle/>
        <a:p>
          <a:endParaRPr lang="en-US"/>
        </a:p>
      </dgm:t>
    </dgm:pt>
    <dgm:pt modelId="{BB30C7F4-32D1-4CBA-BEF8-CA39A9654D17}" type="sibTrans" cxnId="{618DEBBC-95CE-4F34-ADD0-DB637AF0AD34}">
      <dgm:prSet/>
      <dgm:spPr/>
      <dgm:t>
        <a:bodyPr/>
        <a:lstStyle/>
        <a:p>
          <a:endParaRPr lang="en-US"/>
        </a:p>
      </dgm:t>
    </dgm:pt>
    <dgm:pt modelId="{6B76872E-24C0-4EF3-A355-01A68CFCA6A0}">
      <dgm:prSet phldrT="[Text]"/>
      <dgm:spPr/>
      <dgm:t>
        <a:bodyPr/>
        <a:lstStyle/>
        <a:p>
          <a:r>
            <a:rPr lang="hu-HU"/>
            <a:t>3)</a:t>
          </a:r>
          <a:r>
            <a:rPr lang="en-US"/>
            <a:t>L MIXED</a:t>
          </a:r>
        </a:p>
      </dgm:t>
    </dgm:pt>
    <dgm:pt modelId="{D4948D50-BD87-429C-A640-A5221AEDE20D}" type="parTrans" cxnId="{D2BC8651-3959-4DA7-8090-F978853B22EB}">
      <dgm:prSet/>
      <dgm:spPr/>
      <dgm:t>
        <a:bodyPr/>
        <a:lstStyle/>
        <a:p>
          <a:endParaRPr lang="en-US"/>
        </a:p>
      </dgm:t>
    </dgm:pt>
    <dgm:pt modelId="{EB3FB6D3-30F8-4761-8C74-C13284A4270F}" type="sibTrans" cxnId="{D2BC8651-3959-4DA7-8090-F978853B22EB}">
      <dgm:prSet/>
      <dgm:spPr/>
      <dgm:t>
        <a:bodyPr/>
        <a:lstStyle/>
        <a:p>
          <a:endParaRPr lang="en-US"/>
        </a:p>
      </dgm:t>
    </dgm:pt>
    <dgm:pt modelId="{7C3CCF8C-77B3-47BC-9103-C13429CEA45E}">
      <dgm:prSet phldrT="[Text]"/>
      <dgm:spPr/>
      <dgm:t>
        <a:bodyPr/>
        <a:lstStyle/>
        <a:p>
          <a:r>
            <a:rPr lang="hu-HU"/>
            <a:t>5) DR</a:t>
          </a:r>
          <a:r>
            <a:rPr lang="en-US"/>
            <a:t>NN</a:t>
          </a:r>
        </a:p>
      </dgm:t>
    </dgm:pt>
    <dgm:pt modelId="{E2DDBC27-3440-4EF6-A75B-878297053F38}" type="parTrans" cxnId="{F887CBF9-7BAA-4EB5-8EDA-FEA37F31583A}">
      <dgm:prSet/>
      <dgm:spPr/>
      <dgm:t>
        <a:bodyPr/>
        <a:lstStyle/>
        <a:p>
          <a:endParaRPr lang="en-US"/>
        </a:p>
      </dgm:t>
    </dgm:pt>
    <dgm:pt modelId="{69059647-0324-432B-8DB8-4680C9A11F1B}" type="sibTrans" cxnId="{F887CBF9-7BAA-4EB5-8EDA-FEA37F31583A}">
      <dgm:prSet/>
      <dgm:spPr/>
      <dgm:t>
        <a:bodyPr/>
        <a:lstStyle/>
        <a:p>
          <a:endParaRPr lang="en-US"/>
        </a:p>
      </dgm:t>
    </dgm:pt>
    <dgm:pt modelId="{BB7FE423-9456-4C56-88E3-D57ABA82FC5C}">
      <dgm:prSet phldrT="[Text]"/>
      <dgm:spPr/>
      <dgm:t>
        <a:bodyPr/>
        <a:lstStyle/>
        <a:p>
          <a:r>
            <a:rPr lang="hu-HU"/>
            <a:t>4)</a:t>
          </a:r>
          <a:r>
            <a:rPr lang="en-US" err="1"/>
            <a:t>ULMFiT</a:t>
          </a:r>
          <a:endParaRPr lang="en-US"/>
        </a:p>
      </dgm:t>
    </dgm:pt>
    <dgm:pt modelId="{3F4B2D12-3602-4553-B8FC-FDD482405CA0}" type="parTrans" cxnId="{479E6B0F-09B2-4CF3-ACBA-24D81E9B1ECF}">
      <dgm:prSet/>
      <dgm:spPr/>
      <dgm:t>
        <a:bodyPr/>
        <a:lstStyle/>
        <a:p>
          <a:endParaRPr lang="en-US"/>
        </a:p>
      </dgm:t>
    </dgm:pt>
    <dgm:pt modelId="{56442E92-5D67-4370-8E3E-31AC08E7EC4F}" type="sibTrans" cxnId="{479E6B0F-09B2-4CF3-ACBA-24D81E9B1ECF}">
      <dgm:prSet/>
      <dgm:spPr/>
      <dgm:t>
        <a:bodyPr/>
        <a:lstStyle/>
        <a:p>
          <a:endParaRPr lang="en-US"/>
        </a:p>
      </dgm:t>
    </dgm:pt>
    <dgm:pt modelId="{ADDB3792-6091-41AA-9182-677D5985F6BA}">
      <dgm:prSet phldrT="[Text]"/>
      <dgm:spPr/>
      <dgm:t>
        <a:bodyPr/>
        <a:lstStyle/>
        <a:p>
          <a:r>
            <a:rPr lang="en-US"/>
            <a:t>Revisiting LSTM Networks for Semi-Supervised Text Classification via Mixed Objective Function</a:t>
          </a:r>
        </a:p>
      </dgm:t>
    </dgm:pt>
    <dgm:pt modelId="{BAAAE38D-4323-4995-A03C-E424972579F2}" type="parTrans" cxnId="{73B0F1F8-4EEA-4617-AF7F-E4569B347AB7}">
      <dgm:prSet/>
      <dgm:spPr/>
      <dgm:t>
        <a:bodyPr/>
        <a:lstStyle/>
        <a:p>
          <a:endParaRPr lang="en-US"/>
        </a:p>
      </dgm:t>
    </dgm:pt>
    <dgm:pt modelId="{84415E73-09F6-4A6C-9DFC-9BF8F8118304}" type="sibTrans" cxnId="{73B0F1F8-4EEA-4617-AF7F-E4569B347AB7}">
      <dgm:prSet/>
      <dgm:spPr/>
      <dgm:t>
        <a:bodyPr/>
        <a:lstStyle/>
        <a:p>
          <a:endParaRPr lang="en-US"/>
        </a:p>
      </dgm:t>
    </dgm:pt>
    <dgm:pt modelId="{C782DD55-1BE4-4900-ACF8-781357D6CDC5}">
      <dgm:prSet/>
      <dgm:spPr/>
      <dgm:t>
        <a:bodyPr/>
        <a:lstStyle/>
        <a:p>
          <a:r>
            <a:rPr lang="en-US"/>
            <a:t>Universal Language Model Fine-tuning for Text Classification</a:t>
          </a:r>
        </a:p>
      </dgm:t>
    </dgm:pt>
    <dgm:pt modelId="{6349DF7A-2109-4AE2-B6D9-EBB62157835C}" type="parTrans" cxnId="{8D8CB168-0E35-4F55-BE1F-24E7446E86C4}">
      <dgm:prSet/>
      <dgm:spPr/>
      <dgm:t>
        <a:bodyPr/>
        <a:lstStyle/>
        <a:p>
          <a:endParaRPr lang="en-US"/>
        </a:p>
      </dgm:t>
    </dgm:pt>
    <dgm:pt modelId="{27DD5CD3-7334-4134-8E9A-9EC91C90E2CE}" type="sibTrans" cxnId="{8D8CB168-0E35-4F55-BE1F-24E7446E86C4}">
      <dgm:prSet/>
      <dgm:spPr/>
      <dgm:t>
        <a:bodyPr/>
        <a:lstStyle/>
        <a:p>
          <a:endParaRPr lang="en-US"/>
        </a:p>
      </dgm:t>
    </dgm:pt>
    <dgm:pt modelId="{F2B37266-4FF6-4215-88F9-59142FA40A5E}">
      <dgm:prSet phldrT="[Text]"/>
      <dgm:spPr/>
      <dgm:t>
        <a:bodyPr/>
        <a:lstStyle/>
        <a:p>
          <a:r>
            <a:rPr lang="en-US"/>
            <a:t>Disconnected Recurrent Neural Networks for Text Categorization</a:t>
          </a:r>
        </a:p>
      </dgm:t>
    </dgm:pt>
    <dgm:pt modelId="{37F1CE08-3233-454E-830D-123FAE1D5B1B}" type="parTrans" cxnId="{09706E58-E478-415B-875F-FF454D95198A}">
      <dgm:prSet/>
      <dgm:spPr/>
      <dgm:t>
        <a:bodyPr/>
        <a:lstStyle/>
        <a:p>
          <a:endParaRPr lang="en-US"/>
        </a:p>
      </dgm:t>
    </dgm:pt>
    <dgm:pt modelId="{FCBAC461-A747-4F25-A1C0-F7B7750AD6C4}" type="sibTrans" cxnId="{09706E58-E478-415B-875F-FF454D95198A}">
      <dgm:prSet/>
      <dgm:spPr/>
      <dgm:t>
        <a:bodyPr/>
        <a:lstStyle/>
        <a:p>
          <a:endParaRPr lang="en-US"/>
        </a:p>
      </dgm:t>
    </dgm:pt>
    <dgm:pt modelId="{11F87B98-EEA5-4A0C-8843-50CC9319CBA7}">
      <dgm:prSet phldrT="[Text]"/>
      <dgm:spPr/>
      <dgm:t>
        <a:bodyPr/>
        <a:lstStyle/>
        <a:p>
          <a:r>
            <a:rPr lang="hu-HU" err="1"/>
            <a:t>Hugging</a:t>
          </a:r>
          <a:r>
            <a:rPr lang="hu-HU"/>
            <a:t> </a:t>
          </a:r>
          <a:r>
            <a:rPr lang="hu-HU" err="1"/>
            <a:t>Face</a:t>
          </a:r>
          <a:r>
            <a:rPr lang="hu-HU"/>
            <a:t> Transformers</a:t>
          </a:r>
          <a:endParaRPr lang="en-US"/>
        </a:p>
      </dgm:t>
    </dgm:pt>
    <dgm:pt modelId="{BBAA28D0-FA72-4B6E-B8E1-AC833655D299}" type="parTrans" cxnId="{C2EB97A4-443B-4061-BDE4-0257E819AF5E}">
      <dgm:prSet/>
      <dgm:spPr/>
      <dgm:t>
        <a:bodyPr/>
        <a:lstStyle/>
        <a:p>
          <a:endParaRPr lang="en-US"/>
        </a:p>
      </dgm:t>
    </dgm:pt>
    <dgm:pt modelId="{50B84A64-A559-4725-AB01-0273927A152E}" type="sibTrans" cxnId="{C2EB97A4-443B-4061-BDE4-0257E819AF5E}">
      <dgm:prSet/>
      <dgm:spPr/>
      <dgm:t>
        <a:bodyPr/>
        <a:lstStyle/>
        <a:p>
          <a:endParaRPr lang="en-US"/>
        </a:p>
      </dgm:t>
    </dgm:pt>
    <dgm:pt modelId="{A7734AB4-8BD4-49E0-92A3-B78EAFFADC96}">
      <dgm:prSet phldrT="[Text]"/>
      <dgm:spPr/>
      <dgm:t>
        <a:bodyPr/>
        <a:lstStyle/>
        <a:p>
          <a:r>
            <a:rPr lang="hu-HU" err="1"/>
            <a:t>Hugging</a:t>
          </a:r>
          <a:r>
            <a:rPr lang="hu-HU"/>
            <a:t> </a:t>
          </a:r>
          <a:r>
            <a:rPr lang="hu-HU" err="1"/>
            <a:t>Face</a:t>
          </a:r>
          <a:r>
            <a:rPr lang="hu-HU"/>
            <a:t> Transformers</a:t>
          </a:r>
          <a:endParaRPr lang="en-US"/>
        </a:p>
      </dgm:t>
    </dgm:pt>
    <dgm:pt modelId="{FA7F160F-DA00-48A5-B7FB-01F5B8AC8018}" type="parTrans" cxnId="{2344895B-CCE1-4E27-9D5E-2CF84A132DFD}">
      <dgm:prSet/>
      <dgm:spPr/>
      <dgm:t>
        <a:bodyPr/>
        <a:lstStyle/>
        <a:p>
          <a:endParaRPr lang="en-US"/>
        </a:p>
      </dgm:t>
    </dgm:pt>
    <dgm:pt modelId="{FAC6CAF6-DEDB-4252-BB8C-086D42420C14}" type="sibTrans" cxnId="{2344895B-CCE1-4E27-9D5E-2CF84A132DFD}">
      <dgm:prSet/>
      <dgm:spPr/>
      <dgm:t>
        <a:bodyPr/>
        <a:lstStyle/>
        <a:p>
          <a:endParaRPr lang="en-US"/>
        </a:p>
      </dgm:t>
    </dgm:pt>
    <dgm:pt modelId="{CB991452-0C0B-4466-AA3C-4E04DFD67CE3}">
      <dgm:prSet phldrT="[Text]"/>
      <dgm:spPr/>
      <dgm:t>
        <a:bodyPr/>
        <a:lstStyle/>
        <a:p>
          <a:r>
            <a:rPr lang="hu-HU"/>
            <a:t>LSTM</a:t>
          </a:r>
          <a:endParaRPr lang="en-US"/>
        </a:p>
      </dgm:t>
    </dgm:pt>
    <dgm:pt modelId="{A9523C9D-F147-46AE-B16F-A1F13B2195FE}" type="parTrans" cxnId="{6BDFDAAD-787E-444A-837B-8024B6CA27D9}">
      <dgm:prSet/>
      <dgm:spPr/>
      <dgm:t>
        <a:bodyPr/>
        <a:lstStyle/>
        <a:p>
          <a:endParaRPr lang="en-US"/>
        </a:p>
      </dgm:t>
    </dgm:pt>
    <dgm:pt modelId="{EE1BAB32-F527-4A74-A148-46D2EEB9F08E}" type="sibTrans" cxnId="{6BDFDAAD-787E-444A-837B-8024B6CA27D9}">
      <dgm:prSet/>
      <dgm:spPr/>
      <dgm:t>
        <a:bodyPr/>
        <a:lstStyle/>
        <a:p>
          <a:endParaRPr lang="en-US"/>
        </a:p>
      </dgm:t>
    </dgm:pt>
    <dgm:pt modelId="{84D8A1CB-3429-43E8-8D91-477AF7573170}">
      <dgm:prSet/>
      <dgm:spPr/>
      <dgm:t>
        <a:bodyPr/>
        <a:lstStyle/>
        <a:p>
          <a:r>
            <a:rPr lang="hu-HU"/>
            <a:t>LSTM</a:t>
          </a:r>
          <a:endParaRPr lang="en-US"/>
        </a:p>
      </dgm:t>
    </dgm:pt>
    <dgm:pt modelId="{B2001FFB-BA77-4DA9-B61E-0FD5CA41BD3B}" type="parTrans" cxnId="{A2824309-B9A5-4D6E-B487-4063DA30C704}">
      <dgm:prSet/>
      <dgm:spPr/>
      <dgm:t>
        <a:bodyPr/>
        <a:lstStyle/>
        <a:p>
          <a:endParaRPr lang="en-US"/>
        </a:p>
      </dgm:t>
    </dgm:pt>
    <dgm:pt modelId="{5DB4C2F1-C00C-4751-B162-E86C6CCF2E5A}" type="sibTrans" cxnId="{A2824309-B9A5-4D6E-B487-4063DA30C704}">
      <dgm:prSet/>
      <dgm:spPr/>
      <dgm:t>
        <a:bodyPr/>
        <a:lstStyle/>
        <a:p>
          <a:endParaRPr lang="en-US"/>
        </a:p>
      </dgm:t>
    </dgm:pt>
    <dgm:pt modelId="{D67AAB6C-BD84-48BD-83B2-86F1247993D5}">
      <dgm:prSet phldrT="[Text]"/>
      <dgm:spPr/>
      <dgm:t>
        <a:bodyPr/>
        <a:lstStyle/>
        <a:p>
          <a:r>
            <a:rPr lang="hu-HU"/>
            <a:t>LSTM</a:t>
          </a:r>
          <a:endParaRPr lang="en-US"/>
        </a:p>
      </dgm:t>
    </dgm:pt>
    <dgm:pt modelId="{CD7119EB-EDC1-4B15-BC62-FA504B0EDA04}" type="parTrans" cxnId="{26C40F50-7871-48EF-8974-A7F1CA4F0102}">
      <dgm:prSet/>
      <dgm:spPr/>
      <dgm:t>
        <a:bodyPr/>
        <a:lstStyle/>
        <a:p>
          <a:endParaRPr lang="en-US"/>
        </a:p>
      </dgm:t>
    </dgm:pt>
    <dgm:pt modelId="{FEA32684-7BEB-4DAF-9D40-674CB9AD03BC}" type="sibTrans" cxnId="{26C40F50-7871-48EF-8974-A7F1CA4F0102}">
      <dgm:prSet/>
      <dgm:spPr/>
      <dgm:t>
        <a:bodyPr/>
        <a:lstStyle/>
        <a:p>
          <a:endParaRPr lang="en-US"/>
        </a:p>
      </dgm:t>
    </dgm:pt>
    <dgm:pt modelId="{FF6D7F2C-D962-492C-9666-C907460467B8}">
      <dgm:prSet phldrT="[Text]"/>
      <dgm:spPr/>
      <dgm:t>
        <a:bodyPr/>
        <a:lstStyle/>
        <a:p>
          <a:r>
            <a:rPr lang="hu-HU" err="1"/>
            <a:t>Error</a:t>
          </a:r>
          <a:r>
            <a:rPr lang="hu-HU"/>
            <a:t>: 4.45</a:t>
          </a:r>
          <a:endParaRPr lang="en-US"/>
        </a:p>
      </dgm:t>
    </dgm:pt>
    <dgm:pt modelId="{8CCF1EC2-67C9-4F50-BF37-7B8BDFFFFE61}" type="parTrans" cxnId="{783D1605-7FF3-447F-84DF-DFEA258924D9}">
      <dgm:prSet/>
      <dgm:spPr/>
      <dgm:t>
        <a:bodyPr/>
        <a:lstStyle/>
        <a:p>
          <a:endParaRPr lang="en-US"/>
        </a:p>
      </dgm:t>
    </dgm:pt>
    <dgm:pt modelId="{F92C5D14-3F29-4E66-89E7-B4EDC539B2AD}" type="sibTrans" cxnId="{783D1605-7FF3-447F-84DF-DFEA258924D9}">
      <dgm:prSet/>
      <dgm:spPr/>
      <dgm:t>
        <a:bodyPr/>
        <a:lstStyle/>
        <a:p>
          <a:endParaRPr lang="en-US"/>
        </a:p>
      </dgm:t>
    </dgm:pt>
    <dgm:pt modelId="{AA49430D-B931-42D4-9110-73EF654E4D67}">
      <dgm:prSet phldrT="[Text]"/>
      <dgm:spPr/>
      <dgm:t>
        <a:bodyPr/>
        <a:lstStyle/>
        <a:p>
          <a:r>
            <a:rPr lang="hu-HU" err="1"/>
            <a:t>Error</a:t>
          </a:r>
          <a:r>
            <a:rPr lang="hu-HU"/>
            <a:t>: 4.8</a:t>
          </a:r>
          <a:endParaRPr lang="en-US"/>
        </a:p>
      </dgm:t>
    </dgm:pt>
    <dgm:pt modelId="{D0F763EA-DCA4-4B70-AB3E-7F9AF701FAF4}" type="parTrans" cxnId="{08F10E43-68C7-4B37-8CA4-883A84ECE051}">
      <dgm:prSet/>
      <dgm:spPr/>
      <dgm:t>
        <a:bodyPr/>
        <a:lstStyle/>
        <a:p>
          <a:endParaRPr lang="en-US"/>
        </a:p>
      </dgm:t>
    </dgm:pt>
    <dgm:pt modelId="{0E90F122-2AF5-4D55-AC70-4D11A9921006}" type="sibTrans" cxnId="{08F10E43-68C7-4B37-8CA4-883A84ECE051}">
      <dgm:prSet/>
      <dgm:spPr/>
      <dgm:t>
        <a:bodyPr/>
        <a:lstStyle/>
        <a:p>
          <a:endParaRPr lang="en-US"/>
        </a:p>
      </dgm:t>
    </dgm:pt>
    <dgm:pt modelId="{6D3D1270-3431-4639-BA02-BCC670B41C77}">
      <dgm:prSet phldrT="[Text]"/>
      <dgm:spPr/>
      <dgm:t>
        <a:bodyPr/>
        <a:lstStyle/>
        <a:p>
          <a:r>
            <a:rPr lang="hu-HU" err="1"/>
            <a:t>Error</a:t>
          </a:r>
          <a:r>
            <a:rPr lang="hu-HU"/>
            <a:t>: 4.95</a:t>
          </a:r>
          <a:endParaRPr lang="en-US"/>
        </a:p>
      </dgm:t>
    </dgm:pt>
    <dgm:pt modelId="{2ADC4908-83E4-49B6-BF7C-B92CD64553A5}" type="parTrans" cxnId="{B601CB0D-F609-4515-99FD-B76F3FD12236}">
      <dgm:prSet/>
      <dgm:spPr/>
      <dgm:t>
        <a:bodyPr/>
        <a:lstStyle/>
        <a:p>
          <a:endParaRPr lang="en-US"/>
        </a:p>
      </dgm:t>
    </dgm:pt>
    <dgm:pt modelId="{6A883845-8EFE-4624-BB48-E8138E4E9D06}" type="sibTrans" cxnId="{B601CB0D-F609-4515-99FD-B76F3FD12236}">
      <dgm:prSet/>
      <dgm:spPr/>
      <dgm:t>
        <a:bodyPr/>
        <a:lstStyle/>
        <a:p>
          <a:endParaRPr lang="en-US"/>
        </a:p>
      </dgm:t>
    </dgm:pt>
    <dgm:pt modelId="{D9F6836C-2CF9-49EB-B8A1-E1F6C4AA426E}">
      <dgm:prSet phldrT="[Text]"/>
      <dgm:spPr/>
      <dgm:t>
        <a:bodyPr/>
        <a:lstStyle/>
        <a:p>
          <a:r>
            <a:rPr lang="hu-HU" err="1"/>
            <a:t>Error</a:t>
          </a:r>
          <a:r>
            <a:rPr lang="hu-HU"/>
            <a:t>: 5.01</a:t>
          </a:r>
          <a:endParaRPr lang="en-US"/>
        </a:p>
      </dgm:t>
    </dgm:pt>
    <dgm:pt modelId="{77A8F022-9C53-4794-8F16-51EB41F509E3}" type="parTrans" cxnId="{DCCE01A2-BD7F-43EC-A4DD-8F8931A039F8}">
      <dgm:prSet/>
      <dgm:spPr/>
      <dgm:t>
        <a:bodyPr/>
        <a:lstStyle/>
        <a:p>
          <a:endParaRPr lang="en-US"/>
        </a:p>
      </dgm:t>
    </dgm:pt>
    <dgm:pt modelId="{D97DD34B-323E-414C-8212-24658F572391}" type="sibTrans" cxnId="{DCCE01A2-BD7F-43EC-A4DD-8F8931A039F8}">
      <dgm:prSet/>
      <dgm:spPr/>
      <dgm:t>
        <a:bodyPr/>
        <a:lstStyle/>
        <a:p>
          <a:endParaRPr lang="en-US"/>
        </a:p>
      </dgm:t>
    </dgm:pt>
    <dgm:pt modelId="{9382C250-D8F5-46E4-BFEC-F63A84931968}">
      <dgm:prSet phldrT="[Text]"/>
      <dgm:spPr/>
      <dgm:t>
        <a:bodyPr/>
        <a:lstStyle/>
        <a:p>
          <a:r>
            <a:rPr lang="hu-HU" err="1"/>
            <a:t>Error</a:t>
          </a:r>
          <a:r>
            <a:rPr lang="hu-HU"/>
            <a:t>: 5.53</a:t>
          </a:r>
          <a:endParaRPr lang="en-US"/>
        </a:p>
      </dgm:t>
    </dgm:pt>
    <dgm:pt modelId="{DD40E13D-E09C-437D-A1F7-9686B77C89C7}" type="parTrans" cxnId="{73B013D2-4849-426C-ABE9-302021267D14}">
      <dgm:prSet/>
      <dgm:spPr/>
      <dgm:t>
        <a:bodyPr/>
        <a:lstStyle/>
        <a:p>
          <a:endParaRPr lang="en-US"/>
        </a:p>
      </dgm:t>
    </dgm:pt>
    <dgm:pt modelId="{F100B893-2234-4BE3-9886-FAB6E0D85DF3}" type="sibTrans" cxnId="{73B013D2-4849-426C-ABE9-302021267D14}">
      <dgm:prSet/>
      <dgm:spPr/>
      <dgm:t>
        <a:bodyPr/>
        <a:lstStyle/>
        <a:p>
          <a:endParaRPr lang="en-US"/>
        </a:p>
      </dgm:t>
    </dgm:pt>
    <dgm:pt modelId="{BE21F057-31ED-4548-93B2-5E5941D38040}" type="pres">
      <dgm:prSet presAssocID="{409231E2-6800-41CA-9998-8CF84F1A4A4B}" presName="linear" presStyleCnt="0">
        <dgm:presLayoutVars>
          <dgm:animLvl val="lvl"/>
          <dgm:resizeHandles val="exact"/>
        </dgm:presLayoutVars>
      </dgm:prSet>
      <dgm:spPr/>
    </dgm:pt>
    <dgm:pt modelId="{68CF2EE9-F9EB-4B16-8F30-E5AB9E3AD465}" type="pres">
      <dgm:prSet presAssocID="{618F7FCC-5576-4DA7-B211-2DEB8966FE9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F7F1960-E62F-43FE-815B-8254F534572B}" type="pres">
      <dgm:prSet presAssocID="{618F7FCC-5576-4DA7-B211-2DEB8966FE9F}" presName="childText" presStyleLbl="revTx" presStyleIdx="0" presStyleCnt="5">
        <dgm:presLayoutVars>
          <dgm:bulletEnabled val="1"/>
        </dgm:presLayoutVars>
      </dgm:prSet>
      <dgm:spPr/>
    </dgm:pt>
    <dgm:pt modelId="{2671680C-1A2C-45FD-9E4D-C3A97514C64A}" type="pres">
      <dgm:prSet presAssocID="{C7C98270-3095-4F82-8366-CB7D79230E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E64CF7-5661-4DB5-8747-62A6009D551D}" type="pres">
      <dgm:prSet presAssocID="{C7C98270-3095-4F82-8366-CB7D79230EE6}" presName="childText" presStyleLbl="revTx" presStyleIdx="1" presStyleCnt="5">
        <dgm:presLayoutVars>
          <dgm:bulletEnabled val="1"/>
        </dgm:presLayoutVars>
      </dgm:prSet>
      <dgm:spPr/>
    </dgm:pt>
    <dgm:pt modelId="{76458906-5A0A-4C7E-B80A-9D5A1A8332AD}" type="pres">
      <dgm:prSet presAssocID="{6B76872E-24C0-4EF3-A355-01A68CFCA6A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FE9FA6F-1E6E-4CF0-8461-DA5A37F2720A}" type="pres">
      <dgm:prSet presAssocID="{6B76872E-24C0-4EF3-A355-01A68CFCA6A0}" presName="childText" presStyleLbl="revTx" presStyleIdx="2" presStyleCnt="5">
        <dgm:presLayoutVars>
          <dgm:bulletEnabled val="1"/>
        </dgm:presLayoutVars>
      </dgm:prSet>
      <dgm:spPr/>
    </dgm:pt>
    <dgm:pt modelId="{194B1A23-7FDC-414F-B035-0B63712872B3}" type="pres">
      <dgm:prSet presAssocID="{BB7FE423-9456-4C56-88E3-D57ABA82FC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32171B-2FF1-435E-ABBE-8F576D4FF201}" type="pres">
      <dgm:prSet presAssocID="{BB7FE423-9456-4C56-88E3-D57ABA82FC5C}" presName="childText" presStyleLbl="revTx" presStyleIdx="3" presStyleCnt="5">
        <dgm:presLayoutVars>
          <dgm:bulletEnabled val="1"/>
        </dgm:presLayoutVars>
      </dgm:prSet>
      <dgm:spPr/>
    </dgm:pt>
    <dgm:pt modelId="{A995F300-49FF-4C3A-819F-6D3D0D7E035C}" type="pres">
      <dgm:prSet presAssocID="{7C3CCF8C-77B3-47BC-9103-C13429CEA45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61674C5-6F47-4A60-BE5A-D72338EE13A0}" type="pres">
      <dgm:prSet presAssocID="{7C3CCF8C-77B3-47BC-9103-C13429CEA45E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783D1605-7FF3-447F-84DF-DFEA258924D9}" srcId="{618F7FCC-5576-4DA7-B211-2DEB8966FE9F}" destId="{FF6D7F2C-D962-492C-9666-C907460467B8}" srcOrd="2" destOrd="0" parTransId="{8CCF1EC2-67C9-4F50-BF37-7B8BDFFFFE61}" sibTransId="{F92C5D14-3F29-4E66-89E7-B4EDC539B2AD}"/>
    <dgm:cxn modelId="{A2824309-B9A5-4D6E-B487-4063DA30C704}" srcId="{BB7FE423-9456-4C56-88E3-D57ABA82FC5C}" destId="{84D8A1CB-3429-43E8-8D91-477AF7573170}" srcOrd="1" destOrd="0" parTransId="{B2001FFB-BA77-4DA9-B61E-0FD5CA41BD3B}" sibTransId="{5DB4C2F1-C00C-4751-B162-E86C6CCF2E5A}"/>
    <dgm:cxn modelId="{B601CB0D-F609-4515-99FD-B76F3FD12236}" srcId="{6B76872E-24C0-4EF3-A355-01A68CFCA6A0}" destId="{6D3D1270-3431-4639-BA02-BCC670B41C77}" srcOrd="2" destOrd="0" parTransId="{2ADC4908-83E4-49B6-BF7C-B92CD64553A5}" sibTransId="{6A883845-8EFE-4624-BB48-E8138E4E9D06}"/>
    <dgm:cxn modelId="{479E6B0F-09B2-4CF3-ACBA-24D81E9B1ECF}" srcId="{409231E2-6800-41CA-9998-8CF84F1A4A4B}" destId="{BB7FE423-9456-4C56-88E3-D57ABA82FC5C}" srcOrd="3" destOrd="0" parTransId="{3F4B2D12-3602-4553-B8FC-FDD482405CA0}" sibTransId="{56442E92-5D67-4370-8E3E-31AC08E7EC4F}"/>
    <dgm:cxn modelId="{1C7B1913-106A-46A6-9971-0125D191FBB4}" type="presOf" srcId="{618F7FCC-5576-4DA7-B211-2DEB8966FE9F}" destId="{68CF2EE9-F9EB-4B16-8F30-E5AB9E3AD465}" srcOrd="0" destOrd="0" presId="urn:microsoft.com/office/officeart/2005/8/layout/vList2"/>
    <dgm:cxn modelId="{F30BBD1A-8CC0-4C6A-B66C-ADC79F846C54}" srcId="{618F7FCC-5576-4DA7-B211-2DEB8966FE9F}" destId="{B450F741-FCE2-423D-BAAD-CA33457200D4}" srcOrd="0" destOrd="0" parTransId="{087C3EF5-A1AD-4159-9D59-F48547122722}" sibTransId="{131E88DF-1BEC-4802-AEA2-345D12A6B40B}"/>
    <dgm:cxn modelId="{AA44E31E-B1D4-4A7C-8101-9FDAC9D367A4}" type="presOf" srcId="{D67AAB6C-BD84-48BD-83B2-86F1247993D5}" destId="{B61674C5-6F47-4A60-BE5A-D72338EE13A0}" srcOrd="0" destOrd="1" presId="urn:microsoft.com/office/officeart/2005/8/layout/vList2"/>
    <dgm:cxn modelId="{46219527-85BF-4E17-B8D5-9F75CB4DC5B1}" type="presOf" srcId="{F2B37266-4FF6-4215-88F9-59142FA40A5E}" destId="{B61674C5-6F47-4A60-BE5A-D72338EE13A0}" srcOrd="0" destOrd="0" presId="urn:microsoft.com/office/officeart/2005/8/layout/vList2"/>
    <dgm:cxn modelId="{1F0A302E-8553-4E6A-92C3-402109E21BFB}" type="presOf" srcId="{D9F6836C-2CF9-49EB-B8A1-E1F6C4AA426E}" destId="{5E32171B-2FF1-435E-ABBE-8F576D4FF201}" srcOrd="0" destOrd="2" presId="urn:microsoft.com/office/officeart/2005/8/layout/vList2"/>
    <dgm:cxn modelId="{64101639-E5B4-4149-AD11-7C183E00CA2F}" type="presOf" srcId="{C782DD55-1BE4-4900-ACF8-781357D6CDC5}" destId="{5E32171B-2FF1-435E-ABBE-8F576D4FF201}" srcOrd="0" destOrd="0" presId="urn:microsoft.com/office/officeart/2005/8/layout/vList2"/>
    <dgm:cxn modelId="{2344895B-CCE1-4E27-9D5E-2CF84A132DFD}" srcId="{C7C98270-3095-4F82-8366-CB7D79230EE6}" destId="{A7734AB4-8BD4-49E0-92A3-B78EAFFADC96}" srcOrd="1" destOrd="0" parTransId="{FA7F160F-DA00-48A5-B7FB-01F5B8AC8018}" sibTransId="{FAC6CAF6-DEDB-4252-BB8C-086D42420C14}"/>
    <dgm:cxn modelId="{42BF545D-7D71-4CC8-B286-413A1FAC98EE}" type="presOf" srcId="{AA49430D-B931-42D4-9110-73EF654E4D67}" destId="{CCE64CF7-5661-4DB5-8747-62A6009D551D}" srcOrd="0" destOrd="2" presId="urn:microsoft.com/office/officeart/2005/8/layout/vList2"/>
    <dgm:cxn modelId="{DEDBAA5F-DB61-4528-88CD-6F8DC5703BFC}" type="presOf" srcId="{A7734AB4-8BD4-49E0-92A3-B78EAFFADC96}" destId="{CCE64CF7-5661-4DB5-8747-62A6009D551D}" srcOrd="0" destOrd="1" presId="urn:microsoft.com/office/officeart/2005/8/layout/vList2"/>
    <dgm:cxn modelId="{08F10E43-68C7-4B37-8CA4-883A84ECE051}" srcId="{C7C98270-3095-4F82-8366-CB7D79230EE6}" destId="{AA49430D-B931-42D4-9110-73EF654E4D67}" srcOrd="2" destOrd="0" parTransId="{D0F763EA-DCA4-4B70-AB3E-7F9AF701FAF4}" sibTransId="{0E90F122-2AF5-4D55-AC70-4D11A9921006}"/>
    <dgm:cxn modelId="{20F3B147-616D-4DF9-AB1C-4F3C7A5A3002}" srcId="{409231E2-6800-41CA-9998-8CF84F1A4A4B}" destId="{618F7FCC-5576-4DA7-B211-2DEB8966FE9F}" srcOrd="0" destOrd="0" parTransId="{5CF9E9EB-F092-4B4D-B28A-A0EF4577427D}" sibTransId="{3667FD10-C7D1-47CB-9507-6944253ADBD9}"/>
    <dgm:cxn modelId="{8D8CB168-0E35-4F55-BE1F-24E7446E86C4}" srcId="{BB7FE423-9456-4C56-88E3-D57ABA82FC5C}" destId="{C782DD55-1BE4-4900-ACF8-781357D6CDC5}" srcOrd="0" destOrd="0" parTransId="{6349DF7A-2109-4AE2-B6D9-EBB62157835C}" sibTransId="{27DD5CD3-7334-4134-8E9A-9EC91C90E2CE}"/>
    <dgm:cxn modelId="{8D24686A-0F05-4445-B654-E2678652C567}" type="presOf" srcId="{9C9C42C4-EF18-4FFD-8607-D210ED7507F6}" destId="{CCE64CF7-5661-4DB5-8747-62A6009D551D}" srcOrd="0" destOrd="0" presId="urn:microsoft.com/office/officeart/2005/8/layout/vList2"/>
    <dgm:cxn modelId="{F99B9D6B-07BB-4C89-AB8A-C9C218D8A4E3}" type="presOf" srcId="{CB991452-0C0B-4466-AA3C-4E04DFD67CE3}" destId="{7FE9FA6F-1E6E-4CF0-8461-DA5A37F2720A}" srcOrd="0" destOrd="1" presId="urn:microsoft.com/office/officeart/2005/8/layout/vList2"/>
    <dgm:cxn modelId="{26C40F50-7871-48EF-8974-A7F1CA4F0102}" srcId="{7C3CCF8C-77B3-47BC-9103-C13429CEA45E}" destId="{D67AAB6C-BD84-48BD-83B2-86F1247993D5}" srcOrd="1" destOrd="0" parTransId="{CD7119EB-EDC1-4B15-BC62-FA504B0EDA04}" sibTransId="{FEA32684-7BEB-4DAF-9D40-674CB9AD03BC}"/>
    <dgm:cxn modelId="{D2BC8651-3959-4DA7-8090-F978853B22EB}" srcId="{409231E2-6800-41CA-9998-8CF84F1A4A4B}" destId="{6B76872E-24C0-4EF3-A355-01A68CFCA6A0}" srcOrd="2" destOrd="0" parTransId="{D4948D50-BD87-429C-A640-A5221AEDE20D}" sibTransId="{EB3FB6D3-30F8-4761-8C74-C13284A4270F}"/>
    <dgm:cxn modelId="{09706E58-E478-415B-875F-FF454D95198A}" srcId="{7C3CCF8C-77B3-47BC-9103-C13429CEA45E}" destId="{F2B37266-4FF6-4215-88F9-59142FA40A5E}" srcOrd="0" destOrd="0" parTransId="{37F1CE08-3233-454E-830D-123FAE1D5B1B}" sibTransId="{FCBAC461-A747-4F25-A1C0-F7B7750AD6C4}"/>
    <dgm:cxn modelId="{E786327A-F40C-47BF-9C9C-20B293DE94C1}" type="presOf" srcId="{B450F741-FCE2-423D-BAAD-CA33457200D4}" destId="{DF7F1960-E62F-43FE-815B-8254F534572B}" srcOrd="0" destOrd="0" presId="urn:microsoft.com/office/officeart/2005/8/layout/vList2"/>
    <dgm:cxn modelId="{4E899B93-7BBA-4D17-A38E-D3A9A287EAA2}" type="presOf" srcId="{ADDB3792-6091-41AA-9182-677D5985F6BA}" destId="{7FE9FA6F-1E6E-4CF0-8461-DA5A37F2720A}" srcOrd="0" destOrd="0" presId="urn:microsoft.com/office/officeart/2005/8/layout/vList2"/>
    <dgm:cxn modelId="{A915E598-4A9D-4965-A5A1-394C8930882F}" type="presOf" srcId="{7C3CCF8C-77B3-47BC-9103-C13429CEA45E}" destId="{A995F300-49FF-4C3A-819F-6D3D0D7E035C}" srcOrd="0" destOrd="0" presId="urn:microsoft.com/office/officeart/2005/8/layout/vList2"/>
    <dgm:cxn modelId="{6D8FE899-409A-42E2-ADCB-14656EEACDB0}" type="presOf" srcId="{84D8A1CB-3429-43E8-8D91-477AF7573170}" destId="{5E32171B-2FF1-435E-ABBE-8F576D4FF201}" srcOrd="0" destOrd="1" presId="urn:microsoft.com/office/officeart/2005/8/layout/vList2"/>
    <dgm:cxn modelId="{DCCE01A2-BD7F-43EC-A4DD-8F8931A039F8}" srcId="{BB7FE423-9456-4C56-88E3-D57ABA82FC5C}" destId="{D9F6836C-2CF9-49EB-B8A1-E1F6C4AA426E}" srcOrd="2" destOrd="0" parTransId="{77A8F022-9C53-4794-8F16-51EB41F509E3}" sibTransId="{D97DD34B-323E-414C-8212-24658F572391}"/>
    <dgm:cxn modelId="{C2EB97A4-443B-4061-BDE4-0257E819AF5E}" srcId="{618F7FCC-5576-4DA7-B211-2DEB8966FE9F}" destId="{11F87B98-EEA5-4A0C-8843-50CC9319CBA7}" srcOrd="1" destOrd="0" parTransId="{BBAA28D0-FA72-4B6E-B8E1-AC833655D299}" sibTransId="{50B84A64-A559-4725-AB01-0273927A152E}"/>
    <dgm:cxn modelId="{9E7204A8-2B28-4646-9B6B-C26C86A70386}" type="presOf" srcId="{6B76872E-24C0-4EF3-A355-01A68CFCA6A0}" destId="{76458906-5A0A-4C7E-B80A-9D5A1A8332AD}" srcOrd="0" destOrd="0" presId="urn:microsoft.com/office/officeart/2005/8/layout/vList2"/>
    <dgm:cxn modelId="{6BDFDAAD-787E-444A-837B-8024B6CA27D9}" srcId="{6B76872E-24C0-4EF3-A355-01A68CFCA6A0}" destId="{CB991452-0C0B-4466-AA3C-4E04DFD67CE3}" srcOrd="1" destOrd="0" parTransId="{A9523C9D-F147-46AE-B16F-A1F13B2195FE}" sibTransId="{EE1BAB32-F527-4A74-A148-46D2EEB9F08E}"/>
    <dgm:cxn modelId="{618DEBBC-95CE-4F34-ADD0-DB637AF0AD34}" srcId="{C7C98270-3095-4F82-8366-CB7D79230EE6}" destId="{9C9C42C4-EF18-4FFD-8607-D210ED7507F6}" srcOrd="0" destOrd="0" parTransId="{2424A66E-0A2B-4D62-B177-796A89A8ECF3}" sibTransId="{BB30C7F4-32D1-4CBA-BEF8-CA39A9654D17}"/>
    <dgm:cxn modelId="{407CB3C0-1785-44E1-ABFB-3D93C130E0FA}" type="presOf" srcId="{6D3D1270-3431-4639-BA02-BCC670B41C77}" destId="{7FE9FA6F-1E6E-4CF0-8461-DA5A37F2720A}" srcOrd="0" destOrd="2" presId="urn:microsoft.com/office/officeart/2005/8/layout/vList2"/>
    <dgm:cxn modelId="{849B3BC2-AC97-4A15-9794-9BE11EF9284E}" type="presOf" srcId="{FF6D7F2C-D962-492C-9666-C907460467B8}" destId="{DF7F1960-E62F-43FE-815B-8254F534572B}" srcOrd="0" destOrd="2" presId="urn:microsoft.com/office/officeart/2005/8/layout/vList2"/>
    <dgm:cxn modelId="{E989FBC8-CC8A-4BB5-816A-6C35A1224346}" type="presOf" srcId="{BB7FE423-9456-4C56-88E3-D57ABA82FC5C}" destId="{194B1A23-7FDC-414F-B035-0B63712872B3}" srcOrd="0" destOrd="0" presId="urn:microsoft.com/office/officeart/2005/8/layout/vList2"/>
    <dgm:cxn modelId="{1657C0CA-B2D0-49E6-B1E3-FBA222D952E5}" type="presOf" srcId="{409231E2-6800-41CA-9998-8CF84F1A4A4B}" destId="{BE21F057-31ED-4548-93B2-5E5941D38040}" srcOrd="0" destOrd="0" presId="urn:microsoft.com/office/officeart/2005/8/layout/vList2"/>
    <dgm:cxn modelId="{73B013D2-4849-426C-ABE9-302021267D14}" srcId="{7C3CCF8C-77B3-47BC-9103-C13429CEA45E}" destId="{9382C250-D8F5-46E4-BFEC-F63A84931968}" srcOrd="2" destOrd="0" parTransId="{DD40E13D-E09C-437D-A1F7-9686B77C89C7}" sibTransId="{F100B893-2234-4BE3-9886-FAB6E0D85DF3}"/>
    <dgm:cxn modelId="{3FD2A3E2-2D3C-4B21-A4C1-1414511B09CF}" srcId="{409231E2-6800-41CA-9998-8CF84F1A4A4B}" destId="{C7C98270-3095-4F82-8366-CB7D79230EE6}" srcOrd="1" destOrd="0" parTransId="{41B92193-C703-478F-B699-73E945CEFE33}" sibTransId="{04F0CD81-4C5C-481A-BF51-F1C35F52C2D3}"/>
    <dgm:cxn modelId="{7E04D4E4-27B3-46FF-8187-8DA47CB4EE32}" type="presOf" srcId="{C7C98270-3095-4F82-8366-CB7D79230EE6}" destId="{2671680C-1A2C-45FD-9E4D-C3A97514C64A}" srcOrd="0" destOrd="0" presId="urn:microsoft.com/office/officeart/2005/8/layout/vList2"/>
    <dgm:cxn modelId="{1FC9B4E8-2CD3-42E4-B2C5-BD036A47B377}" type="presOf" srcId="{9382C250-D8F5-46E4-BFEC-F63A84931968}" destId="{B61674C5-6F47-4A60-BE5A-D72338EE13A0}" srcOrd="0" destOrd="2" presId="urn:microsoft.com/office/officeart/2005/8/layout/vList2"/>
    <dgm:cxn modelId="{3B2ACDF7-E810-476A-8EC3-607893DDD4DB}" type="presOf" srcId="{11F87B98-EEA5-4A0C-8843-50CC9319CBA7}" destId="{DF7F1960-E62F-43FE-815B-8254F534572B}" srcOrd="0" destOrd="1" presId="urn:microsoft.com/office/officeart/2005/8/layout/vList2"/>
    <dgm:cxn modelId="{73B0F1F8-4EEA-4617-AF7F-E4569B347AB7}" srcId="{6B76872E-24C0-4EF3-A355-01A68CFCA6A0}" destId="{ADDB3792-6091-41AA-9182-677D5985F6BA}" srcOrd="0" destOrd="0" parTransId="{BAAAE38D-4323-4995-A03C-E424972579F2}" sibTransId="{84415E73-09F6-4A6C-9DFC-9BF8F8118304}"/>
    <dgm:cxn modelId="{F887CBF9-7BAA-4EB5-8EDA-FEA37F31583A}" srcId="{409231E2-6800-41CA-9998-8CF84F1A4A4B}" destId="{7C3CCF8C-77B3-47BC-9103-C13429CEA45E}" srcOrd="4" destOrd="0" parTransId="{E2DDBC27-3440-4EF6-A75B-878297053F38}" sibTransId="{69059647-0324-432B-8DB8-4680C9A11F1B}"/>
    <dgm:cxn modelId="{F38F5D6B-BC89-4AB0-8A74-DD52C7BA0BCB}" type="presParOf" srcId="{BE21F057-31ED-4548-93B2-5E5941D38040}" destId="{68CF2EE9-F9EB-4B16-8F30-E5AB9E3AD465}" srcOrd="0" destOrd="0" presId="urn:microsoft.com/office/officeart/2005/8/layout/vList2"/>
    <dgm:cxn modelId="{3EFD3F85-644F-4FD6-AC8A-37325C352157}" type="presParOf" srcId="{BE21F057-31ED-4548-93B2-5E5941D38040}" destId="{DF7F1960-E62F-43FE-815B-8254F534572B}" srcOrd="1" destOrd="0" presId="urn:microsoft.com/office/officeart/2005/8/layout/vList2"/>
    <dgm:cxn modelId="{6C1B2A06-A439-4BA8-8AFF-CE94438118D5}" type="presParOf" srcId="{BE21F057-31ED-4548-93B2-5E5941D38040}" destId="{2671680C-1A2C-45FD-9E4D-C3A97514C64A}" srcOrd="2" destOrd="0" presId="urn:microsoft.com/office/officeart/2005/8/layout/vList2"/>
    <dgm:cxn modelId="{0E29CADC-B239-415F-BE6E-BDB7332F2550}" type="presParOf" srcId="{BE21F057-31ED-4548-93B2-5E5941D38040}" destId="{CCE64CF7-5661-4DB5-8747-62A6009D551D}" srcOrd="3" destOrd="0" presId="urn:microsoft.com/office/officeart/2005/8/layout/vList2"/>
    <dgm:cxn modelId="{E2ADEF47-6470-4AE5-9DAB-A82226111341}" type="presParOf" srcId="{BE21F057-31ED-4548-93B2-5E5941D38040}" destId="{76458906-5A0A-4C7E-B80A-9D5A1A8332AD}" srcOrd="4" destOrd="0" presId="urn:microsoft.com/office/officeart/2005/8/layout/vList2"/>
    <dgm:cxn modelId="{B82C854A-A363-4696-9309-406134DA4ABF}" type="presParOf" srcId="{BE21F057-31ED-4548-93B2-5E5941D38040}" destId="{7FE9FA6F-1E6E-4CF0-8461-DA5A37F2720A}" srcOrd="5" destOrd="0" presId="urn:microsoft.com/office/officeart/2005/8/layout/vList2"/>
    <dgm:cxn modelId="{A7CB7B42-3FB4-42A2-8B23-0AA984A74A1D}" type="presParOf" srcId="{BE21F057-31ED-4548-93B2-5E5941D38040}" destId="{194B1A23-7FDC-414F-B035-0B63712872B3}" srcOrd="6" destOrd="0" presId="urn:microsoft.com/office/officeart/2005/8/layout/vList2"/>
    <dgm:cxn modelId="{A1D6CE40-F7C4-4072-B8F9-7026ADFA9E72}" type="presParOf" srcId="{BE21F057-31ED-4548-93B2-5E5941D38040}" destId="{5E32171B-2FF1-435E-ABBE-8F576D4FF201}" srcOrd="7" destOrd="0" presId="urn:microsoft.com/office/officeart/2005/8/layout/vList2"/>
    <dgm:cxn modelId="{FA5ABA5A-1B05-47A8-8A89-DE5D0E27D103}" type="presParOf" srcId="{BE21F057-31ED-4548-93B2-5E5941D38040}" destId="{A995F300-49FF-4C3A-819F-6D3D0D7E035C}" srcOrd="8" destOrd="0" presId="urn:microsoft.com/office/officeart/2005/8/layout/vList2"/>
    <dgm:cxn modelId="{26C1F9A1-481A-4281-9726-1CEBF5104F67}" type="presParOf" srcId="{BE21F057-31ED-4548-93B2-5E5941D38040}" destId="{B61674C5-6F47-4A60-BE5A-D72338EE13A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EAF02D-55AA-4755-9868-19E3A860A85D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D1A30-61AB-4CF9-A622-60BD87F326B8}">
      <dgm:prSet phldrT="[Text]"/>
      <dgm:spPr/>
      <dgm:t>
        <a:bodyPr/>
        <a:lstStyle/>
        <a:p>
          <a:r>
            <a:rPr lang="hu-HU"/>
            <a:t>AG </a:t>
          </a:r>
          <a:r>
            <a:rPr lang="hu-HU" err="1"/>
            <a:t>news</a:t>
          </a:r>
          <a:r>
            <a:rPr lang="hu-HU"/>
            <a:t> </a:t>
          </a:r>
          <a:r>
            <a:rPr lang="hu-HU" err="1"/>
            <a:t>article’s</a:t>
          </a:r>
          <a:r>
            <a:rPr lang="hu-HU"/>
            <a:t> corpus</a:t>
          </a:r>
          <a:endParaRPr lang="en-US"/>
        </a:p>
      </dgm:t>
    </dgm:pt>
    <dgm:pt modelId="{8B71F328-B53E-44E2-9483-2AE2ECFCD6DC}" type="parTrans" cxnId="{5D496B34-559E-4541-8FDE-C2FC85ABD60D}">
      <dgm:prSet/>
      <dgm:spPr/>
      <dgm:t>
        <a:bodyPr/>
        <a:lstStyle/>
        <a:p>
          <a:endParaRPr lang="en-US"/>
        </a:p>
      </dgm:t>
    </dgm:pt>
    <dgm:pt modelId="{5D2B75BE-F887-4AB7-90CE-580DF3259ACB}" type="sibTrans" cxnId="{5D496B34-559E-4541-8FDE-C2FC85ABD60D}">
      <dgm:prSet/>
      <dgm:spPr/>
      <dgm:t>
        <a:bodyPr/>
        <a:lstStyle/>
        <a:p>
          <a:endParaRPr lang="en-US"/>
        </a:p>
      </dgm:t>
    </dgm:pt>
    <dgm:pt modelId="{160BB0C5-EF81-4577-B4AB-6505B2BCFF5F}">
      <dgm:prSet phldrT="[Text]"/>
      <dgm:spPr/>
      <dgm:t>
        <a:bodyPr/>
        <a:lstStyle/>
        <a:p>
          <a:r>
            <a:rPr lang="hu-HU"/>
            <a:t>&gt;1 millió internetes hír</a:t>
          </a:r>
          <a:endParaRPr lang="en-US"/>
        </a:p>
      </dgm:t>
    </dgm:pt>
    <dgm:pt modelId="{135DE657-8ED3-4529-8935-C0E7DAAE5927}" type="parTrans" cxnId="{8FE8176B-7E94-44C5-BC1B-925330464ECA}">
      <dgm:prSet/>
      <dgm:spPr/>
      <dgm:t>
        <a:bodyPr/>
        <a:lstStyle/>
        <a:p>
          <a:endParaRPr lang="en-US"/>
        </a:p>
      </dgm:t>
    </dgm:pt>
    <dgm:pt modelId="{E4065336-974E-4AFC-A0CB-AB1EA8F9DEC4}" type="sibTrans" cxnId="{8FE8176B-7E94-44C5-BC1B-925330464ECA}">
      <dgm:prSet/>
      <dgm:spPr/>
      <dgm:t>
        <a:bodyPr/>
        <a:lstStyle/>
        <a:p>
          <a:endParaRPr lang="en-US"/>
        </a:p>
      </dgm:t>
    </dgm:pt>
    <dgm:pt modelId="{772E02F5-790A-41FF-8761-E5EE99647D1D}">
      <dgm:prSet phldrT="[Text]"/>
      <dgm:spPr/>
      <dgm:t>
        <a:bodyPr/>
        <a:lstStyle/>
        <a:p>
          <a:r>
            <a:rPr lang="hu-HU"/>
            <a:t>&gt; 2000 egyedi forrás</a:t>
          </a:r>
          <a:endParaRPr lang="en-US"/>
        </a:p>
      </dgm:t>
    </dgm:pt>
    <dgm:pt modelId="{A5653508-B395-4175-97BB-8F251265F087}" type="parTrans" cxnId="{F2C8CCE9-609B-4113-B687-78BF3BB24EBB}">
      <dgm:prSet/>
      <dgm:spPr/>
      <dgm:t>
        <a:bodyPr/>
        <a:lstStyle/>
        <a:p>
          <a:endParaRPr lang="en-US"/>
        </a:p>
      </dgm:t>
    </dgm:pt>
    <dgm:pt modelId="{A21169C9-DF7F-451F-82AC-349E9F28F438}" type="sibTrans" cxnId="{F2C8CCE9-609B-4113-B687-78BF3BB24EBB}">
      <dgm:prSet/>
      <dgm:spPr/>
      <dgm:t>
        <a:bodyPr/>
        <a:lstStyle/>
        <a:p>
          <a:endParaRPr lang="en-US"/>
        </a:p>
      </dgm:t>
    </dgm:pt>
    <dgm:pt modelId="{585ADD4F-71E1-47DC-BB6D-42633F186191}">
      <dgm:prSet phldrT="[Text]"/>
      <dgm:spPr/>
      <dgm:t>
        <a:bodyPr/>
        <a:lstStyle/>
        <a:p>
          <a:r>
            <a:rPr lang="hu-HU"/>
            <a:t>&gt; 1 éves időtartam alatt. </a:t>
          </a:r>
          <a:r>
            <a:rPr lang="hu-HU" err="1"/>
            <a:t>ComeToMyHead</a:t>
          </a:r>
          <a:endParaRPr lang="en-US"/>
        </a:p>
      </dgm:t>
    </dgm:pt>
    <dgm:pt modelId="{F8A27714-AFD7-47AE-83A2-EE35EEEA54CC}" type="parTrans" cxnId="{DA4F0DF6-1252-4C01-95B2-44D5ACC00CD5}">
      <dgm:prSet/>
      <dgm:spPr/>
      <dgm:t>
        <a:bodyPr/>
        <a:lstStyle/>
        <a:p>
          <a:endParaRPr lang="en-US"/>
        </a:p>
      </dgm:t>
    </dgm:pt>
    <dgm:pt modelId="{1E155B48-C034-42C8-B19F-C269E7F89B84}" type="sibTrans" cxnId="{DA4F0DF6-1252-4C01-95B2-44D5ACC00CD5}">
      <dgm:prSet/>
      <dgm:spPr/>
      <dgm:t>
        <a:bodyPr/>
        <a:lstStyle/>
        <a:p>
          <a:endParaRPr lang="en-US"/>
        </a:p>
      </dgm:t>
    </dgm:pt>
    <dgm:pt modelId="{FAC85656-CCFB-42B4-9550-4A9AC3EDEC35}">
      <dgm:prSet phldrT="[Text]"/>
      <dgm:spPr/>
      <dgm:t>
        <a:bodyPr/>
        <a:lstStyle/>
        <a:p>
          <a:r>
            <a:rPr lang="hu-HU"/>
            <a:t>14 kategória</a:t>
          </a:r>
          <a:endParaRPr lang="en-US"/>
        </a:p>
      </dgm:t>
    </dgm:pt>
    <dgm:pt modelId="{DBB80611-9886-4141-A2E7-CEFACC1D8B91}" type="parTrans" cxnId="{772AC03A-0BAA-4008-AC74-722E6658894E}">
      <dgm:prSet/>
      <dgm:spPr/>
      <dgm:t>
        <a:bodyPr/>
        <a:lstStyle/>
        <a:p>
          <a:endParaRPr lang="en-US"/>
        </a:p>
      </dgm:t>
    </dgm:pt>
    <dgm:pt modelId="{75FD7710-546B-409B-BA29-E2538FD0925F}" type="sibTrans" cxnId="{772AC03A-0BAA-4008-AC74-722E6658894E}">
      <dgm:prSet/>
      <dgm:spPr/>
      <dgm:t>
        <a:bodyPr/>
        <a:lstStyle/>
        <a:p>
          <a:endParaRPr lang="en-US"/>
        </a:p>
      </dgm:t>
    </dgm:pt>
    <dgm:pt modelId="{BD08A981-CD4A-4747-B9DC-ED98136873D2}">
      <dgm:prSet phldrT="[Text]"/>
      <dgm:spPr/>
      <dgm:t>
        <a:bodyPr/>
        <a:lstStyle/>
        <a:p>
          <a:r>
            <a:rPr lang="hu-HU"/>
            <a:t>Forrás</a:t>
          </a:r>
          <a:br>
            <a:rPr lang="hu-HU"/>
          </a:br>
          <a:r>
            <a:rPr lang="hu-HU"/>
            <a:t>URL</a:t>
          </a:r>
          <a:br>
            <a:rPr lang="hu-HU"/>
          </a:br>
          <a:r>
            <a:rPr lang="hu-HU"/>
            <a:t>Cím</a:t>
          </a:r>
          <a:br>
            <a:rPr lang="hu-HU"/>
          </a:br>
          <a:r>
            <a:rPr lang="hu-HU"/>
            <a:t>Hozzátartozó kép</a:t>
          </a:r>
          <a:br>
            <a:rPr lang="hu-HU"/>
          </a:br>
          <a:r>
            <a:rPr lang="hu-HU"/>
            <a:t>Kategória</a:t>
          </a:r>
          <a:br>
            <a:rPr lang="hu-HU"/>
          </a:br>
          <a:r>
            <a:rPr lang="hu-HU"/>
            <a:t>Leírás/cikk</a:t>
          </a:r>
          <a:br>
            <a:rPr lang="hu-HU"/>
          </a:br>
          <a:r>
            <a:rPr lang="hu-HU"/>
            <a:t> rangsor helyezés</a:t>
          </a:r>
          <a:br>
            <a:rPr lang="hu-HU"/>
          </a:br>
          <a:r>
            <a:rPr lang="hu-HU"/>
            <a:t>Publikáció ideje</a:t>
          </a:r>
          <a:br>
            <a:rPr lang="hu-HU"/>
          </a:br>
          <a:r>
            <a:rPr lang="hu-HU"/>
            <a:t>Hozzátartozó videó</a:t>
          </a:r>
          <a:endParaRPr lang="en-US"/>
        </a:p>
      </dgm:t>
    </dgm:pt>
    <dgm:pt modelId="{25EAB733-E6BA-4D70-B81F-18946CA9D21A}" type="parTrans" cxnId="{B20948CA-5446-4168-BFC9-9AB615AFE762}">
      <dgm:prSet/>
      <dgm:spPr/>
      <dgm:t>
        <a:bodyPr/>
        <a:lstStyle/>
        <a:p>
          <a:endParaRPr lang="en-US"/>
        </a:p>
      </dgm:t>
    </dgm:pt>
    <dgm:pt modelId="{92630D29-92AD-4A29-AFD2-DDBBFE5142C2}" type="sibTrans" cxnId="{B20948CA-5446-4168-BFC9-9AB615AFE762}">
      <dgm:prSet/>
      <dgm:spPr/>
      <dgm:t>
        <a:bodyPr/>
        <a:lstStyle/>
        <a:p>
          <a:endParaRPr lang="en-US"/>
        </a:p>
      </dgm:t>
    </dgm:pt>
    <dgm:pt modelId="{93CF5F90-2203-4586-834D-324EA0656509}" type="pres">
      <dgm:prSet presAssocID="{94EAF02D-55AA-4755-9868-19E3A860A85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58BE9E-693B-46A5-A922-392089E645F9}" type="pres">
      <dgm:prSet presAssocID="{E4BD1A30-61AB-4CF9-A622-60BD87F326B8}" presName="vertOne" presStyleCnt="0"/>
      <dgm:spPr/>
    </dgm:pt>
    <dgm:pt modelId="{7FDCEF8E-7947-4564-AD2B-497C3B60B23B}" type="pres">
      <dgm:prSet presAssocID="{E4BD1A30-61AB-4CF9-A622-60BD87F326B8}" presName="txOne" presStyleLbl="node0" presStyleIdx="0" presStyleCnt="1">
        <dgm:presLayoutVars>
          <dgm:chPref val="3"/>
        </dgm:presLayoutVars>
      </dgm:prSet>
      <dgm:spPr/>
    </dgm:pt>
    <dgm:pt modelId="{EDD706CE-1DCB-4DD5-A72A-D3490EE48BF0}" type="pres">
      <dgm:prSet presAssocID="{E4BD1A30-61AB-4CF9-A622-60BD87F326B8}" presName="parTransOne" presStyleCnt="0"/>
      <dgm:spPr/>
    </dgm:pt>
    <dgm:pt modelId="{41B5CB65-10EB-498B-9AB6-1D79EC8C51BD}" type="pres">
      <dgm:prSet presAssocID="{E4BD1A30-61AB-4CF9-A622-60BD87F326B8}" presName="horzOne" presStyleCnt="0"/>
      <dgm:spPr/>
    </dgm:pt>
    <dgm:pt modelId="{189691F9-2590-41A1-A468-BF67A3F234CF}" type="pres">
      <dgm:prSet presAssocID="{160BB0C5-EF81-4577-B4AB-6505B2BCFF5F}" presName="vertTwo" presStyleCnt="0"/>
      <dgm:spPr/>
    </dgm:pt>
    <dgm:pt modelId="{92E75A68-DD17-4CA8-AF03-7CBB5828B484}" type="pres">
      <dgm:prSet presAssocID="{160BB0C5-EF81-4577-B4AB-6505B2BCFF5F}" presName="txTwo" presStyleLbl="node2" presStyleIdx="0" presStyleCnt="5">
        <dgm:presLayoutVars>
          <dgm:chPref val="3"/>
        </dgm:presLayoutVars>
      </dgm:prSet>
      <dgm:spPr/>
    </dgm:pt>
    <dgm:pt modelId="{92434C65-C65B-41AF-AB98-ABD494155CCA}" type="pres">
      <dgm:prSet presAssocID="{160BB0C5-EF81-4577-B4AB-6505B2BCFF5F}" presName="horzTwo" presStyleCnt="0"/>
      <dgm:spPr/>
    </dgm:pt>
    <dgm:pt modelId="{C879E565-F65C-4F2D-8ABC-D99E5E09873B}" type="pres">
      <dgm:prSet presAssocID="{E4065336-974E-4AFC-A0CB-AB1EA8F9DEC4}" presName="sibSpaceTwo" presStyleCnt="0"/>
      <dgm:spPr/>
    </dgm:pt>
    <dgm:pt modelId="{0AB526BC-07A3-4C44-B38E-B2E67308C041}" type="pres">
      <dgm:prSet presAssocID="{772E02F5-790A-41FF-8761-E5EE99647D1D}" presName="vertTwo" presStyleCnt="0"/>
      <dgm:spPr/>
    </dgm:pt>
    <dgm:pt modelId="{D7AE4FED-8CB3-4EDA-BD6F-22F1D8C8BAB2}" type="pres">
      <dgm:prSet presAssocID="{772E02F5-790A-41FF-8761-E5EE99647D1D}" presName="txTwo" presStyleLbl="node2" presStyleIdx="1" presStyleCnt="5">
        <dgm:presLayoutVars>
          <dgm:chPref val="3"/>
        </dgm:presLayoutVars>
      </dgm:prSet>
      <dgm:spPr/>
    </dgm:pt>
    <dgm:pt modelId="{CCAABA87-E57D-45EA-B1F6-531B121AB594}" type="pres">
      <dgm:prSet presAssocID="{772E02F5-790A-41FF-8761-E5EE99647D1D}" presName="horzTwo" presStyleCnt="0"/>
      <dgm:spPr/>
    </dgm:pt>
    <dgm:pt modelId="{126249FB-832F-41FB-86A6-4A3671102222}" type="pres">
      <dgm:prSet presAssocID="{A21169C9-DF7F-451F-82AC-349E9F28F438}" presName="sibSpaceTwo" presStyleCnt="0"/>
      <dgm:spPr/>
    </dgm:pt>
    <dgm:pt modelId="{71A99019-9A7B-446D-9115-91D32662C071}" type="pres">
      <dgm:prSet presAssocID="{585ADD4F-71E1-47DC-BB6D-42633F186191}" presName="vertTwo" presStyleCnt="0"/>
      <dgm:spPr/>
    </dgm:pt>
    <dgm:pt modelId="{7D46B2C6-E086-4753-B6EB-3F9A848EE237}" type="pres">
      <dgm:prSet presAssocID="{585ADD4F-71E1-47DC-BB6D-42633F186191}" presName="txTwo" presStyleLbl="node2" presStyleIdx="2" presStyleCnt="5">
        <dgm:presLayoutVars>
          <dgm:chPref val="3"/>
        </dgm:presLayoutVars>
      </dgm:prSet>
      <dgm:spPr/>
    </dgm:pt>
    <dgm:pt modelId="{3A3E5A06-8B5C-45E2-96BD-FBC282CB7F81}" type="pres">
      <dgm:prSet presAssocID="{585ADD4F-71E1-47DC-BB6D-42633F186191}" presName="horzTwo" presStyleCnt="0"/>
      <dgm:spPr/>
    </dgm:pt>
    <dgm:pt modelId="{A48EA9D3-74D4-499B-A85D-349A7922AEBA}" type="pres">
      <dgm:prSet presAssocID="{1E155B48-C034-42C8-B19F-C269E7F89B84}" presName="sibSpaceTwo" presStyleCnt="0"/>
      <dgm:spPr/>
    </dgm:pt>
    <dgm:pt modelId="{0C36BACB-83F4-4550-AC2F-800350707DBA}" type="pres">
      <dgm:prSet presAssocID="{FAC85656-CCFB-42B4-9550-4A9AC3EDEC35}" presName="vertTwo" presStyleCnt="0"/>
      <dgm:spPr/>
    </dgm:pt>
    <dgm:pt modelId="{3A4743EB-B9B8-4AA6-BE79-F1B87893D6A8}" type="pres">
      <dgm:prSet presAssocID="{FAC85656-CCFB-42B4-9550-4A9AC3EDEC35}" presName="txTwo" presStyleLbl="node2" presStyleIdx="3" presStyleCnt="5">
        <dgm:presLayoutVars>
          <dgm:chPref val="3"/>
        </dgm:presLayoutVars>
      </dgm:prSet>
      <dgm:spPr/>
    </dgm:pt>
    <dgm:pt modelId="{113CF2FF-6774-41F4-B1F8-8B30D48BE2D8}" type="pres">
      <dgm:prSet presAssocID="{FAC85656-CCFB-42B4-9550-4A9AC3EDEC35}" presName="horzTwo" presStyleCnt="0"/>
      <dgm:spPr/>
    </dgm:pt>
    <dgm:pt modelId="{B9C65BAF-2BA0-4F6C-A3FF-1A4993542C05}" type="pres">
      <dgm:prSet presAssocID="{75FD7710-546B-409B-BA29-E2538FD0925F}" presName="sibSpaceTwo" presStyleCnt="0"/>
      <dgm:spPr/>
    </dgm:pt>
    <dgm:pt modelId="{254F8B7C-82CA-4EEF-A040-3E42B1ED2B73}" type="pres">
      <dgm:prSet presAssocID="{BD08A981-CD4A-4747-B9DC-ED98136873D2}" presName="vertTwo" presStyleCnt="0"/>
      <dgm:spPr/>
    </dgm:pt>
    <dgm:pt modelId="{FD53B91B-7B83-471A-8129-EFF66A4B7440}" type="pres">
      <dgm:prSet presAssocID="{BD08A981-CD4A-4747-B9DC-ED98136873D2}" presName="txTwo" presStyleLbl="node2" presStyleIdx="4" presStyleCnt="5">
        <dgm:presLayoutVars>
          <dgm:chPref val="3"/>
        </dgm:presLayoutVars>
      </dgm:prSet>
      <dgm:spPr/>
    </dgm:pt>
    <dgm:pt modelId="{8F9C166C-EE88-47BB-8612-AC48C8719844}" type="pres">
      <dgm:prSet presAssocID="{BD08A981-CD4A-4747-B9DC-ED98136873D2}" presName="horzTwo" presStyleCnt="0"/>
      <dgm:spPr/>
    </dgm:pt>
  </dgm:ptLst>
  <dgm:cxnLst>
    <dgm:cxn modelId="{A7ECEA0B-37A1-4F69-BE36-647D12C0B321}" type="presOf" srcId="{160BB0C5-EF81-4577-B4AB-6505B2BCFF5F}" destId="{92E75A68-DD17-4CA8-AF03-7CBB5828B484}" srcOrd="0" destOrd="0" presId="urn:microsoft.com/office/officeart/2005/8/layout/hierarchy4"/>
    <dgm:cxn modelId="{5D496B34-559E-4541-8FDE-C2FC85ABD60D}" srcId="{94EAF02D-55AA-4755-9868-19E3A860A85D}" destId="{E4BD1A30-61AB-4CF9-A622-60BD87F326B8}" srcOrd="0" destOrd="0" parTransId="{8B71F328-B53E-44E2-9483-2AE2ECFCD6DC}" sibTransId="{5D2B75BE-F887-4AB7-90CE-580DF3259ACB}"/>
    <dgm:cxn modelId="{772AC03A-0BAA-4008-AC74-722E6658894E}" srcId="{E4BD1A30-61AB-4CF9-A622-60BD87F326B8}" destId="{FAC85656-CCFB-42B4-9550-4A9AC3EDEC35}" srcOrd="3" destOrd="0" parTransId="{DBB80611-9886-4141-A2E7-CEFACC1D8B91}" sibTransId="{75FD7710-546B-409B-BA29-E2538FD0925F}"/>
    <dgm:cxn modelId="{2160F95F-A0AE-404F-88C9-AB61FFB6C1C4}" type="presOf" srcId="{94EAF02D-55AA-4755-9868-19E3A860A85D}" destId="{93CF5F90-2203-4586-834D-324EA0656509}" srcOrd="0" destOrd="0" presId="urn:microsoft.com/office/officeart/2005/8/layout/hierarchy4"/>
    <dgm:cxn modelId="{8FE8176B-7E94-44C5-BC1B-925330464ECA}" srcId="{E4BD1A30-61AB-4CF9-A622-60BD87F326B8}" destId="{160BB0C5-EF81-4577-B4AB-6505B2BCFF5F}" srcOrd="0" destOrd="0" parTransId="{135DE657-8ED3-4529-8935-C0E7DAAE5927}" sibTransId="{E4065336-974E-4AFC-A0CB-AB1EA8F9DEC4}"/>
    <dgm:cxn modelId="{34E95870-72B8-4D85-BD93-F48355F3D377}" type="presOf" srcId="{585ADD4F-71E1-47DC-BB6D-42633F186191}" destId="{7D46B2C6-E086-4753-B6EB-3F9A848EE237}" srcOrd="0" destOrd="0" presId="urn:microsoft.com/office/officeart/2005/8/layout/hierarchy4"/>
    <dgm:cxn modelId="{B6CCBA55-E1BE-403E-8547-378AC77FCD8D}" type="presOf" srcId="{FAC85656-CCFB-42B4-9550-4A9AC3EDEC35}" destId="{3A4743EB-B9B8-4AA6-BE79-F1B87893D6A8}" srcOrd="0" destOrd="0" presId="urn:microsoft.com/office/officeart/2005/8/layout/hierarchy4"/>
    <dgm:cxn modelId="{51F6D478-5D45-4814-A665-923B011AC891}" type="presOf" srcId="{BD08A981-CD4A-4747-B9DC-ED98136873D2}" destId="{FD53B91B-7B83-471A-8129-EFF66A4B7440}" srcOrd="0" destOrd="0" presId="urn:microsoft.com/office/officeart/2005/8/layout/hierarchy4"/>
    <dgm:cxn modelId="{B20948CA-5446-4168-BFC9-9AB615AFE762}" srcId="{E4BD1A30-61AB-4CF9-A622-60BD87F326B8}" destId="{BD08A981-CD4A-4747-B9DC-ED98136873D2}" srcOrd="4" destOrd="0" parTransId="{25EAB733-E6BA-4D70-B81F-18946CA9D21A}" sibTransId="{92630D29-92AD-4A29-AFD2-DDBBFE5142C2}"/>
    <dgm:cxn modelId="{0553B5CC-6CDB-4913-A69D-8983074E70D5}" type="presOf" srcId="{E4BD1A30-61AB-4CF9-A622-60BD87F326B8}" destId="{7FDCEF8E-7947-4564-AD2B-497C3B60B23B}" srcOrd="0" destOrd="0" presId="urn:microsoft.com/office/officeart/2005/8/layout/hierarchy4"/>
    <dgm:cxn modelId="{B05FA5D0-0AE6-4042-A1CC-A2D4F5E57806}" type="presOf" srcId="{772E02F5-790A-41FF-8761-E5EE99647D1D}" destId="{D7AE4FED-8CB3-4EDA-BD6F-22F1D8C8BAB2}" srcOrd="0" destOrd="0" presId="urn:microsoft.com/office/officeart/2005/8/layout/hierarchy4"/>
    <dgm:cxn modelId="{F2C8CCE9-609B-4113-B687-78BF3BB24EBB}" srcId="{E4BD1A30-61AB-4CF9-A622-60BD87F326B8}" destId="{772E02F5-790A-41FF-8761-E5EE99647D1D}" srcOrd="1" destOrd="0" parTransId="{A5653508-B395-4175-97BB-8F251265F087}" sibTransId="{A21169C9-DF7F-451F-82AC-349E9F28F438}"/>
    <dgm:cxn modelId="{DA4F0DF6-1252-4C01-95B2-44D5ACC00CD5}" srcId="{E4BD1A30-61AB-4CF9-A622-60BD87F326B8}" destId="{585ADD4F-71E1-47DC-BB6D-42633F186191}" srcOrd="2" destOrd="0" parTransId="{F8A27714-AFD7-47AE-83A2-EE35EEEA54CC}" sibTransId="{1E155B48-C034-42C8-B19F-C269E7F89B84}"/>
    <dgm:cxn modelId="{6AD9B4CC-B33E-47EC-9865-2258D5D9B7F9}" type="presParOf" srcId="{93CF5F90-2203-4586-834D-324EA0656509}" destId="{DC58BE9E-693B-46A5-A922-392089E645F9}" srcOrd="0" destOrd="0" presId="urn:microsoft.com/office/officeart/2005/8/layout/hierarchy4"/>
    <dgm:cxn modelId="{AD24FDC0-60FE-4642-AE96-3DE6FFBBEAC0}" type="presParOf" srcId="{DC58BE9E-693B-46A5-A922-392089E645F9}" destId="{7FDCEF8E-7947-4564-AD2B-497C3B60B23B}" srcOrd="0" destOrd="0" presId="urn:microsoft.com/office/officeart/2005/8/layout/hierarchy4"/>
    <dgm:cxn modelId="{6FCF51AA-B2B2-453B-B0B2-55A1066E32F4}" type="presParOf" srcId="{DC58BE9E-693B-46A5-A922-392089E645F9}" destId="{EDD706CE-1DCB-4DD5-A72A-D3490EE48BF0}" srcOrd="1" destOrd="0" presId="urn:microsoft.com/office/officeart/2005/8/layout/hierarchy4"/>
    <dgm:cxn modelId="{4D696AEC-0768-484F-BBBF-30B4119C4C77}" type="presParOf" srcId="{DC58BE9E-693B-46A5-A922-392089E645F9}" destId="{41B5CB65-10EB-498B-9AB6-1D79EC8C51BD}" srcOrd="2" destOrd="0" presId="urn:microsoft.com/office/officeart/2005/8/layout/hierarchy4"/>
    <dgm:cxn modelId="{81E005D4-4349-478A-860F-EC527499B574}" type="presParOf" srcId="{41B5CB65-10EB-498B-9AB6-1D79EC8C51BD}" destId="{189691F9-2590-41A1-A468-BF67A3F234CF}" srcOrd="0" destOrd="0" presId="urn:microsoft.com/office/officeart/2005/8/layout/hierarchy4"/>
    <dgm:cxn modelId="{2CF33DAE-BBEC-4DDC-9A6A-66A63D344FBF}" type="presParOf" srcId="{189691F9-2590-41A1-A468-BF67A3F234CF}" destId="{92E75A68-DD17-4CA8-AF03-7CBB5828B484}" srcOrd="0" destOrd="0" presId="urn:microsoft.com/office/officeart/2005/8/layout/hierarchy4"/>
    <dgm:cxn modelId="{DD135AB4-EB8E-44C5-8318-9467B06E2BD6}" type="presParOf" srcId="{189691F9-2590-41A1-A468-BF67A3F234CF}" destId="{92434C65-C65B-41AF-AB98-ABD494155CCA}" srcOrd="1" destOrd="0" presId="urn:microsoft.com/office/officeart/2005/8/layout/hierarchy4"/>
    <dgm:cxn modelId="{DD558107-1FA7-4459-BA26-1E897F5375E2}" type="presParOf" srcId="{41B5CB65-10EB-498B-9AB6-1D79EC8C51BD}" destId="{C879E565-F65C-4F2D-8ABC-D99E5E09873B}" srcOrd="1" destOrd="0" presId="urn:microsoft.com/office/officeart/2005/8/layout/hierarchy4"/>
    <dgm:cxn modelId="{143A4F7E-0635-4A90-B99B-9AA6045A0A11}" type="presParOf" srcId="{41B5CB65-10EB-498B-9AB6-1D79EC8C51BD}" destId="{0AB526BC-07A3-4C44-B38E-B2E67308C041}" srcOrd="2" destOrd="0" presId="urn:microsoft.com/office/officeart/2005/8/layout/hierarchy4"/>
    <dgm:cxn modelId="{E0E6B49C-695D-4190-AA21-CE3141698070}" type="presParOf" srcId="{0AB526BC-07A3-4C44-B38E-B2E67308C041}" destId="{D7AE4FED-8CB3-4EDA-BD6F-22F1D8C8BAB2}" srcOrd="0" destOrd="0" presId="urn:microsoft.com/office/officeart/2005/8/layout/hierarchy4"/>
    <dgm:cxn modelId="{1D420959-5444-41DA-8F43-99A642374CD5}" type="presParOf" srcId="{0AB526BC-07A3-4C44-B38E-B2E67308C041}" destId="{CCAABA87-E57D-45EA-B1F6-531B121AB594}" srcOrd="1" destOrd="0" presId="urn:microsoft.com/office/officeart/2005/8/layout/hierarchy4"/>
    <dgm:cxn modelId="{320C67EF-CF0B-423C-AD99-1DEEE38BF70E}" type="presParOf" srcId="{41B5CB65-10EB-498B-9AB6-1D79EC8C51BD}" destId="{126249FB-832F-41FB-86A6-4A3671102222}" srcOrd="3" destOrd="0" presId="urn:microsoft.com/office/officeart/2005/8/layout/hierarchy4"/>
    <dgm:cxn modelId="{9861A74F-1955-44A1-8864-0DEEE0CF4C0C}" type="presParOf" srcId="{41B5CB65-10EB-498B-9AB6-1D79EC8C51BD}" destId="{71A99019-9A7B-446D-9115-91D32662C071}" srcOrd="4" destOrd="0" presId="urn:microsoft.com/office/officeart/2005/8/layout/hierarchy4"/>
    <dgm:cxn modelId="{083328CB-2F7B-41E9-BC53-052F14F5140A}" type="presParOf" srcId="{71A99019-9A7B-446D-9115-91D32662C071}" destId="{7D46B2C6-E086-4753-B6EB-3F9A848EE237}" srcOrd="0" destOrd="0" presId="urn:microsoft.com/office/officeart/2005/8/layout/hierarchy4"/>
    <dgm:cxn modelId="{277327FD-7017-4D59-9328-D1AC185CAE8C}" type="presParOf" srcId="{71A99019-9A7B-446D-9115-91D32662C071}" destId="{3A3E5A06-8B5C-45E2-96BD-FBC282CB7F81}" srcOrd="1" destOrd="0" presId="urn:microsoft.com/office/officeart/2005/8/layout/hierarchy4"/>
    <dgm:cxn modelId="{4652C8CA-EEC1-4703-B86D-4DA9B02DB4ED}" type="presParOf" srcId="{41B5CB65-10EB-498B-9AB6-1D79EC8C51BD}" destId="{A48EA9D3-74D4-499B-A85D-349A7922AEBA}" srcOrd="5" destOrd="0" presId="urn:microsoft.com/office/officeart/2005/8/layout/hierarchy4"/>
    <dgm:cxn modelId="{64C78E63-4869-43B1-A253-07495E0BF741}" type="presParOf" srcId="{41B5CB65-10EB-498B-9AB6-1D79EC8C51BD}" destId="{0C36BACB-83F4-4550-AC2F-800350707DBA}" srcOrd="6" destOrd="0" presId="urn:microsoft.com/office/officeart/2005/8/layout/hierarchy4"/>
    <dgm:cxn modelId="{1EEFDEE4-EBD6-44FA-B292-2709929AE2BC}" type="presParOf" srcId="{0C36BACB-83F4-4550-AC2F-800350707DBA}" destId="{3A4743EB-B9B8-4AA6-BE79-F1B87893D6A8}" srcOrd="0" destOrd="0" presId="urn:microsoft.com/office/officeart/2005/8/layout/hierarchy4"/>
    <dgm:cxn modelId="{060B92E0-7BBA-487C-A2CE-BA92278DAC6B}" type="presParOf" srcId="{0C36BACB-83F4-4550-AC2F-800350707DBA}" destId="{113CF2FF-6774-41F4-B1F8-8B30D48BE2D8}" srcOrd="1" destOrd="0" presId="urn:microsoft.com/office/officeart/2005/8/layout/hierarchy4"/>
    <dgm:cxn modelId="{2771ABB5-13EB-4926-BDED-AEBC00A10917}" type="presParOf" srcId="{41B5CB65-10EB-498B-9AB6-1D79EC8C51BD}" destId="{B9C65BAF-2BA0-4F6C-A3FF-1A4993542C05}" srcOrd="7" destOrd="0" presId="urn:microsoft.com/office/officeart/2005/8/layout/hierarchy4"/>
    <dgm:cxn modelId="{12A93900-1097-496A-B1E3-2EDBFA7E2EE3}" type="presParOf" srcId="{41B5CB65-10EB-498B-9AB6-1D79EC8C51BD}" destId="{254F8B7C-82CA-4EEF-A040-3E42B1ED2B73}" srcOrd="8" destOrd="0" presId="urn:microsoft.com/office/officeart/2005/8/layout/hierarchy4"/>
    <dgm:cxn modelId="{AB4967A6-7190-46A3-B7CF-B20DEF95D639}" type="presParOf" srcId="{254F8B7C-82CA-4EEF-A040-3E42B1ED2B73}" destId="{FD53B91B-7B83-471A-8129-EFF66A4B7440}" srcOrd="0" destOrd="0" presId="urn:microsoft.com/office/officeart/2005/8/layout/hierarchy4"/>
    <dgm:cxn modelId="{55BFC0F1-D88B-4556-B410-4BE5B867B838}" type="presParOf" srcId="{254F8B7C-82CA-4EEF-A040-3E42B1ED2B73}" destId="{8F9C166C-EE88-47BB-8612-AC48C871984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101B6E-F8D1-44F5-83AF-0157D6EE39D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2B31F-682C-4EA1-A597-6BE534E90B7E}">
      <dgm:prSet phldrT="[Text]"/>
      <dgm:spPr/>
      <dgm:t>
        <a:bodyPr/>
        <a:lstStyle/>
        <a:p>
          <a:r>
            <a:rPr lang="hu-HU"/>
            <a:t>Modell pontossága 5 kategória esetén</a:t>
          </a:r>
          <a:endParaRPr lang="en-US"/>
        </a:p>
      </dgm:t>
    </dgm:pt>
    <dgm:pt modelId="{690CBB22-7EA5-4E61-AA39-FDA670E3F2A3}" type="parTrans" cxnId="{4C82C949-2921-4FB8-B6B5-E002C1A6A89F}">
      <dgm:prSet/>
      <dgm:spPr/>
      <dgm:t>
        <a:bodyPr/>
        <a:lstStyle/>
        <a:p>
          <a:endParaRPr lang="en-US"/>
        </a:p>
      </dgm:t>
    </dgm:pt>
    <dgm:pt modelId="{CF7BD04C-2BF5-457B-A027-F5AFFE0827E3}" type="sibTrans" cxnId="{4C82C949-2921-4FB8-B6B5-E002C1A6A89F}">
      <dgm:prSet/>
      <dgm:spPr/>
      <dgm:t>
        <a:bodyPr/>
        <a:lstStyle/>
        <a:p>
          <a:endParaRPr lang="en-US"/>
        </a:p>
      </dgm:t>
    </dgm:pt>
    <dgm:pt modelId="{784CF5CB-AC6B-4FFA-9022-E44F7DFAB6A2}">
      <dgm:prSet phldrT="[Text]"/>
      <dgm:spPr/>
      <dgm:t>
        <a:bodyPr/>
        <a:lstStyle/>
        <a:p>
          <a:pPr algn="l"/>
          <a:r>
            <a:rPr lang="en-US"/>
            <a:t>67.13% </a:t>
          </a:r>
        </a:p>
      </dgm:t>
    </dgm:pt>
    <dgm:pt modelId="{23E009D5-CF13-462C-8712-1C550394F5DB}" type="parTrans" cxnId="{2DED5AB4-F60B-41C9-BE31-5CB776440B2D}">
      <dgm:prSet/>
      <dgm:spPr/>
      <dgm:t>
        <a:bodyPr/>
        <a:lstStyle/>
        <a:p>
          <a:endParaRPr lang="en-US"/>
        </a:p>
      </dgm:t>
    </dgm:pt>
    <dgm:pt modelId="{48347433-2425-40F6-B166-0AC562694347}" type="sibTrans" cxnId="{2DED5AB4-F60B-41C9-BE31-5CB776440B2D}">
      <dgm:prSet/>
      <dgm:spPr/>
      <dgm:t>
        <a:bodyPr/>
        <a:lstStyle/>
        <a:p>
          <a:endParaRPr lang="en-US"/>
        </a:p>
      </dgm:t>
    </dgm:pt>
    <dgm:pt modelId="{A3001F8A-8F76-4A9D-9CFE-A8A552D9036A}">
      <dgm:prSet phldrT="[Text]"/>
      <dgm:spPr/>
      <dgm:t>
        <a:bodyPr/>
        <a:lstStyle/>
        <a:p>
          <a:r>
            <a:rPr lang="hu-HU"/>
            <a:t>Legjobb modell</a:t>
          </a:r>
          <a:endParaRPr lang="en-US"/>
        </a:p>
      </dgm:t>
    </dgm:pt>
    <dgm:pt modelId="{2DBBD8CB-D6A1-41F5-B423-81E56609A5DF}" type="parTrans" cxnId="{46B72DB9-CE63-4C37-87EF-773E4749BFA7}">
      <dgm:prSet/>
      <dgm:spPr/>
      <dgm:t>
        <a:bodyPr/>
        <a:lstStyle/>
        <a:p>
          <a:endParaRPr lang="en-US"/>
        </a:p>
      </dgm:t>
    </dgm:pt>
    <dgm:pt modelId="{572E8A8F-1006-468E-A064-53CF4D564E1E}" type="sibTrans" cxnId="{46B72DB9-CE63-4C37-87EF-773E4749BFA7}">
      <dgm:prSet/>
      <dgm:spPr/>
      <dgm:t>
        <a:bodyPr/>
        <a:lstStyle/>
        <a:p>
          <a:endParaRPr lang="en-US"/>
        </a:p>
      </dgm:t>
    </dgm:pt>
    <dgm:pt modelId="{F10DC288-13F4-478D-8EFF-F74AB45E9E42}">
      <dgm:prSet phldrT="[Text]"/>
      <dgm:spPr/>
      <dgm:t>
        <a:bodyPr/>
        <a:lstStyle/>
        <a:p>
          <a:r>
            <a:rPr lang="hu-HU"/>
            <a:t>5 kategória</a:t>
          </a:r>
          <a:endParaRPr lang="en-US"/>
        </a:p>
      </dgm:t>
    </dgm:pt>
    <dgm:pt modelId="{2894DB78-68CE-471D-A0F5-922F64C0D138}" type="parTrans" cxnId="{3B91A1EB-EAF1-43BA-9D65-9979872D6803}">
      <dgm:prSet/>
      <dgm:spPr/>
      <dgm:t>
        <a:bodyPr/>
        <a:lstStyle/>
        <a:p>
          <a:endParaRPr lang="en-US"/>
        </a:p>
      </dgm:t>
    </dgm:pt>
    <dgm:pt modelId="{6D9FE5D3-4348-4F35-8581-CA029B3C32B7}" type="sibTrans" cxnId="{3B91A1EB-EAF1-43BA-9D65-9979872D6803}">
      <dgm:prSet/>
      <dgm:spPr/>
      <dgm:t>
        <a:bodyPr/>
        <a:lstStyle/>
        <a:p>
          <a:endParaRPr lang="en-US"/>
        </a:p>
      </dgm:t>
    </dgm:pt>
    <dgm:pt modelId="{9FBBF51C-44BA-454F-99D0-BA361D71318E}">
      <dgm:prSet phldrT="[Text]"/>
      <dgm:spPr/>
      <dgm:t>
        <a:bodyPr/>
        <a:lstStyle/>
        <a:p>
          <a:r>
            <a:rPr lang="hu-HU"/>
            <a:t>World, </a:t>
          </a:r>
          <a:r>
            <a:rPr lang="hu-HU" err="1"/>
            <a:t>Entertaintement</a:t>
          </a:r>
          <a:r>
            <a:rPr lang="hu-HU"/>
            <a:t>, </a:t>
          </a:r>
          <a:r>
            <a:rPr lang="hu-HU" err="1"/>
            <a:t>Sports</a:t>
          </a:r>
          <a:r>
            <a:rPr lang="hu-HU"/>
            <a:t>, Business, Top </a:t>
          </a:r>
          <a:r>
            <a:rPr lang="hu-HU" err="1"/>
            <a:t>Stories</a:t>
          </a:r>
          <a:endParaRPr lang="en-US"/>
        </a:p>
      </dgm:t>
    </dgm:pt>
    <dgm:pt modelId="{A9AD7563-12B7-4527-9247-C14A5DD7CE7F}" type="parTrans" cxnId="{D3C91231-945A-4D71-BC5D-4CF2991730C6}">
      <dgm:prSet/>
      <dgm:spPr/>
      <dgm:t>
        <a:bodyPr/>
        <a:lstStyle/>
        <a:p>
          <a:endParaRPr lang="en-US"/>
        </a:p>
      </dgm:t>
    </dgm:pt>
    <dgm:pt modelId="{ADD3928B-2E48-4CA3-8CAC-452933937860}" type="sibTrans" cxnId="{D3C91231-945A-4D71-BC5D-4CF2991730C6}">
      <dgm:prSet/>
      <dgm:spPr/>
      <dgm:t>
        <a:bodyPr/>
        <a:lstStyle/>
        <a:p>
          <a:endParaRPr lang="en-US"/>
        </a:p>
      </dgm:t>
    </dgm:pt>
    <dgm:pt modelId="{A1842759-6EE4-4324-A07D-D812B8EC29E6}">
      <dgm:prSet phldrT="[Text]"/>
      <dgm:spPr/>
      <dgm:t>
        <a:bodyPr/>
        <a:lstStyle/>
        <a:p>
          <a:r>
            <a:rPr lang="hu-HU"/>
            <a:t>Vizsgált kategóriák</a:t>
          </a:r>
          <a:endParaRPr lang="en-US"/>
        </a:p>
      </dgm:t>
    </dgm:pt>
    <dgm:pt modelId="{36CD191B-1605-46AC-9E8A-B0472AD4039C}" type="parTrans" cxnId="{D0BB151F-3F93-48BE-A105-1A4ACD2BF5A9}">
      <dgm:prSet/>
      <dgm:spPr/>
      <dgm:t>
        <a:bodyPr/>
        <a:lstStyle/>
        <a:p>
          <a:endParaRPr lang="en-US"/>
        </a:p>
      </dgm:t>
    </dgm:pt>
    <dgm:pt modelId="{9CE62DDC-E592-4049-898C-02ED742450A9}" type="sibTrans" cxnId="{D0BB151F-3F93-48BE-A105-1A4ACD2BF5A9}">
      <dgm:prSet/>
      <dgm:spPr/>
      <dgm:t>
        <a:bodyPr/>
        <a:lstStyle/>
        <a:p>
          <a:endParaRPr lang="en-US"/>
        </a:p>
      </dgm:t>
    </dgm:pt>
    <dgm:pt modelId="{48FEFADA-A735-45F9-BD7D-91CBDA50C2E7}">
      <dgm:prSet phldrT="[Text]"/>
      <dgm:spPr/>
      <dgm:t>
        <a:bodyPr/>
        <a:lstStyle/>
        <a:p>
          <a:pPr algn="l"/>
          <a:r>
            <a:rPr lang="hu-HU"/>
            <a:t>Modell pontosság 7 kategória estén</a:t>
          </a:r>
          <a:endParaRPr lang="en-US"/>
        </a:p>
      </dgm:t>
    </dgm:pt>
    <dgm:pt modelId="{0E817988-9172-49B7-B723-CAB57B064C58}" type="parTrans" cxnId="{B9CE7B53-20C2-43C9-9F23-5E58DAB64415}">
      <dgm:prSet/>
      <dgm:spPr/>
      <dgm:t>
        <a:bodyPr/>
        <a:lstStyle/>
        <a:p>
          <a:endParaRPr lang="en-US"/>
        </a:p>
      </dgm:t>
    </dgm:pt>
    <dgm:pt modelId="{FE4507E8-1A27-4A37-8444-16E0FA145E30}" type="sibTrans" cxnId="{B9CE7B53-20C2-43C9-9F23-5E58DAB64415}">
      <dgm:prSet/>
      <dgm:spPr/>
      <dgm:t>
        <a:bodyPr/>
        <a:lstStyle/>
        <a:p>
          <a:endParaRPr lang="en-US"/>
        </a:p>
      </dgm:t>
    </dgm:pt>
    <dgm:pt modelId="{AC47ADBC-18DB-4CAA-A29F-E5A49DEEF3EF}">
      <dgm:prSet phldrT="[Text]"/>
      <dgm:spPr/>
      <dgm:t>
        <a:bodyPr/>
        <a:lstStyle/>
        <a:p>
          <a:pPr algn="l"/>
          <a:r>
            <a:rPr lang="hu-HU"/>
            <a:t>64.77%</a:t>
          </a:r>
          <a:endParaRPr lang="en-US"/>
        </a:p>
      </dgm:t>
    </dgm:pt>
    <dgm:pt modelId="{2EAF2C4A-95D5-4A60-B15B-0371A42C8FB5}" type="parTrans" cxnId="{EDF53C1C-D34A-48E3-97D4-843ECA366EA6}">
      <dgm:prSet/>
      <dgm:spPr/>
      <dgm:t>
        <a:bodyPr/>
        <a:lstStyle/>
        <a:p>
          <a:endParaRPr lang="en-US"/>
        </a:p>
      </dgm:t>
    </dgm:pt>
    <dgm:pt modelId="{13E154CB-5C35-4AD5-A2BE-D4D607ECA392}" type="sibTrans" cxnId="{EDF53C1C-D34A-48E3-97D4-843ECA366EA6}">
      <dgm:prSet/>
      <dgm:spPr/>
      <dgm:t>
        <a:bodyPr/>
        <a:lstStyle/>
        <a:p>
          <a:endParaRPr lang="en-US"/>
        </a:p>
      </dgm:t>
    </dgm:pt>
    <dgm:pt modelId="{32132B4B-22D8-4453-993B-07D9424E0BE8}">
      <dgm:prSet phldrT="[Text]"/>
      <dgm:spPr/>
      <dgm:t>
        <a:bodyPr/>
        <a:lstStyle/>
        <a:p>
          <a:pPr algn="l"/>
          <a:r>
            <a:rPr lang="hu-HU"/>
            <a:t>Modell pontosság 10 kategória esetén</a:t>
          </a:r>
          <a:endParaRPr lang="en-US"/>
        </a:p>
      </dgm:t>
    </dgm:pt>
    <dgm:pt modelId="{598A30D1-83BC-419E-8B61-E3D63491B461}" type="parTrans" cxnId="{2C8F9753-1F48-4CD3-BCA3-F1B64855A1CE}">
      <dgm:prSet/>
      <dgm:spPr/>
      <dgm:t>
        <a:bodyPr/>
        <a:lstStyle/>
        <a:p>
          <a:endParaRPr lang="en-US"/>
        </a:p>
      </dgm:t>
    </dgm:pt>
    <dgm:pt modelId="{C39D4F15-CE3C-43EE-A0AD-1641451712D1}" type="sibTrans" cxnId="{2C8F9753-1F48-4CD3-BCA3-F1B64855A1CE}">
      <dgm:prSet/>
      <dgm:spPr/>
      <dgm:t>
        <a:bodyPr/>
        <a:lstStyle/>
        <a:p>
          <a:endParaRPr lang="en-US"/>
        </a:p>
      </dgm:t>
    </dgm:pt>
    <dgm:pt modelId="{B4E5621F-971F-400B-8F4F-50D0701A1972}">
      <dgm:prSet phldrT="[Text]"/>
      <dgm:spPr/>
      <dgm:t>
        <a:bodyPr/>
        <a:lstStyle/>
        <a:p>
          <a:pPr algn="l"/>
          <a:r>
            <a:rPr lang="hu-HU"/>
            <a:t>63.84%</a:t>
          </a:r>
          <a:endParaRPr lang="en-US"/>
        </a:p>
      </dgm:t>
    </dgm:pt>
    <dgm:pt modelId="{9A56A3DA-8439-4B7D-9A92-90C1026B8390}" type="parTrans" cxnId="{5D2B6815-D37C-4E31-86BE-3CD2D13453C1}">
      <dgm:prSet/>
      <dgm:spPr/>
      <dgm:t>
        <a:bodyPr/>
        <a:lstStyle/>
        <a:p>
          <a:endParaRPr lang="en-US"/>
        </a:p>
      </dgm:t>
    </dgm:pt>
    <dgm:pt modelId="{4305F2AB-1C7D-462F-810E-563491B49555}" type="sibTrans" cxnId="{5D2B6815-D37C-4E31-86BE-3CD2D13453C1}">
      <dgm:prSet/>
      <dgm:spPr/>
      <dgm:t>
        <a:bodyPr/>
        <a:lstStyle/>
        <a:p>
          <a:endParaRPr lang="en-US"/>
        </a:p>
      </dgm:t>
    </dgm:pt>
    <dgm:pt modelId="{97342DB1-6774-482B-9B94-AB4940DE93D3}" type="pres">
      <dgm:prSet presAssocID="{FC101B6E-F8D1-44F5-83AF-0157D6EE39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97EA065-6E7B-4474-978D-AD371D471A0B}" type="pres">
      <dgm:prSet presAssocID="{DB02B31F-682C-4EA1-A597-6BE534E90B7E}" presName="composite" presStyleCnt="0"/>
      <dgm:spPr/>
    </dgm:pt>
    <dgm:pt modelId="{7FB51031-0DA3-4F51-855F-AC821C6659A0}" type="pres">
      <dgm:prSet presAssocID="{DB02B31F-682C-4EA1-A597-6BE534E90B7E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F377AA0-A257-4B5C-820F-4C6BEA261FBE}" type="pres">
      <dgm:prSet presAssocID="{DB02B31F-682C-4EA1-A597-6BE534E90B7E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929FEED5-763E-44CF-AF44-BCC1D89450B5}" type="pres">
      <dgm:prSet presAssocID="{DB02B31F-682C-4EA1-A597-6BE534E90B7E}" presName="Accent" presStyleLbl="parChTrans1D1" presStyleIdx="0" presStyleCnt="5"/>
      <dgm:spPr/>
    </dgm:pt>
    <dgm:pt modelId="{9378A408-19BC-416C-AA2C-67E0D46F3A8B}" type="pres">
      <dgm:prSet presAssocID="{CF7BD04C-2BF5-457B-A027-F5AFFE0827E3}" presName="sibTrans" presStyleCnt="0"/>
      <dgm:spPr/>
    </dgm:pt>
    <dgm:pt modelId="{BC244ACC-8C2D-48C3-AEE5-87E000C9118E}" type="pres">
      <dgm:prSet presAssocID="{48FEFADA-A735-45F9-BD7D-91CBDA50C2E7}" presName="composite" presStyleCnt="0"/>
      <dgm:spPr/>
    </dgm:pt>
    <dgm:pt modelId="{C08D638D-F078-4CCC-A947-3514CA5E972F}" type="pres">
      <dgm:prSet presAssocID="{48FEFADA-A735-45F9-BD7D-91CBDA50C2E7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A4D8531-6280-48DA-9537-C5BD9869CD0B}" type="pres">
      <dgm:prSet presAssocID="{48FEFADA-A735-45F9-BD7D-91CBDA50C2E7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902FF9D2-91DC-4EC9-A2C5-B17A813E3111}" type="pres">
      <dgm:prSet presAssocID="{48FEFADA-A735-45F9-BD7D-91CBDA50C2E7}" presName="Accent" presStyleLbl="parChTrans1D1" presStyleIdx="1" presStyleCnt="5"/>
      <dgm:spPr/>
    </dgm:pt>
    <dgm:pt modelId="{F988A517-8A8D-4327-AEA7-C0611C75ACC4}" type="pres">
      <dgm:prSet presAssocID="{FE4507E8-1A27-4A37-8444-16E0FA145E30}" presName="sibTrans" presStyleCnt="0"/>
      <dgm:spPr/>
    </dgm:pt>
    <dgm:pt modelId="{622CF15B-9225-4687-98C6-783DE0A27AA1}" type="pres">
      <dgm:prSet presAssocID="{32132B4B-22D8-4453-993B-07D9424E0BE8}" presName="composite" presStyleCnt="0"/>
      <dgm:spPr/>
    </dgm:pt>
    <dgm:pt modelId="{2665ED7F-151D-4BEE-81E3-BF3089F2EB22}" type="pres">
      <dgm:prSet presAssocID="{32132B4B-22D8-4453-993B-07D9424E0BE8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A33A7B9-6408-407E-9A92-3DCF390E51DB}" type="pres">
      <dgm:prSet presAssocID="{32132B4B-22D8-4453-993B-07D9424E0BE8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0BD721D5-4B21-49D4-8E25-5E7CAEA0B98C}" type="pres">
      <dgm:prSet presAssocID="{32132B4B-22D8-4453-993B-07D9424E0BE8}" presName="Accent" presStyleLbl="parChTrans1D1" presStyleIdx="2" presStyleCnt="5"/>
      <dgm:spPr/>
    </dgm:pt>
    <dgm:pt modelId="{3CB0756A-FC6A-423A-99DC-BEF65E5D0090}" type="pres">
      <dgm:prSet presAssocID="{C39D4F15-CE3C-43EE-A0AD-1641451712D1}" presName="sibTrans" presStyleCnt="0"/>
      <dgm:spPr/>
    </dgm:pt>
    <dgm:pt modelId="{B34BC1AB-D332-4512-BB7E-6F6A6AE3DB48}" type="pres">
      <dgm:prSet presAssocID="{A3001F8A-8F76-4A9D-9CFE-A8A552D9036A}" presName="composite" presStyleCnt="0"/>
      <dgm:spPr/>
    </dgm:pt>
    <dgm:pt modelId="{BF0A4047-CBCC-41F4-8586-AEA36AAF9180}" type="pres">
      <dgm:prSet presAssocID="{A3001F8A-8F76-4A9D-9CFE-A8A552D9036A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2C8E785-6940-4E9A-9A05-AEBF50373B07}" type="pres">
      <dgm:prSet presAssocID="{A3001F8A-8F76-4A9D-9CFE-A8A552D9036A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85ABD5A6-1AAC-4D3C-B968-F3A14BC88ABB}" type="pres">
      <dgm:prSet presAssocID="{A3001F8A-8F76-4A9D-9CFE-A8A552D9036A}" presName="Accent" presStyleLbl="parChTrans1D1" presStyleIdx="3" presStyleCnt="5"/>
      <dgm:spPr/>
    </dgm:pt>
    <dgm:pt modelId="{0483162B-C5DF-4FCC-9899-D157A6BF7B73}" type="pres">
      <dgm:prSet presAssocID="{572E8A8F-1006-468E-A064-53CF4D564E1E}" presName="sibTrans" presStyleCnt="0"/>
      <dgm:spPr/>
    </dgm:pt>
    <dgm:pt modelId="{7A040799-13A7-425B-ACA5-635738338495}" type="pres">
      <dgm:prSet presAssocID="{A1842759-6EE4-4324-A07D-D812B8EC29E6}" presName="composite" presStyleCnt="0"/>
      <dgm:spPr/>
    </dgm:pt>
    <dgm:pt modelId="{46AB6D2F-2781-436A-9401-6B8838CBE1ED}" type="pres">
      <dgm:prSet presAssocID="{A1842759-6EE4-4324-A07D-D812B8EC29E6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69E81B7-51F4-4EFB-BF1E-C9843438A887}" type="pres">
      <dgm:prSet presAssocID="{A1842759-6EE4-4324-A07D-D812B8EC29E6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C62D4E5E-E0E2-4291-BD19-9C162E7FE98C}" type="pres">
      <dgm:prSet presAssocID="{A1842759-6EE4-4324-A07D-D812B8EC29E6}" presName="Accent" presStyleLbl="parChTrans1D1" presStyleIdx="4" presStyleCnt="5"/>
      <dgm:spPr/>
    </dgm:pt>
  </dgm:ptLst>
  <dgm:cxnLst>
    <dgm:cxn modelId="{4BE57E07-9336-49F5-B9A2-E5E8399EFEE0}" type="presOf" srcId="{A3001F8A-8F76-4A9D-9CFE-A8A552D9036A}" destId="{F2C8E785-6940-4E9A-9A05-AEBF50373B07}" srcOrd="0" destOrd="0" presId="urn:microsoft.com/office/officeart/2011/layout/TabList"/>
    <dgm:cxn modelId="{5D2B6815-D37C-4E31-86BE-3CD2D13453C1}" srcId="{32132B4B-22D8-4453-993B-07D9424E0BE8}" destId="{B4E5621F-971F-400B-8F4F-50D0701A1972}" srcOrd="0" destOrd="0" parTransId="{9A56A3DA-8439-4B7D-9A92-90C1026B8390}" sibTransId="{4305F2AB-1C7D-462F-810E-563491B49555}"/>
    <dgm:cxn modelId="{EDF53C1C-D34A-48E3-97D4-843ECA366EA6}" srcId="{48FEFADA-A735-45F9-BD7D-91CBDA50C2E7}" destId="{AC47ADBC-18DB-4CAA-A29F-E5A49DEEF3EF}" srcOrd="0" destOrd="0" parTransId="{2EAF2C4A-95D5-4A60-B15B-0371A42C8FB5}" sibTransId="{13E154CB-5C35-4AD5-A2BE-D4D607ECA392}"/>
    <dgm:cxn modelId="{D0BB151F-3F93-48BE-A105-1A4ACD2BF5A9}" srcId="{FC101B6E-F8D1-44F5-83AF-0157D6EE39D6}" destId="{A1842759-6EE4-4324-A07D-D812B8EC29E6}" srcOrd="4" destOrd="0" parTransId="{36CD191B-1605-46AC-9E8A-B0472AD4039C}" sibTransId="{9CE62DDC-E592-4049-898C-02ED742450A9}"/>
    <dgm:cxn modelId="{D3C91231-945A-4D71-BC5D-4CF2991730C6}" srcId="{A1842759-6EE4-4324-A07D-D812B8EC29E6}" destId="{9FBBF51C-44BA-454F-99D0-BA361D71318E}" srcOrd="0" destOrd="0" parTransId="{A9AD7563-12B7-4527-9247-C14A5DD7CE7F}" sibTransId="{ADD3928B-2E48-4CA3-8CAC-452933937860}"/>
    <dgm:cxn modelId="{48239236-B3C0-435E-BEF5-CFB20E928FBA}" type="presOf" srcId="{DB02B31F-682C-4EA1-A597-6BE534E90B7E}" destId="{DF377AA0-A257-4B5C-820F-4C6BEA261FBE}" srcOrd="0" destOrd="0" presId="urn:microsoft.com/office/officeart/2011/layout/TabList"/>
    <dgm:cxn modelId="{D84D915F-FC08-4867-AAC2-95CE565CBB05}" type="presOf" srcId="{A1842759-6EE4-4324-A07D-D812B8EC29E6}" destId="{369E81B7-51F4-4EFB-BF1E-C9843438A887}" srcOrd="0" destOrd="0" presId="urn:microsoft.com/office/officeart/2011/layout/TabList"/>
    <dgm:cxn modelId="{E1FAC246-B5D4-4086-A136-367F1C747592}" type="presOf" srcId="{B4E5621F-971F-400B-8F4F-50D0701A1972}" destId="{2665ED7F-151D-4BEE-81E3-BF3089F2EB22}" srcOrd="0" destOrd="0" presId="urn:microsoft.com/office/officeart/2011/layout/TabList"/>
    <dgm:cxn modelId="{4C82C949-2921-4FB8-B6B5-E002C1A6A89F}" srcId="{FC101B6E-F8D1-44F5-83AF-0157D6EE39D6}" destId="{DB02B31F-682C-4EA1-A597-6BE534E90B7E}" srcOrd="0" destOrd="0" parTransId="{690CBB22-7EA5-4E61-AA39-FDA670E3F2A3}" sibTransId="{CF7BD04C-2BF5-457B-A027-F5AFFE0827E3}"/>
    <dgm:cxn modelId="{B9CE7B53-20C2-43C9-9F23-5E58DAB64415}" srcId="{FC101B6E-F8D1-44F5-83AF-0157D6EE39D6}" destId="{48FEFADA-A735-45F9-BD7D-91CBDA50C2E7}" srcOrd="1" destOrd="0" parTransId="{0E817988-9172-49B7-B723-CAB57B064C58}" sibTransId="{FE4507E8-1A27-4A37-8444-16E0FA145E30}"/>
    <dgm:cxn modelId="{2C8F9753-1F48-4CD3-BCA3-F1B64855A1CE}" srcId="{FC101B6E-F8D1-44F5-83AF-0157D6EE39D6}" destId="{32132B4B-22D8-4453-993B-07D9424E0BE8}" srcOrd="2" destOrd="0" parTransId="{598A30D1-83BC-419E-8B61-E3D63491B461}" sibTransId="{C39D4F15-CE3C-43EE-A0AD-1641451712D1}"/>
    <dgm:cxn modelId="{983C9855-CAFC-4985-A252-8AA716A1A360}" type="presOf" srcId="{48FEFADA-A735-45F9-BD7D-91CBDA50C2E7}" destId="{CA4D8531-6280-48DA-9537-C5BD9869CD0B}" srcOrd="0" destOrd="0" presId="urn:microsoft.com/office/officeart/2011/layout/TabList"/>
    <dgm:cxn modelId="{36E4EC76-DF83-4F0A-B753-EE0E72853506}" type="presOf" srcId="{F10DC288-13F4-478D-8EFF-F74AB45E9E42}" destId="{BF0A4047-CBCC-41F4-8586-AEA36AAF9180}" srcOrd="0" destOrd="0" presId="urn:microsoft.com/office/officeart/2011/layout/TabList"/>
    <dgm:cxn modelId="{80FC3B98-CEC6-4975-A0D0-29AAE12ED5ED}" type="presOf" srcId="{32132B4B-22D8-4453-993B-07D9424E0BE8}" destId="{8A33A7B9-6408-407E-9A92-3DCF390E51DB}" srcOrd="0" destOrd="0" presId="urn:microsoft.com/office/officeart/2011/layout/TabList"/>
    <dgm:cxn modelId="{7BC72B9B-9EF4-4A7A-942A-37016F651210}" type="presOf" srcId="{AC47ADBC-18DB-4CAA-A29F-E5A49DEEF3EF}" destId="{C08D638D-F078-4CCC-A947-3514CA5E972F}" srcOrd="0" destOrd="0" presId="urn:microsoft.com/office/officeart/2011/layout/TabList"/>
    <dgm:cxn modelId="{1D02F89C-1514-4950-BCDF-8153BF1DAD40}" type="presOf" srcId="{FC101B6E-F8D1-44F5-83AF-0157D6EE39D6}" destId="{97342DB1-6774-482B-9B94-AB4940DE93D3}" srcOrd="0" destOrd="0" presId="urn:microsoft.com/office/officeart/2011/layout/TabList"/>
    <dgm:cxn modelId="{831D6AAF-A77E-4E08-A0E2-715F07FE2EFF}" type="presOf" srcId="{9FBBF51C-44BA-454F-99D0-BA361D71318E}" destId="{46AB6D2F-2781-436A-9401-6B8838CBE1ED}" srcOrd="0" destOrd="0" presId="urn:microsoft.com/office/officeart/2011/layout/TabList"/>
    <dgm:cxn modelId="{2DED5AB4-F60B-41C9-BE31-5CB776440B2D}" srcId="{DB02B31F-682C-4EA1-A597-6BE534E90B7E}" destId="{784CF5CB-AC6B-4FFA-9022-E44F7DFAB6A2}" srcOrd="0" destOrd="0" parTransId="{23E009D5-CF13-462C-8712-1C550394F5DB}" sibTransId="{48347433-2425-40F6-B166-0AC562694347}"/>
    <dgm:cxn modelId="{46B72DB9-CE63-4C37-87EF-773E4749BFA7}" srcId="{FC101B6E-F8D1-44F5-83AF-0157D6EE39D6}" destId="{A3001F8A-8F76-4A9D-9CFE-A8A552D9036A}" srcOrd="3" destOrd="0" parTransId="{2DBBD8CB-D6A1-41F5-B423-81E56609A5DF}" sibTransId="{572E8A8F-1006-468E-A064-53CF4D564E1E}"/>
    <dgm:cxn modelId="{D5B7FDC6-560F-49D0-97AD-429457686C2F}" type="presOf" srcId="{784CF5CB-AC6B-4FFA-9022-E44F7DFAB6A2}" destId="{7FB51031-0DA3-4F51-855F-AC821C6659A0}" srcOrd="0" destOrd="0" presId="urn:microsoft.com/office/officeart/2011/layout/TabList"/>
    <dgm:cxn modelId="{3B91A1EB-EAF1-43BA-9D65-9979872D6803}" srcId="{A3001F8A-8F76-4A9D-9CFE-A8A552D9036A}" destId="{F10DC288-13F4-478D-8EFF-F74AB45E9E42}" srcOrd="0" destOrd="0" parTransId="{2894DB78-68CE-471D-A0F5-922F64C0D138}" sibTransId="{6D9FE5D3-4348-4F35-8581-CA029B3C32B7}"/>
    <dgm:cxn modelId="{A0694423-6DD3-4A88-A105-B3069DFF7502}" type="presParOf" srcId="{97342DB1-6774-482B-9B94-AB4940DE93D3}" destId="{B97EA065-6E7B-4474-978D-AD371D471A0B}" srcOrd="0" destOrd="0" presId="urn:microsoft.com/office/officeart/2011/layout/TabList"/>
    <dgm:cxn modelId="{17E0FDD1-CC6E-4D93-9424-FEC11FB9EB09}" type="presParOf" srcId="{B97EA065-6E7B-4474-978D-AD371D471A0B}" destId="{7FB51031-0DA3-4F51-855F-AC821C6659A0}" srcOrd="0" destOrd="0" presId="urn:microsoft.com/office/officeart/2011/layout/TabList"/>
    <dgm:cxn modelId="{BDEC0D25-1289-4D6B-BAD6-80340E3AF343}" type="presParOf" srcId="{B97EA065-6E7B-4474-978D-AD371D471A0B}" destId="{DF377AA0-A257-4B5C-820F-4C6BEA261FBE}" srcOrd="1" destOrd="0" presId="urn:microsoft.com/office/officeart/2011/layout/TabList"/>
    <dgm:cxn modelId="{8EED4965-E6B7-4514-B75C-A8AEAB5D8559}" type="presParOf" srcId="{B97EA065-6E7B-4474-978D-AD371D471A0B}" destId="{929FEED5-763E-44CF-AF44-BCC1D89450B5}" srcOrd="2" destOrd="0" presId="urn:microsoft.com/office/officeart/2011/layout/TabList"/>
    <dgm:cxn modelId="{723257A0-ED37-4F0E-8C0A-6A7368D4C106}" type="presParOf" srcId="{97342DB1-6774-482B-9B94-AB4940DE93D3}" destId="{9378A408-19BC-416C-AA2C-67E0D46F3A8B}" srcOrd="1" destOrd="0" presId="urn:microsoft.com/office/officeart/2011/layout/TabList"/>
    <dgm:cxn modelId="{68F98E6B-63A2-49CA-8D34-61BF72459B97}" type="presParOf" srcId="{97342DB1-6774-482B-9B94-AB4940DE93D3}" destId="{BC244ACC-8C2D-48C3-AEE5-87E000C9118E}" srcOrd="2" destOrd="0" presId="urn:microsoft.com/office/officeart/2011/layout/TabList"/>
    <dgm:cxn modelId="{FAE33868-63E6-49C6-8A5B-1658ED8CA707}" type="presParOf" srcId="{BC244ACC-8C2D-48C3-AEE5-87E000C9118E}" destId="{C08D638D-F078-4CCC-A947-3514CA5E972F}" srcOrd="0" destOrd="0" presId="urn:microsoft.com/office/officeart/2011/layout/TabList"/>
    <dgm:cxn modelId="{51D93E97-9901-40A1-A35B-E8F66C7BE241}" type="presParOf" srcId="{BC244ACC-8C2D-48C3-AEE5-87E000C9118E}" destId="{CA4D8531-6280-48DA-9537-C5BD9869CD0B}" srcOrd="1" destOrd="0" presId="urn:microsoft.com/office/officeart/2011/layout/TabList"/>
    <dgm:cxn modelId="{AA3C81D6-470C-4DA6-8BE0-7DDBA6C001CB}" type="presParOf" srcId="{BC244ACC-8C2D-48C3-AEE5-87E000C9118E}" destId="{902FF9D2-91DC-4EC9-A2C5-B17A813E3111}" srcOrd="2" destOrd="0" presId="urn:microsoft.com/office/officeart/2011/layout/TabList"/>
    <dgm:cxn modelId="{A678632D-6BF9-4DD4-BA99-750112FA251C}" type="presParOf" srcId="{97342DB1-6774-482B-9B94-AB4940DE93D3}" destId="{F988A517-8A8D-4327-AEA7-C0611C75ACC4}" srcOrd="3" destOrd="0" presId="urn:microsoft.com/office/officeart/2011/layout/TabList"/>
    <dgm:cxn modelId="{9340D1C7-CB16-4A08-865F-7D296392D34E}" type="presParOf" srcId="{97342DB1-6774-482B-9B94-AB4940DE93D3}" destId="{622CF15B-9225-4687-98C6-783DE0A27AA1}" srcOrd="4" destOrd="0" presId="urn:microsoft.com/office/officeart/2011/layout/TabList"/>
    <dgm:cxn modelId="{337010DB-C921-409C-9738-E33ACD5CB734}" type="presParOf" srcId="{622CF15B-9225-4687-98C6-783DE0A27AA1}" destId="{2665ED7F-151D-4BEE-81E3-BF3089F2EB22}" srcOrd="0" destOrd="0" presId="urn:microsoft.com/office/officeart/2011/layout/TabList"/>
    <dgm:cxn modelId="{57861AD6-B27E-4A5B-BADB-196ED3A9A67D}" type="presParOf" srcId="{622CF15B-9225-4687-98C6-783DE0A27AA1}" destId="{8A33A7B9-6408-407E-9A92-3DCF390E51DB}" srcOrd="1" destOrd="0" presId="urn:microsoft.com/office/officeart/2011/layout/TabList"/>
    <dgm:cxn modelId="{2A08A549-CB92-4BA6-B387-703EEB607129}" type="presParOf" srcId="{622CF15B-9225-4687-98C6-783DE0A27AA1}" destId="{0BD721D5-4B21-49D4-8E25-5E7CAEA0B98C}" srcOrd="2" destOrd="0" presId="urn:microsoft.com/office/officeart/2011/layout/TabList"/>
    <dgm:cxn modelId="{0B44B7EA-88E1-47E3-848A-E000288BFFFA}" type="presParOf" srcId="{97342DB1-6774-482B-9B94-AB4940DE93D3}" destId="{3CB0756A-FC6A-423A-99DC-BEF65E5D0090}" srcOrd="5" destOrd="0" presId="urn:microsoft.com/office/officeart/2011/layout/TabList"/>
    <dgm:cxn modelId="{B01BAA59-0F52-40D8-B00B-A909085AFE61}" type="presParOf" srcId="{97342DB1-6774-482B-9B94-AB4940DE93D3}" destId="{B34BC1AB-D332-4512-BB7E-6F6A6AE3DB48}" srcOrd="6" destOrd="0" presId="urn:microsoft.com/office/officeart/2011/layout/TabList"/>
    <dgm:cxn modelId="{0585FCA8-A00F-44DE-B16D-0A0F1F20BF98}" type="presParOf" srcId="{B34BC1AB-D332-4512-BB7E-6F6A6AE3DB48}" destId="{BF0A4047-CBCC-41F4-8586-AEA36AAF9180}" srcOrd="0" destOrd="0" presId="urn:microsoft.com/office/officeart/2011/layout/TabList"/>
    <dgm:cxn modelId="{E3C85467-B7DB-465B-930A-FD898FA484FE}" type="presParOf" srcId="{B34BC1AB-D332-4512-BB7E-6F6A6AE3DB48}" destId="{F2C8E785-6940-4E9A-9A05-AEBF50373B07}" srcOrd="1" destOrd="0" presId="urn:microsoft.com/office/officeart/2011/layout/TabList"/>
    <dgm:cxn modelId="{548AD74D-C19F-4AA1-B880-E00BA4777EC6}" type="presParOf" srcId="{B34BC1AB-D332-4512-BB7E-6F6A6AE3DB48}" destId="{85ABD5A6-1AAC-4D3C-B968-F3A14BC88ABB}" srcOrd="2" destOrd="0" presId="urn:microsoft.com/office/officeart/2011/layout/TabList"/>
    <dgm:cxn modelId="{F39D7AFC-EBB6-4E8E-B9EE-1BA2BE57AC1E}" type="presParOf" srcId="{97342DB1-6774-482B-9B94-AB4940DE93D3}" destId="{0483162B-C5DF-4FCC-9899-D157A6BF7B73}" srcOrd="7" destOrd="0" presId="urn:microsoft.com/office/officeart/2011/layout/TabList"/>
    <dgm:cxn modelId="{82642D4A-A104-44FF-8FD1-76DB9C581107}" type="presParOf" srcId="{97342DB1-6774-482B-9B94-AB4940DE93D3}" destId="{7A040799-13A7-425B-ACA5-635738338495}" srcOrd="8" destOrd="0" presId="urn:microsoft.com/office/officeart/2011/layout/TabList"/>
    <dgm:cxn modelId="{2CCA72FF-8DBD-4827-9C1E-951FFF7146B4}" type="presParOf" srcId="{7A040799-13A7-425B-ACA5-635738338495}" destId="{46AB6D2F-2781-436A-9401-6B8838CBE1ED}" srcOrd="0" destOrd="0" presId="urn:microsoft.com/office/officeart/2011/layout/TabList"/>
    <dgm:cxn modelId="{A5AB153C-6430-4B21-AE64-E752717EFA53}" type="presParOf" srcId="{7A040799-13A7-425B-ACA5-635738338495}" destId="{369E81B7-51F4-4EFB-BF1E-C9843438A887}" srcOrd="1" destOrd="0" presId="urn:microsoft.com/office/officeart/2011/layout/TabList"/>
    <dgm:cxn modelId="{21DD4BBC-7E45-44BE-B2A7-9D7869E73695}" type="presParOf" srcId="{7A040799-13A7-425B-ACA5-635738338495}" destId="{C62D4E5E-E0E2-4291-BD19-9C162E7FE98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101B6E-F8D1-44F5-83AF-0157D6EE39D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2B31F-682C-4EA1-A597-6BE534E90B7E}">
      <dgm:prSet phldrT="[Text]"/>
      <dgm:spPr/>
      <dgm:t>
        <a:bodyPr/>
        <a:lstStyle/>
        <a:p>
          <a:r>
            <a:rPr lang="hu-HU"/>
            <a:t>Csapat neve</a:t>
          </a:r>
          <a:endParaRPr lang="en-US"/>
        </a:p>
      </dgm:t>
    </dgm:pt>
    <dgm:pt modelId="{690CBB22-7EA5-4E61-AA39-FDA670E3F2A3}" type="parTrans" cxnId="{4C82C949-2921-4FB8-B6B5-E002C1A6A89F}">
      <dgm:prSet/>
      <dgm:spPr/>
      <dgm:t>
        <a:bodyPr/>
        <a:lstStyle/>
        <a:p>
          <a:endParaRPr lang="en-US"/>
        </a:p>
      </dgm:t>
    </dgm:pt>
    <dgm:pt modelId="{CF7BD04C-2BF5-457B-A027-F5AFFE0827E3}" type="sibTrans" cxnId="{4C82C949-2921-4FB8-B6B5-E002C1A6A89F}">
      <dgm:prSet/>
      <dgm:spPr/>
      <dgm:t>
        <a:bodyPr/>
        <a:lstStyle/>
        <a:p>
          <a:endParaRPr lang="en-US"/>
        </a:p>
      </dgm:t>
    </dgm:pt>
    <dgm:pt modelId="{784CF5CB-AC6B-4FFA-9022-E44F7DFAB6A2}">
      <dgm:prSet phldrT="[Text]"/>
      <dgm:spPr/>
      <dgm:t>
        <a:bodyPr/>
        <a:lstStyle/>
        <a:p>
          <a:r>
            <a:rPr lang="en-US" b="0" i="0"/>
            <a:t>MKZs</a:t>
          </a:r>
          <a:r>
            <a:rPr lang="en-US" b="1" i="0"/>
            <a:t> </a:t>
          </a:r>
          <a:endParaRPr lang="en-US"/>
        </a:p>
      </dgm:t>
    </dgm:pt>
    <dgm:pt modelId="{23E009D5-CF13-462C-8712-1C550394F5DB}" type="parTrans" cxnId="{2DED5AB4-F60B-41C9-BE31-5CB776440B2D}">
      <dgm:prSet/>
      <dgm:spPr/>
      <dgm:t>
        <a:bodyPr/>
        <a:lstStyle/>
        <a:p>
          <a:endParaRPr lang="en-US"/>
        </a:p>
      </dgm:t>
    </dgm:pt>
    <dgm:pt modelId="{48347433-2425-40F6-B166-0AC562694347}" type="sibTrans" cxnId="{2DED5AB4-F60B-41C9-BE31-5CB776440B2D}">
      <dgm:prSet/>
      <dgm:spPr/>
      <dgm:t>
        <a:bodyPr/>
        <a:lstStyle/>
        <a:p>
          <a:endParaRPr lang="en-US"/>
        </a:p>
      </dgm:t>
    </dgm:pt>
    <dgm:pt modelId="{A3001F8A-8F76-4A9D-9CFE-A8A552D9036A}">
      <dgm:prSet phldrT="[Text]"/>
      <dgm:spPr/>
      <dgm:t>
        <a:bodyPr/>
        <a:lstStyle/>
        <a:p>
          <a:r>
            <a:rPr lang="hu-HU"/>
            <a:t>Résztvevők</a:t>
          </a:r>
          <a:endParaRPr lang="en-US"/>
        </a:p>
      </dgm:t>
    </dgm:pt>
    <dgm:pt modelId="{2DBBD8CB-D6A1-41F5-B423-81E56609A5DF}" type="parTrans" cxnId="{46B72DB9-CE63-4C37-87EF-773E4749BFA7}">
      <dgm:prSet/>
      <dgm:spPr/>
      <dgm:t>
        <a:bodyPr/>
        <a:lstStyle/>
        <a:p>
          <a:endParaRPr lang="en-US"/>
        </a:p>
      </dgm:t>
    </dgm:pt>
    <dgm:pt modelId="{572E8A8F-1006-468E-A064-53CF4D564E1E}" type="sibTrans" cxnId="{46B72DB9-CE63-4C37-87EF-773E4749BFA7}">
      <dgm:prSet/>
      <dgm:spPr/>
      <dgm:t>
        <a:bodyPr/>
        <a:lstStyle/>
        <a:p>
          <a:endParaRPr lang="en-US"/>
        </a:p>
      </dgm:t>
    </dgm:pt>
    <dgm:pt modelId="{F10DC288-13F4-478D-8EFF-F74AB45E9E42}">
      <dgm:prSet phldrT="[Text]"/>
      <dgm:spPr/>
      <dgm:t>
        <a:bodyPr/>
        <a:lstStyle/>
        <a:p>
          <a:r>
            <a:rPr lang="en-US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Győri</a:t>
          </a:r>
          <a:r>
            <a: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Mihály</a:t>
          </a:r>
          <a:r>
            <a: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Kristóf Varga</a:t>
          </a:r>
          <a:r>
            <a:rPr lang="hu-HU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en-US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Zsemle</a:t>
          </a:r>
          <a:r>
            <a: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Zsolt</a:t>
          </a:r>
          <a:r>
            <a: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endParaRPr lang="en-US"/>
        </a:p>
      </dgm:t>
    </dgm:pt>
    <dgm:pt modelId="{2894DB78-68CE-471D-A0F5-922F64C0D138}" type="parTrans" cxnId="{3B91A1EB-EAF1-43BA-9D65-9979872D6803}">
      <dgm:prSet/>
      <dgm:spPr/>
      <dgm:t>
        <a:bodyPr/>
        <a:lstStyle/>
        <a:p>
          <a:endParaRPr lang="en-US"/>
        </a:p>
      </dgm:t>
    </dgm:pt>
    <dgm:pt modelId="{6D9FE5D3-4348-4F35-8581-CA029B3C32B7}" type="sibTrans" cxnId="{3B91A1EB-EAF1-43BA-9D65-9979872D6803}">
      <dgm:prSet/>
      <dgm:spPr/>
      <dgm:t>
        <a:bodyPr/>
        <a:lstStyle/>
        <a:p>
          <a:endParaRPr lang="en-US"/>
        </a:p>
      </dgm:t>
    </dgm:pt>
    <dgm:pt modelId="{9FBBF51C-44BA-454F-99D0-BA361D71318E}">
      <dgm:prSet phldrT="[Text]"/>
      <dgm:spPr/>
      <dgm:t>
        <a:bodyPr/>
        <a:lstStyle/>
        <a:p>
          <a:r>
            <a:rPr lang="en-US" err="1"/>
            <a:t>Dokumentum</a:t>
          </a:r>
          <a:r>
            <a:rPr lang="en-US"/>
            <a:t> </a:t>
          </a:r>
          <a:r>
            <a:rPr lang="en-US" err="1"/>
            <a:t>osztályozás</a:t>
          </a:r>
          <a:r>
            <a:rPr lang="en-US"/>
            <a:t> NLP </a:t>
          </a:r>
          <a:r>
            <a:rPr lang="en-US" err="1"/>
            <a:t>módszerekkel</a:t>
          </a:r>
          <a:endParaRPr lang="en-US"/>
        </a:p>
      </dgm:t>
    </dgm:pt>
    <dgm:pt modelId="{A9AD7563-12B7-4527-9247-C14A5DD7CE7F}" type="parTrans" cxnId="{D3C91231-945A-4D71-BC5D-4CF2991730C6}">
      <dgm:prSet/>
      <dgm:spPr/>
      <dgm:t>
        <a:bodyPr/>
        <a:lstStyle/>
        <a:p>
          <a:endParaRPr lang="en-US"/>
        </a:p>
      </dgm:t>
    </dgm:pt>
    <dgm:pt modelId="{ADD3928B-2E48-4CA3-8CAC-452933937860}" type="sibTrans" cxnId="{D3C91231-945A-4D71-BC5D-4CF2991730C6}">
      <dgm:prSet/>
      <dgm:spPr/>
      <dgm:t>
        <a:bodyPr/>
        <a:lstStyle/>
        <a:p>
          <a:endParaRPr lang="en-US"/>
        </a:p>
      </dgm:t>
    </dgm:pt>
    <dgm:pt modelId="{A1842759-6EE4-4324-A07D-D812B8EC29E6}">
      <dgm:prSet phldrT="[Text]"/>
      <dgm:spPr/>
      <dgm:t>
        <a:bodyPr/>
        <a:lstStyle/>
        <a:p>
          <a:r>
            <a:rPr lang="hu-HU"/>
            <a:t>Téma címe</a:t>
          </a:r>
          <a:endParaRPr lang="en-US"/>
        </a:p>
      </dgm:t>
    </dgm:pt>
    <dgm:pt modelId="{36CD191B-1605-46AC-9E8A-B0472AD4039C}" type="parTrans" cxnId="{D0BB151F-3F93-48BE-A105-1A4ACD2BF5A9}">
      <dgm:prSet/>
      <dgm:spPr/>
      <dgm:t>
        <a:bodyPr/>
        <a:lstStyle/>
        <a:p>
          <a:endParaRPr lang="en-US"/>
        </a:p>
      </dgm:t>
    </dgm:pt>
    <dgm:pt modelId="{9CE62DDC-E592-4049-898C-02ED742450A9}" type="sibTrans" cxnId="{D0BB151F-3F93-48BE-A105-1A4ACD2BF5A9}">
      <dgm:prSet/>
      <dgm:spPr/>
      <dgm:t>
        <a:bodyPr/>
        <a:lstStyle/>
        <a:p>
          <a:endParaRPr lang="en-US"/>
        </a:p>
      </dgm:t>
    </dgm:pt>
    <dgm:pt modelId="{89711069-359E-4822-9EA7-33D5E1BF5EB6}">
      <dgm:prSet phldrT="[Text]"/>
      <dgm:spPr/>
      <dgm:t>
        <a:bodyPr/>
        <a:lstStyle/>
        <a:p>
          <a:r>
            <a:rPr lang="hu-HU"/>
            <a:t>Elsődleges eredmény</a:t>
          </a:r>
          <a:endParaRPr lang="en-US"/>
        </a:p>
      </dgm:t>
    </dgm:pt>
    <dgm:pt modelId="{40983606-A145-4103-9D42-D1D72A34B257}" type="parTrans" cxnId="{80776AAB-7005-4877-9581-D14AD4BF5C79}">
      <dgm:prSet/>
      <dgm:spPr/>
      <dgm:t>
        <a:bodyPr/>
        <a:lstStyle/>
        <a:p>
          <a:endParaRPr lang="en-US"/>
        </a:p>
      </dgm:t>
    </dgm:pt>
    <dgm:pt modelId="{1C392594-E3CE-4459-B78F-7B1B822BD2CC}" type="sibTrans" cxnId="{80776AAB-7005-4877-9581-D14AD4BF5C79}">
      <dgm:prSet/>
      <dgm:spPr/>
      <dgm:t>
        <a:bodyPr/>
        <a:lstStyle/>
        <a:p>
          <a:endParaRPr lang="en-US"/>
        </a:p>
      </dgm:t>
    </dgm:pt>
    <dgm:pt modelId="{CADA3508-A232-48DA-BD96-96A2F152A554}">
      <dgm:prSet phldrT="[Text]"/>
      <dgm:spPr/>
      <dgm:t>
        <a:bodyPr/>
        <a:lstStyle/>
        <a:p>
          <a:r>
            <a:rPr lang="hu-HU"/>
            <a:t>67.13%</a:t>
          </a:r>
          <a:endParaRPr lang="en-US"/>
        </a:p>
      </dgm:t>
    </dgm:pt>
    <dgm:pt modelId="{8F771EB7-29DD-45B4-B24C-40567C31DD13}" type="parTrans" cxnId="{C4272CD5-32E0-4A61-9B5A-F75FD38B7949}">
      <dgm:prSet/>
      <dgm:spPr/>
      <dgm:t>
        <a:bodyPr/>
        <a:lstStyle/>
        <a:p>
          <a:endParaRPr lang="en-US"/>
        </a:p>
      </dgm:t>
    </dgm:pt>
    <dgm:pt modelId="{CB267162-C483-4B78-8167-40FE54974588}" type="sibTrans" cxnId="{C4272CD5-32E0-4A61-9B5A-F75FD38B7949}">
      <dgm:prSet/>
      <dgm:spPr/>
      <dgm:t>
        <a:bodyPr/>
        <a:lstStyle/>
        <a:p>
          <a:endParaRPr lang="en-US"/>
        </a:p>
      </dgm:t>
    </dgm:pt>
    <dgm:pt modelId="{97342DB1-6774-482B-9B94-AB4940DE93D3}" type="pres">
      <dgm:prSet presAssocID="{FC101B6E-F8D1-44F5-83AF-0157D6EE39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97EA065-6E7B-4474-978D-AD371D471A0B}" type="pres">
      <dgm:prSet presAssocID="{DB02B31F-682C-4EA1-A597-6BE534E90B7E}" presName="composite" presStyleCnt="0"/>
      <dgm:spPr/>
    </dgm:pt>
    <dgm:pt modelId="{7FB51031-0DA3-4F51-855F-AC821C6659A0}" type="pres">
      <dgm:prSet presAssocID="{DB02B31F-682C-4EA1-A597-6BE534E90B7E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F377AA0-A257-4B5C-820F-4C6BEA261FBE}" type="pres">
      <dgm:prSet presAssocID="{DB02B31F-682C-4EA1-A597-6BE534E90B7E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929FEED5-763E-44CF-AF44-BCC1D89450B5}" type="pres">
      <dgm:prSet presAssocID="{DB02B31F-682C-4EA1-A597-6BE534E90B7E}" presName="Accent" presStyleLbl="parChTrans1D1" presStyleIdx="0" presStyleCnt="4"/>
      <dgm:spPr/>
    </dgm:pt>
    <dgm:pt modelId="{9378A408-19BC-416C-AA2C-67E0D46F3A8B}" type="pres">
      <dgm:prSet presAssocID="{CF7BD04C-2BF5-457B-A027-F5AFFE0827E3}" presName="sibTrans" presStyleCnt="0"/>
      <dgm:spPr/>
    </dgm:pt>
    <dgm:pt modelId="{B34BC1AB-D332-4512-BB7E-6F6A6AE3DB48}" type="pres">
      <dgm:prSet presAssocID="{A3001F8A-8F76-4A9D-9CFE-A8A552D9036A}" presName="composite" presStyleCnt="0"/>
      <dgm:spPr/>
    </dgm:pt>
    <dgm:pt modelId="{BF0A4047-CBCC-41F4-8586-AEA36AAF9180}" type="pres">
      <dgm:prSet presAssocID="{A3001F8A-8F76-4A9D-9CFE-A8A552D9036A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2C8E785-6940-4E9A-9A05-AEBF50373B07}" type="pres">
      <dgm:prSet presAssocID="{A3001F8A-8F76-4A9D-9CFE-A8A552D9036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85ABD5A6-1AAC-4D3C-B968-F3A14BC88ABB}" type="pres">
      <dgm:prSet presAssocID="{A3001F8A-8F76-4A9D-9CFE-A8A552D9036A}" presName="Accent" presStyleLbl="parChTrans1D1" presStyleIdx="1" presStyleCnt="4"/>
      <dgm:spPr/>
    </dgm:pt>
    <dgm:pt modelId="{0483162B-C5DF-4FCC-9899-D157A6BF7B73}" type="pres">
      <dgm:prSet presAssocID="{572E8A8F-1006-468E-A064-53CF4D564E1E}" presName="sibTrans" presStyleCnt="0"/>
      <dgm:spPr/>
    </dgm:pt>
    <dgm:pt modelId="{7A040799-13A7-425B-ACA5-635738338495}" type="pres">
      <dgm:prSet presAssocID="{A1842759-6EE4-4324-A07D-D812B8EC29E6}" presName="composite" presStyleCnt="0"/>
      <dgm:spPr/>
    </dgm:pt>
    <dgm:pt modelId="{46AB6D2F-2781-436A-9401-6B8838CBE1ED}" type="pres">
      <dgm:prSet presAssocID="{A1842759-6EE4-4324-A07D-D812B8EC29E6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69E81B7-51F4-4EFB-BF1E-C9843438A887}" type="pres">
      <dgm:prSet presAssocID="{A1842759-6EE4-4324-A07D-D812B8EC29E6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C62D4E5E-E0E2-4291-BD19-9C162E7FE98C}" type="pres">
      <dgm:prSet presAssocID="{A1842759-6EE4-4324-A07D-D812B8EC29E6}" presName="Accent" presStyleLbl="parChTrans1D1" presStyleIdx="2" presStyleCnt="4"/>
      <dgm:spPr/>
    </dgm:pt>
    <dgm:pt modelId="{0A4D3906-C7A4-4CD6-A200-A97698E22122}" type="pres">
      <dgm:prSet presAssocID="{9CE62DDC-E592-4049-898C-02ED742450A9}" presName="sibTrans" presStyleCnt="0"/>
      <dgm:spPr/>
    </dgm:pt>
    <dgm:pt modelId="{61549C4F-8587-4905-AA2C-9FFDC73F2FE3}" type="pres">
      <dgm:prSet presAssocID="{89711069-359E-4822-9EA7-33D5E1BF5EB6}" presName="composite" presStyleCnt="0"/>
      <dgm:spPr/>
    </dgm:pt>
    <dgm:pt modelId="{F7307331-C923-47CA-886A-F04AC09B4EAD}" type="pres">
      <dgm:prSet presAssocID="{89711069-359E-4822-9EA7-33D5E1BF5EB6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F3B053C-91EB-4C32-993B-610C0B0A33BB}" type="pres">
      <dgm:prSet presAssocID="{89711069-359E-4822-9EA7-33D5E1BF5EB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D02A8355-7459-45A4-B3CB-E546FB693F83}" type="pres">
      <dgm:prSet presAssocID="{89711069-359E-4822-9EA7-33D5E1BF5EB6}" presName="Accent" presStyleLbl="parChTrans1D1" presStyleIdx="3" presStyleCnt="4"/>
      <dgm:spPr/>
    </dgm:pt>
  </dgm:ptLst>
  <dgm:cxnLst>
    <dgm:cxn modelId="{8A7C6909-2873-45A6-B79E-7C36095606C2}" type="presOf" srcId="{F10DC288-13F4-478D-8EFF-F74AB45E9E42}" destId="{BF0A4047-CBCC-41F4-8586-AEA36AAF9180}" srcOrd="0" destOrd="0" presId="urn:microsoft.com/office/officeart/2011/layout/TabList"/>
    <dgm:cxn modelId="{D0BB151F-3F93-48BE-A105-1A4ACD2BF5A9}" srcId="{FC101B6E-F8D1-44F5-83AF-0157D6EE39D6}" destId="{A1842759-6EE4-4324-A07D-D812B8EC29E6}" srcOrd="2" destOrd="0" parTransId="{36CD191B-1605-46AC-9E8A-B0472AD4039C}" sibTransId="{9CE62DDC-E592-4049-898C-02ED742450A9}"/>
    <dgm:cxn modelId="{11A79825-9FFD-4668-B3F1-EAF2DD958D5C}" type="presOf" srcId="{9FBBF51C-44BA-454F-99D0-BA361D71318E}" destId="{46AB6D2F-2781-436A-9401-6B8838CBE1ED}" srcOrd="0" destOrd="0" presId="urn:microsoft.com/office/officeart/2011/layout/TabList"/>
    <dgm:cxn modelId="{27DCF029-B07B-4723-9DA0-263BC7F11E3B}" type="presOf" srcId="{A1842759-6EE4-4324-A07D-D812B8EC29E6}" destId="{369E81B7-51F4-4EFB-BF1E-C9843438A887}" srcOrd="0" destOrd="0" presId="urn:microsoft.com/office/officeart/2011/layout/TabList"/>
    <dgm:cxn modelId="{3A5F062E-8205-4961-8421-6DF818F9C012}" type="presOf" srcId="{89711069-359E-4822-9EA7-33D5E1BF5EB6}" destId="{2F3B053C-91EB-4C32-993B-610C0B0A33BB}" srcOrd="0" destOrd="0" presId="urn:microsoft.com/office/officeart/2011/layout/TabList"/>
    <dgm:cxn modelId="{D3C91231-945A-4D71-BC5D-4CF2991730C6}" srcId="{A1842759-6EE4-4324-A07D-D812B8EC29E6}" destId="{9FBBF51C-44BA-454F-99D0-BA361D71318E}" srcOrd="0" destOrd="0" parTransId="{A9AD7563-12B7-4527-9247-C14A5DD7CE7F}" sibTransId="{ADD3928B-2E48-4CA3-8CAC-452933937860}"/>
    <dgm:cxn modelId="{1AE4FD34-4484-4C7A-B47B-199461180F54}" type="presOf" srcId="{CADA3508-A232-48DA-BD96-96A2F152A554}" destId="{F7307331-C923-47CA-886A-F04AC09B4EAD}" srcOrd="0" destOrd="0" presId="urn:microsoft.com/office/officeart/2011/layout/TabList"/>
    <dgm:cxn modelId="{F3D94649-D9FC-4609-8A4C-89DEAE4E8202}" type="presOf" srcId="{A3001F8A-8F76-4A9D-9CFE-A8A552D9036A}" destId="{F2C8E785-6940-4E9A-9A05-AEBF50373B07}" srcOrd="0" destOrd="0" presId="urn:microsoft.com/office/officeart/2011/layout/TabList"/>
    <dgm:cxn modelId="{4C82C949-2921-4FB8-B6B5-E002C1A6A89F}" srcId="{FC101B6E-F8D1-44F5-83AF-0157D6EE39D6}" destId="{DB02B31F-682C-4EA1-A597-6BE534E90B7E}" srcOrd="0" destOrd="0" parTransId="{690CBB22-7EA5-4E61-AA39-FDA670E3F2A3}" sibTransId="{CF7BD04C-2BF5-457B-A027-F5AFFE0827E3}"/>
    <dgm:cxn modelId="{A6C68A8C-BAA0-426C-8B61-0FDF125DA049}" type="presOf" srcId="{FC101B6E-F8D1-44F5-83AF-0157D6EE39D6}" destId="{97342DB1-6774-482B-9B94-AB4940DE93D3}" srcOrd="0" destOrd="0" presId="urn:microsoft.com/office/officeart/2011/layout/TabList"/>
    <dgm:cxn modelId="{80776AAB-7005-4877-9581-D14AD4BF5C79}" srcId="{FC101B6E-F8D1-44F5-83AF-0157D6EE39D6}" destId="{89711069-359E-4822-9EA7-33D5E1BF5EB6}" srcOrd="3" destOrd="0" parTransId="{40983606-A145-4103-9D42-D1D72A34B257}" sibTransId="{1C392594-E3CE-4459-B78F-7B1B822BD2CC}"/>
    <dgm:cxn modelId="{E69E15AD-EB5A-4885-881F-CBA5CFEE288B}" type="presOf" srcId="{784CF5CB-AC6B-4FFA-9022-E44F7DFAB6A2}" destId="{7FB51031-0DA3-4F51-855F-AC821C6659A0}" srcOrd="0" destOrd="0" presId="urn:microsoft.com/office/officeart/2011/layout/TabList"/>
    <dgm:cxn modelId="{2DED5AB4-F60B-41C9-BE31-5CB776440B2D}" srcId="{DB02B31F-682C-4EA1-A597-6BE534E90B7E}" destId="{784CF5CB-AC6B-4FFA-9022-E44F7DFAB6A2}" srcOrd="0" destOrd="0" parTransId="{23E009D5-CF13-462C-8712-1C550394F5DB}" sibTransId="{48347433-2425-40F6-B166-0AC562694347}"/>
    <dgm:cxn modelId="{46B72DB9-CE63-4C37-87EF-773E4749BFA7}" srcId="{FC101B6E-F8D1-44F5-83AF-0157D6EE39D6}" destId="{A3001F8A-8F76-4A9D-9CFE-A8A552D9036A}" srcOrd="1" destOrd="0" parTransId="{2DBBD8CB-D6A1-41F5-B423-81E56609A5DF}" sibTransId="{572E8A8F-1006-468E-A064-53CF4D564E1E}"/>
    <dgm:cxn modelId="{C4272CD5-32E0-4A61-9B5A-F75FD38B7949}" srcId="{89711069-359E-4822-9EA7-33D5E1BF5EB6}" destId="{CADA3508-A232-48DA-BD96-96A2F152A554}" srcOrd="0" destOrd="0" parTransId="{8F771EB7-29DD-45B4-B24C-40567C31DD13}" sibTransId="{CB267162-C483-4B78-8167-40FE54974588}"/>
    <dgm:cxn modelId="{3B91A1EB-EAF1-43BA-9D65-9979872D6803}" srcId="{A3001F8A-8F76-4A9D-9CFE-A8A552D9036A}" destId="{F10DC288-13F4-478D-8EFF-F74AB45E9E42}" srcOrd="0" destOrd="0" parTransId="{2894DB78-68CE-471D-A0F5-922F64C0D138}" sibTransId="{6D9FE5D3-4348-4F35-8581-CA029B3C32B7}"/>
    <dgm:cxn modelId="{78FFA7F0-0A94-4911-98ED-1B909B2CA76C}" type="presOf" srcId="{DB02B31F-682C-4EA1-A597-6BE534E90B7E}" destId="{DF377AA0-A257-4B5C-820F-4C6BEA261FBE}" srcOrd="0" destOrd="0" presId="urn:microsoft.com/office/officeart/2011/layout/TabList"/>
    <dgm:cxn modelId="{96E16A60-6020-48F2-8C51-1C328B9E456C}" type="presParOf" srcId="{97342DB1-6774-482B-9B94-AB4940DE93D3}" destId="{B97EA065-6E7B-4474-978D-AD371D471A0B}" srcOrd="0" destOrd="0" presId="urn:microsoft.com/office/officeart/2011/layout/TabList"/>
    <dgm:cxn modelId="{3B87B6C2-5CF1-42CA-9361-386269FDE831}" type="presParOf" srcId="{B97EA065-6E7B-4474-978D-AD371D471A0B}" destId="{7FB51031-0DA3-4F51-855F-AC821C6659A0}" srcOrd="0" destOrd="0" presId="urn:microsoft.com/office/officeart/2011/layout/TabList"/>
    <dgm:cxn modelId="{E24D1069-531F-452D-9AC3-77F2E3F1129D}" type="presParOf" srcId="{B97EA065-6E7B-4474-978D-AD371D471A0B}" destId="{DF377AA0-A257-4B5C-820F-4C6BEA261FBE}" srcOrd="1" destOrd="0" presId="urn:microsoft.com/office/officeart/2011/layout/TabList"/>
    <dgm:cxn modelId="{64C099FA-A316-4E5B-8C10-34B58FD1AAE2}" type="presParOf" srcId="{B97EA065-6E7B-4474-978D-AD371D471A0B}" destId="{929FEED5-763E-44CF-AF44-BCC1D89450B5}" srcOrd="2" destOrd="0" presId="urn:microsoft.com/office/officeart/2011/layout/TabList"/>
    <dgm:cxn modelId="{551F9243-4277-4800-81CA-28CE5EB3E73A}" type="presParOf" srcId="{97342DB1-6774-482B-9B94-AB4940DE93D3}" destId="{9378A408-19BC-416C-AA2C-67E0D46F3A8B}" srcOrd="1" destOrd="0" presId="urn:microsoft.com/office/officeart/2011/layout/TabList"/>
    <dgm:cxn modelId="{1A164A8A-B129-471D-8EB0-8AE3385572C1}" type="presParOf" srcId="{97342DB1-6774-482B-9B94-AB4940DE93D3}" destId="{B34BC1AB-D332-4512-BB7E-6F6A6AE3DB48}" srcOrd="2" destOrd="0" presId="urn:microsoft.com/office/officeart/2011/layout/TabList"/>
    <dgm:cxn modelId="{2BF56208-A0DF-4282-8EAF-C4AAB85F7D18}" type="presParOf" srcId="{B34BC1AB-D332-4512-BB7E-6F6A6AE3DB48}" destId="{BF0A4047-CBCC-41F4-8586-AEA36AAF9180}" srcOrd="0" destOrd="0" presId="urn:microsoft.com/office/officeart/2011/layout/TabList"/>
    <dgm:cxn modelId="{3E476C9E-49E7-4428-A2EB-81A6D6BECDDA}" type="presParOf" srcId="{B34BC1AB-D332-4512-BB7E-6F6A6AE3DB48}" destId="{F2C8E785-6940-4E9A-9A05-AEBF50373B07}" srcOrd="1" destOrd="0" presId="urn:microsoft.com/office/officeart/2011/layout/TabList"/>
    <dgm:cxn modelId="{1D70EBDA-0994-4129-AFD6-902330271AA0}" type="presParOf" srcId="{B34BC1AB-D332-4512-BB7E-6F6A6AE3DB48}" destId="{85ABD5A6-1AAC-4D3C-B968-F3A14BC88ABB}" srcOrd="2" destOrd="0" presId="urn:microsoft.com/office/officeart/2011/layout/TabList"/>
    <dgm:cxn modelId="{C3F1DF0E-D012-4D92-9B88-26EBEE43D245}" type="presParOf" srcId="{97342DB1-6774-482B-9B94-AB4940DE93D3}" destId="{0483162B-C5DF-4FCC-9899-D157A6BF7B73}" srcOrd="3" destOrd="0" presId="urn:microsoft.com/office/officeart/2011/layout/TabList"/>
    <dgm:cxn modelId="{0BF4AC4F-91BE-45E2-B980-262F1A1F94FA}" type="presParOf" srcId="{97342DB1-6774-482B-9B94-AB4940DE93D3}" destId="{7A040799-13A7-425B-ACA5-635738338495}" srcOrd="4" destOrd="0" presId="urn:microsoft.com/office/officeart/2011/layout/TabList"/>
    <dgm:cxn modelId="{1033052B-A696-4A38-89B6-44007633E837}" type="presParOf" srcId="{7A040799-13A7-425B-ACA5-635738338495}" destId="{46AB6D2F-2781-436A-9401-6B8838CBE1ED}" srcOrd="0" destOrd="0" presId="urn:microsoft.com/office/officeart/2011/layout/TabList"/>
    <dgm:cxn modelId="{8739804C-34B5-4DC5-B2C6-F524E21F88D7}" type="presParOf" srcId="{7A040799-13A7-425B-ACA5-635738338495}" destId="{369E81B7-51F4-4EFB-BF1E-C9843438A887}" srcOrd="1" destOrd="0" presId="urn:microsoft.com/office/officeart/2011/layout/TabList"/>
    <dgm:cxn modelId="{E8932C3C-3739-48F8-A3A6-A10B3590F024}" type="presParOf" srcId="{7A040799-13A7-425B-ACA5-635738338495}" destId="{C62D4E5E-E0E2-4291-BD19-9C162E7FE98C}" srcOrd="2" destOrd="0" presId="urn:microsoft.com/office/officeart/2011/layout/TabList"/>
    <dgm:cxn modelId="{CCBBA955-8403-40EE-806E-31FBE5CC173D}" type="presParOf" srcId="{97342DB1-6774-482B-9B94-AB4940DE93D3}" destId="{0A4D3906-C7A4-4CD6-A200-A97698E22122}" srcOrd="5" destOrd="0" presId="urn:microsoft.com/office/officeart/2011/layout/TabList"/>
    <dgm:cxn modelId="{93A3D216-83CE-4D6C-83D9-2E19E4C7A7DE}" type="presParOf" srcId="{97342DB1-6774-482B-9B94-AB4940DE93D3}" destId="{61549C4F-8587-4905-AA2C-9FFDC73F2FE3}" srcOrd="6" destOrd="0" presId="urn:microsoft.com/office/officeart/2011/layout/TabList"/>
    <dgm:cxn modelId="{C0755D4D-4CC8-4220-A35B-D115EF80E073}" type="presParOf" srcId="{61549C4F-8587-4905-AA2C-9FFDC73F2FE3}" destId="{F7307331-C923-47CA-886A-F04AC09B4EAD}" srcOrd="0" destOrd="0" presId="urn:microsoft.com/office/officeart/2011/layout/TabList"/>
    <dgm:cxn modelId="{E328D1C2-11CC-4C68-A065-FAE4CF0EDECC}" type="presParOf" srcId="{61549C4F-8587-4905-AA2C-9FFDC73F2FE3}" destId="{2F3B053C-91EB-4C32-993B-610C0B0A33BB}" srcOrd="1" destOrd="0" presId="urn:microsoft.com/office/officeart/2011/layout/TabList"/>
    <dgm:cxn modelId="{361DCDAA-10CE-4EAB-9285-1623FE48AAD4}" type="presParOf" srcId="{61549C4F-8587-4905-AA2C-9FFDC73F2FE3}" destId="{D02A8355-7459-45A4-B3CB-E546FB693F8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D71FC-F079-4C21-AF89-2B6CCE6C1A1D}">
      <dsp:nvSpPr>
        <dsp:cNvPr id="0" name=""/>
        <dsp:cNvSpPr/>
      </dsp:nvSpPr>
      <dsp:spPr>
        <a:xfrm>
          <a:off x="8543" y="226292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NPL módszertan megismerése</a:t>
          </a:r>
          <a:endParaRPr lang="en-US" sz="2700" kern="1200"/>
        </a:p>
      </dsp:txBody>
      <dsp:txXfrm>
        <a:off x="53416" y="271165"/>
        <a:ext cx="2463721" cy="1442334"/>
      </dsp:txXfrm>
    </dsp:sp>
    <dsp:sp modelId="{39C89D00-0F63-4589-9DFB-F8C5DE12008E}">
      <dsp:nvSpPr>
        <dsp:cNvPr id="0" name=""/>
        <dsp:cNvSpPr/>
      </dsp:nvSpPr>
      <dsp:spPr>
        <a:xfrm>
          <a:off x="2786715" y="675702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86715" y="802354"/>
        <a:ext cx="378935" cy="379955"/>
      </dsp:txXfrm>
    </dsp:sp>
    <dsp:sp modelId="{5270959D-FA39-4889-B55E-21CEAF9CD4B9}">
      <dsp:nvSpPr>
        <dsp:cNvPr id="0" name=""/>
        <dsp:cNvSpPr/>
      </dsp:nvSpPr>
      <dsp:spPr>
        <a:xfrm>
          <a:off x="3583397" y="226292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Saját modell készítés</a:t>
          </a:r>
          <a:endParaRPr lang="en-US" sz="2700" kern="1200"/>
        </a:p>
      </dsp:txBody>
      <dsp:txXfrm>
        <a:off x="3628270" y="271165"/>
        <a:ext cx="2463721" cy="1442334"/>
      </dsp:txXfrm>
    </dsp:sp>
    <dsp:sp modelId="{461CE6AF-2615-4677-A950-5CBDCC1230D3}">
      <dsp:nvSpPr>
        <dsp:cNvPr id="0" name=""/>
        <dsp:cNvSpPr/>
      </dsp:nvSpPr>
      <dsp:spPr>
        <a:xfrm>
          <a:off x="6361569" y="675702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61569" y="802354"/>
        <a:ext cx="378935" cy="379955"/>
      </dsp:txXfrm>
    </dsp:sp>
    <dsp:sp modelId="{225AC790-3FD6-4084-92E5-5D86B9BD85A5}">
      <dsp:nvSpPr>
        <dsp:cNvPr id="0" name=""/>
        <dsp:cNvSpPr/>
      </dsp:nvSpPr>
      <dsp:spPr>
        <a:xfrm>
          <a:off x="7158251" y="226292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err="1"/>
            <a:t>Hiperparaméter</a:t>
          </a:r>
          <a:r>
            <a:rPr lang="hu-HU" sz="2700" kern="1200"/>
            <a:t> optimalizálás</a:t>
          </a:r>
          <a:endParaRPr lang="en-US" sz="2700" kern="1200"/>
        </a:p>
      </dsp:txBody>
      <dsp:txXfrm>
        <a:off x="7203124" y="271165"/>
        <a:ext cx="2463721" cy="1442334"/>
      </dsp:txXfrm>
    </dsp:sp>
    <dsp:sp modelId="{2DAD5463-32DB-46A1-A321-8AA70BC549DB}">
      <dsp:nvSpPr>
        <dsp:cNvPr id="0" name=""/>
        <dsp:cNvSpPr/>
      </dsp:nvSpPr>
      <dsp:spPr>
        <a:xfrm rot="5400000">
          <a:off x="8164317" y="1937115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8245007" y="1983077"/>
        <a:ext cx="379955" cy="378935"/>
      </dsp:txXfrm>
    </dsp:sp>
    <dsp:sp modelId="{EC87AFB6-00BE-416E-8483-F0D78BB46431}">
      <dsp:nvSpPr>
        <dsp:cNvPr id="0" name=""/>
        <dsp:cNvSpPr/>
      </dsp:nvSpPr>
      <dsp:spPr>
        <a:xfrm>
          <a:off x="7158251" y="2779759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Kategóriák bővítése</a:t>
          </a:r>
          <a:endParaRPr lang="en-US" sz="2700" kern="1200"/>
        </a:p>
      </dsp:txBody>
      <dsp:txXfrm>
        <a:off x="7203124" y="2824632"/>
        <a:ext cx="2463721" cy="1442334"/>
      </dsp:txXfrm>
    </dsp:sp>
    <dsp:sp modelId="{155D34A8-57A9-4038-8D85-A90F86C56AEA}">
      <dsp:nvSpPr>
        <dsp:cNvPr id="0" name=""/>
        <dsp:cNvSpPr/>
      </dsp:nvSpPr>
      <dsp:spPr>
        <a:xfrm rot="10800000">
          <a:off x="6392211" y="3229170"/>
          <a:ext cx="541335" cy="633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6554611" y="3355822"/>
        <a:ext cx="378935" cy="379955"/>
      </dsp:txXfrm>
    </dsp:sp>
    <dsp:sp modelId="{92D78B9B-21EC-4E3A-B98A-B16F46C85E6A}">
      <dsp:nvSpPr>
        <dsp:cNvPr id="0" name=""/>
        <dsp:cNvSpPr/>
      </dsp:nvSpPr>
      <dsp:spPr>
        <a:xfrm>
          <a:off x="3583397" y="2779759"/>
          <a:ext cx="2553467" cy="1532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Eredmények kiértékelése teszt eseteken</a:t>
          </a:r>
          <a:endParaRPr lang="en-US" sz="2700" kern="1200"/>
        </a:p>
      </dsp:txBody>
      <dsp:txXfrm>
        <a:off x="3628270" y="2824632"/>
        <a:ext cx="2463721" cy="1442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F2EE9-F9EB-4B16-8F30-E5AB9E3AD465}">
      <dsp:nvSpPr>
        <dsp:cNvPr id="0" name=""/>
        <dsp:cNvSpPr/>
      </dsp:nvSpPr>
      <dsp:spPr>
        <a:xfrm>
          <a:off x="0" y="101266"/>
          <a:ext cx="10270405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1)</a:t>
          </a:r>
          <a:r>
            <a:rPr lang="hu-HU" sz="1600" kern="1200" err="1"/>
            <a:t>XLNet</a:t>
          </a:r>
          <a:endParaRPr lang="en-US" sz="1600" kern="1200"/>
        </a:p>
      </dsp:txBody>
      <dsp:txXfrm>
        <a:off x="17820" y="119086"/>
        <a:ext cx="10234765" cy="329399"/>
      </dsp:txXfrm>
    </dsp:sp>
    <dsp:sp modelId="{DF7F1960-E62F-43FE-815B-8254F534572B}">
      <dsp:nvSpPr>
        <dsp:cNvPr id="0" name=""/>
        <dsp:cNvSpPr/>
      </dsp:nvSpPr>
      <dsp:spPr>
        <a:xfrm>
          <a:off x="0" y="466306"/>
          <a:ext cx="1027040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8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XLNet</a:t>
          </a:r>
          <a:r>
            <a:rPr lang="en-US" sz="1200" kern="1200"/>
            <a:t>: Generalized Autoregressive Pretraining for Language Understanding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err="1"/>
            <a:t>Hugging</a:t>
          </a:r>
          <a:r>
            <a:rPr lang="hu-HU" sz="1200" kern="1200"/>
            <a:t> </a:t>
          </a:r>
          <a:r>
            <a:rPr lang="hu-HU" sz="1200" kern="1200" err="1"/>
            <a:t>Face</a:t>
          </a:r>
          <a:r>
            <a:rPr lang="hu-HU" sz="1200" kern="1200"/>
            <a:t> Transformers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err="1"/>
            <a:t>Error</a:t>
          </a:r>
          <a:r>
            <a:rPr lang="hu-HU" sz="1200" kern="1200"/>
            <a:t>: 4.45</a:t>
          </a:r>
          <a:endParaRPr lang="en-US" sz="1200" kern="1200"/>
        </a:p>
      </dsp:txBody>
      <dsp:txXfrm>
        <a:off x="0" y="466306"/>
        <a:ext cx="10270405" cy="563040"/>
      </dsp:txXfrm>
    </dsp:sp>
    <dsp:sp modelId="{2671680C-1A2C-45FD-9E4D-C3A97514C64A}">
      <dsp:nvSpPr>
        <dsp:cNvPr id="0" name=""/>
        <dsp:cNvSpPr/>
      </dsp:nvSpPr>
      <dsp:spPr>
        <a:xfrm>
          <a:off x="0" y="1029346"/>
          <a:ext cx="10270405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2)</a:t>
          </a:r>
          <a:r>
            <a:rPr lang="en-US" sz="1600" kern="1200"/>
            <a:t>BERT-ITPT-</a:t>
          </a:r>
          <a:r>
            <a:rPr lang="en-US" sz="1600" kern="1200" err="1"/>
            <a:t>FiT</a:t>
          </a:r>
          <a:endParaRPr lang="en-US" sz="1600" kern="1200"/>
        </a:p>
      </dsp:txBody>
      <dsp:txXfrm>
        <a:off x="17820" y="1047166"/>
        <a:ext cx="10234765" cy="329399"/>
      </dsp:txXfrm>
    </dsp:sp>
    <dsp:sp modelId="{CCE64CF7-5661-4DB5-8747-62A6009D551D}">
      <dsp:nvSpPr>
        <dsp:cNvPr id="0" name=""/>
        <dsp:cNvSpPr/>
      </dsp:nvSpPr>
      <dsp:spPr>
        <a:xfrm>
          <a:off x="0" y="1394386"/>
          <a:ext cx="1027040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8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How to Fine-Tune BERT for Text Classification?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err="1"/>
            <a:t>Hugging</a:t>
          </a:r>
          <a:r>
            <a:rPr lang="hu-HU" sz="1200" kern="1200"/>
            <a:t> </a:t>
          </a:r>
          <a:r>
            <a:rPr lang="hu-HU" sz="1200" kern="1200" err="1"/>
            <a:t>Face</a:t>
          </a:r>
          <a:r>
            <a:rPr lang="hu-HU" sz="1200" kern="1200"/>
            <a:t> Transformers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err="1"/>
            <a:t>Error</a:t>
          </a:r>
          <a:r>
            <a:rPr lang="hu-HU" sz="1200" kern="1200"/>
            <a:t>: 4.8</a:t>
          </a:r>
          <a:endParaRPr lang="en-US" sz="1200" kern="1200"/>
        </a:p>
      </dsp:txBody>
      <dsp:txXfrm>
        <a:off x="0" y="1394386"/>
        <a:ext cx="10270405" cy="563040"/>
      </dsp:txXfrm>
    </dsp:sp>
    <dsp:sp modelId="{76458906-5A0A-4C7E-B80A-9D5A1A8332AD}">
      <dsp:nvSpPr>
        <dsp:cNvPr id="0" name=""/>
        <dsp:cNvSpPr/>
      </dsp:nvSpPr>
      <dsp:spPr>
        <a:xfrm>
          <a:off x="0" y="1957426"/>
          <a:ext cx="10270405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3)</a:t>
          </a:r>
          <a:r>
            <a:rPr lang="en-US" sz="1600" kern="1200"/>
            <a:t>L MIXED</a:t>
          </a:r>
        </a:p>
      </dsp:txBody>
      <dsp:txXfrm>
        <a:off x="17820" y="1975246"/>
        <a:ext cx="10234765" cy="329399"/>
      </dsp:txXfrm>
    </dsp:sp>
    <dsp:sp modelId="{7FE9FA6F-1E6E-4CF0-8461-DA5A37F2720A}">
      <dsp:nvSpPr>
        <dsp:cNvPr id="0" name=""/>
        <dsp:cNvSpPr/>
      </dsp:nvSpPr>
      <dsp:spPr>
        <a:xfrm>
          <a:off x="0" y="2322466"/>
          <a:ext cx="1027040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8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Revisiting LSTM Networks for Semi-Supervised Text Classification via Mixed Objective Function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/>
            <a:t>LSTM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err="1"/>
            <a:t>Error</a:t>
          </a:r>
          <a:r>
            <a:rPr lang="hu-HU" sz="1200" kern="1200"/>
            <a:t>: 4.95</a:t>
          </a:r>
          <a:endParaRPr lang="en-US" sz="1200" kern="1200"/>
        </a:p>
      </dsp:txBody>
      <dsp:txXfrm>
        <a:off x="0" y="2322466"/>
        <a:ext cx="10270405" cy="563040"/>
      </dsp:txXfrm>
    </dsp:sp>
    <dsp:sp modelId="{194B1A23-7FDC-414F-B035-0B63712872B3}">
      <dsp:nvSpPr>
        <dsp:cNvPr id="0" name=""/>
        <dsp:cNvSpPr/>
      </dsp:nvSpPr>
      <dsp:spPr>
        <a:xfrm>
          <a:off x="0" y="2885506"/>
          <a:ext cx="10270405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4)</a:t>
          </a:r>
          <a:r>
            <a:rPr lang="en-US" sz="1600" kern="1200" err="1"/>
            <a:t>ULMFiT</a:t>
          </a:r>
          <a:endParaRPr lang="en-US" sz="1600" kern="1200"/>
        </a:p>
      </dsp:txBody>
      <dsp:txXfrm>
        <a:off x="17820" y="2903326"/>
        <a:ext cx="10234765" cy="329399"/>
      </dsp:txXfrm>
    </dsp:sp>
    <dsp:sp modelId="{5E32171B-2FF1-435E-ABBE-8F576D4FF201}">
      <dsp:nvSpPr>
        <dsp:cNvPr id="0" name=""/>
        <dsp:cNvSpPr/>
      </dsp:nvSpPr>
      <dsp:spPr>
        <a:xfrm>
          <a:off x="0" y="3250546"/>
          <a:ext cx="1027040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8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Universal Language Model Fine-tuning for Text Classification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/>
            <a:t>LSTM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err="1"/>
            <a:t>Error</a:t>
          </a:r>
          <a:r>
            <a:rPr lang="hu-HU" sz="1200" kern="1200"/>
            <a:t>: 5.01</a:t>
          </a:r>
          <a:endParaRPr lang="en-US" sz="1200" kern="1200"/>
        </a:p>
      </dsp:txBody>
      <dsp:txXfrm>
        <a:off x="0" y="3250546"/>
        <a:ext cx="10270405" cy="563040"/>
      </dsp:txXfrm>
    </dsp:sp>
    <dsp:sp modelId="{A995F300-49FF-4C3A-819F-6D3D0D7E035C}">
      <dsp:nvSpPr>
        <dsp:cNvPr id="0" name=""/>
        <dsp:cNvSpPr/>
      </dsp:nvSpPr>
      <dsp:spPr>
        <a:xfrm>
          <a:off x="0" y="3813586"/>
          <a:ext cx="10270405" cy="36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5) DR</a:t>
          </a:r>
          <a:r>
            <a:rPr lang="en-US" sz="1600" kern="1200"/>
            <a:t>NN</a:t>
          </a:r>
        </a:p>
      </dsp:txBody>
      <dsp:txXfrm>
        <a:off x="17820" y="3831406"/>
        <a:ext cx="10234765" cy="329399"/>
      </dsp:txXfrm>
    </dsp:sp>
    <dsp:sp modelId="{B61674C5-6F47-4A60-BE5A-D72338EE13A0}">
      <dsp:nvSpPr>
        <dsp:cNvPr id="0" name=""/>
        <dsp:cNvSpPr/>
      </dsp:nvSpPr>
      <dsp:spPr>
        <a:xfrm>
          <a:off x="0" y="4178626"/>
          <a:ext cx="1027040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08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Disconnected Recurrent Neural Networks for Text Categorization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/>
            <a:t>LSTM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err="1"/>
            <a:t>Error</a:t>
          </a:r>
          <a:r>
            <a:rPr lang="hu-HU" sz="1200" kern="1200"/>
            <a:t>: 5.53</a:t>
          </a:r>
          <a:endParaRPr lang="en-US" sz="1200" kern="1200"/>
        </a:p>
      </dsp:txBody>
      <dsp:txXfrm>
        <a:off x="0" y="4178626"/>
        <a:ext cx="10270405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EF8E-7947-4564-AD2B-497C3B60B23B}">
      <dsp:nvSpPr>
        <dsp:cNvPr id="0" name=""/>
        <dsp:cNvSpPr/>
      </dsp:nvSpPr>
      <dsp:spPr>
        <a:xfrm>
          <a:off x="2892" y="1099"/>
          <a:ext cx="7199688" cy="2023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800" kern="1200"/>
            <a:t>AG </a:t>
          </a:r>
          <a:r>
            <a:rPr lang="hu-HU" sz="5800" kern="1200" err="1"/>
            <a:t>news</a:t>
          </a:r>
          <a:r>
            <a:rPr lang="hu-HU" sz="5800" kern="1200"/>
            <a:t> </a:t>
          </a:r>
          <a:r>
            <a:rPr lang="hu-HU" sz="5800" kern="1200" err="1"/>
            <a:t>article’s</a:t>
          </a:r>
          <a:r>
            <a:rPr lang="hu-HU" sz="5800" kern="1200"/>
            <a:t> corpus</a:t>
          </a:r>
          <a:endParaRPr lang="en-US" sz="5800" kern="1200"/>
        </a:p>
      </dsp:txBody>
      <dsp:txXfrm>
        <a:off x="62160" y="60367"/>
        <a:ext cx="7081152" cy="1905018"/>
      </dsp:txXfrm>
    </dsp:sp>
    <dsp:sp modelId="{92E75A68-DD17-4CA8-AF03-7CBB5828B484}">
      <dsp:nvSpPr>
        <dsp:cNvPr id="0" name=""/>
        <dsp:cNvSpPr/>
      </dsp:nvSpPr>
      <dsp:spPr>
        <a:xfrm>
          <a:off x="2892" y="2217147"/>
          <a:ext cx="1349267" cy="2023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&gt;1 millió internetes hír</a:t>
          </a:r>
          <a:endParaRPr lang="en-US" sz="1300" kern="1200"/>
        </a:p>
      </dsp:txBody>
      <dsp:txXfrm>
        <a:off x="42411" y="2256666"/>
        <a:ext cx="1270229" cy="1944516"/>
      </dsp:txXfrm>
    </dsp:sp>
    <dsp:sp modelId="{D7AE4FED-8CB3-4EDA-BD6F-22F1D8C8BAB2}">
      <dsp:nvSpPr>
        <dsp:cNvPr id="0" name=""/>
        <dsp:cNvSpPr/>
      </dsp:nvSpPr>
      <dsp:spPr>
        <a:xfrm>
          <a:off x="1465497" y="2217147"/>
          <a:ext cx="1349267" cy="2023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&gt; 2000 egyedi forrás</a:t>
          </a:r>
          <a:endParaRPr lang="en-US" sz="1300" kern="1200"/>
        </a:p>
      </dsp:txBody>
      <dsp:txXfrm>
        <a:off x="1505016" y="2256666"/>
        <a:ext cx="1270229" cy="1944516"/>
      </dsp:txXfrm>
    </dsp:sp>
    <dsp:sp modelId="{7D46B2C6-E086-4753-B6EB-3F9A848EE237}">
      <dsp:nvSpPr>
        <dsp:cNvPr id="0" name=""/>
        <dsp:cNvSpPr/>
      </dsp:nvSpPr>
      <dsp:spPr>
        <a:xfrm>
          <a:off x="2928102" y="2217147"/>
          <a:ext cx="1349267" cy="2023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&gt; 1 éves időtartam alatt. </a:t>
          </a:r>
          <a:r>
            <a:rPr lang="hu-HU" sz="1300" kern="1200" err="1"/>
            <a:t>ComeToMyHead</a:t>
          </a:r>
          <a:endParaRPr lang="en-US" sz="1300" kern="1200"/>
        </a:p>
      </dsp:txBody>
      <dsp:txXfrm>
        <a:off x="2967621" y="2256666"/>
        <a:ext cx="1270229" cy="1944516"/>
      </dsp:txXfrm>
    </dsp:sp>
    <dsp:sp modelId="{3A4743EB-B9B8-4AA6-BE79-F1B87893D6A8}">
      <dsp:nvSpPr>
        <dsp:cNvPr id="0" name=""/>
        <dsp:cNvSpPr/>
      </dsp:nvSpPr>
      <dsp:spPr>
        <a:xfrm>
          <a:off x="4390708" y="2217147"/>
          <a:ext cx="1349267" cy="2023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14 kategória</a:t>
          </a:r>
          <a:endParaRPr lang="en-US" sz="1300" kern="1200"/>
        </a:p>
      </dsp:txBody>
      <dsp:txXfrm>
        <a:off x="4430227" y="2256666"/>
        <a:ext cx="1270229" cy="1944516"/>
      </dsp:txXfrm>
    </dsp:sp>
    <dsp:sp modelId="{FD53B91B-7B83-471A-8129-EFF66A4B7440}">
      <dsp:nvSpPr>
        <dsp:cNvPr id="0" name=""/>
        <dsp:cNvSpPr/>
      </dsp:nvSpPr>
      <dsp:spPr>
        <a:xfrm>
          <a:off x="5853313" y="2217147"/>
          <a:ext cx="1349267" cy="2023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Forrás</a:t>
          </a:r>
          <a:br>
            <a:rPr lang="hu-HU" sz="1300" kern="1200"/>
          </a:br>
          <a:r>
            <a:rPr lang="hu-HU" sz="1300" kern="1200"/>
            <a:t>URL</a:t>
          </a:r>
          <a:br>
            <a:rPr lang="hu-HU" sz="1300" kern="1200"/>
          </a:br>
          <a:r>
            <a:rPr lang="hu-HU" sz="1300" kern="1200"/>
            <a:t>Cím</a:t>
          </a:r>
          <a:br>
            <a:rPr lang="hu-HU" sz="1300" kern="1200"/>
          </a:br>
          <a:r>
            <a:rPr lang="hu-HU" sz="1300" kern="1200"/>
            <a:t>Hozzátartozó kép</a:t>
          </a:r>
          <a:br>
            <a:rPr lang="hu-HU" sz="1300" kern="1200"/>
          </a:br>
          <a:r>
            <a:rPr lang="hu-HU" sz="1300" kern="1200"/>
            <a:t>Kategória</a:t>
          </a:r>
          <a:br>
            <a:rPr lang="hu-HU" sz="1300" kern="1200"/>
          </a:br>
          <a:r>
            <a:rPr lang="hu-HU" sz="1300" kern="1200"/>
            <a:t>Leírás/cikk</a:t>
          </a:r>
          <a:br>
            <a:rPr lang="hu-HU" sz="1300" kern="1200"/>
          </a:br>
          <a:r>
            <a:rPr lang="hu-HU" sz="1300" kern="1200"/>
            <a:t> rangsor helyezés</a:t>
          </a:r>
          <a:br>
            <a:rPr lang="hu-HU" sz="1300" kern="1200"/>
          </a:br>
          <a:r>
            <a:rPr lang="hu-HU" sz="1300" kern="1200"/>
            <a:t>Publikáció ideje</a:t>
          </a:r>
          <a:br>
            <a:rPr lang="hu-HU" sz="1300" kern="1200"/>
          </a:br>
          <a:r>
            <a:rPr lang="hu-HU" sz="1300" kern="1200"/>
            <a:t>Hozzátartozó videó</a:t>
          </a:r>
          <a:endParaRPr lang="en-US" sz="1300" kern="1200"/>
        </a:p>
      </dsp:txBody>
      <dsp:txXfrm>
        <a:off x="5892832" y="2256666"/>
        <a:ext cx="1270229" cy="19445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D4E5E-E0E2-4291-BD19-9C162E7FE98C}">
      <dsp:nvSpPr>
        <dsp:cNvPr id="0" name=""/>
        <dsp:cNvSpPr/>
      </dsp:nvSpPr>
      <dsp:spPr>
        <a:xfrm>
          <a:off x="0" y="2546013"/>
          <a:ext cx="5537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BD5A6-1AAC-4D3C-B968-F3A14BC88ABB}">
      <dsp:nvSpPr>
        <dsp:cNvPr id="0" name=""/>
        <dsp:cNvSpPr/>
      </dsp:nvSpPr>
      <dsp:spPr>
        <a:xfrm>
          <a:off x="0" y="2032274"/>
          <a:ext cx="5537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721D5-4B21-49D4-8E25-5E7CAEA0B98C}">
      <dsp:nvSpPr>
        <dsp:cNvPr id="0" name=""/>
        <dsp:cNvSpPr/>
      </dsp:nvSpPr>
      <dsp:spPr>
        <a:xfrm>
          <a:off x="0" y="1518536"/>
          <a:ext cx="5537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FF9D2-91DC-4EC9-A2C5-B17A813E3111}">
      <dsp:nvSpPr>
        <dsp:cNvPr id="0" name=""/>
        <dsp:cNvSpPr/>
      </dsp:nvSpPr>
      <dsp:spPr>
        <a:xfrm>
          <a:off x="0" y="1004798"/>
          <a:ext cx="5537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FEED5-763E-44CF-AF44-BCC1D89450B5}">
      <dsp:nvSpPr>
        <dsp:cNvPr id="0" name=""/>
        <dsp:cNvSpPr/>
      </dsp:nvSpPr>
      <dsp:spPr>
        <a:xfrm>
          <a:off x="0" y="491060"/>
          <a:ext cx="5537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51031-0DA3-4F51-855F-AC821C6659A0}">
      <dsp:nvSpPr>
        <dsp:cNvPr id="0" name=""/>
        <dsp:cNvSpPr/>
      </dsp:nvSpPr>
      <dsp:spPr>
        <a:xfrm>
          <a:off x="1439671" y="1785"/>
          <a:ext cx="4097528" cy="48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67.13% </a:t>
          </a:r>
        </a:p>
      </dsp:txBody>
      <dsp:txXfrm>
        <a:off x="1439671" y="1785"/>
        <a:ext cx="4097528" cy="489274"/>
      </dsp:txXfrm>
    </dsp:sp>
    <dsp:sp modelId="{DF377AA0-A257-4B5C-820F-4C6BEA261FBE}">
      <dsp:nvSpPr>
        <dsp:cNvPr id="0" name=""/>
        <dsp:cNvSpPr/>
      </dsp:nvSpPr>
      <dsp:spPr>
        <a:xfrm>
          <a:off x="0" y="1785"/>
          <a:ext cx="1439672" cy="4892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Modell pontossága 5 kategória esetén</a:t>
          </a:r>
          <a:endParaRPr lang="en-US" sz="1300" kern="1200"/>
        </a:p>
      </dsp:txBody>
      <dsp:txXfrm>
        <a:off x="23889" y="25674"/>
        <a:ext cx="1391894" cy="465385"/>
      </dsp:txXfrm>
    </dsp:sp>
    <dsp:sp modelId="{C08D638D-F078-4CCC-A947-3514CA5E972F}">
      <dsp:nvSpPr>
        <dsp:cNvPr id="0" name=""/>
        <dsp:cNvSpPr/>
      </dsp:nvSpPr>
      <dsp:spPr>
        <a:xfrm>
          <a:off x="1439671" y="515524"/>
          <a:ext cx="4097528" cy="48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64.77%</a:t>
          </a:r>
          <a:endParaRPr lang="en-US" sz="1300" kern="1200"/>
        </a:p>
      </dsp:txBody>
      <dsp:txXfrm>
        <a:off x="1439671" y="515524"/>
        <a:ext cx="4097528" cy="489274"/>
      </dsp:txXfrm>
    </dsp:sp>
    <dsp:sp modelId="{CA4D8531-6280-48DA-9537-C5BD9869CD0B}">
      <dsp:nvSpPr>
        <dsp:cNvPr id="0" name=""/>
        <dsp:cNvSpPr/>
      </dsp:nvSpPr>
      <dsp:spPr>
        <a:xfrm>
          <a:off x="0" y="515524"/>
          <a:ext cx="1439672" cy="4892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Modell pontosság 7 kategória estén</a:t>
          </a:r>
          <a:endParaRPr lang="en-US" sz="1300" kern="1200"/>
        </a:p>
      </dsp:txBody>
      <dsp:txXfrm>
        <a:off x="23889" y="539413"/>
        <a:ext cx="1391894" cy="465385"/>
      </dsp:txXfrm>
    </dsp:sp>
    <dsp:sp modelId="{2665ED7F-151D-4BEE-81E3-BF3089F2EB22}">
      <dsp:nvSpPr>
        <dsp:cNvPr id="0" name=""/>
        <dsp:cNvSpPr/>
      </dsp:nvSpPr>
      <dsp:spPr>
        <a:xfrm>
          <a:off x="1439671" y="1029262"/>
          <a:ext cx="4097528" cy="48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63.84%</a:t>
          </a:r>
          <a:endParaRPr lang="en-US" sz="1300" kern="1200"/>
        </a:p>
      </dsp:txBody>
      <dsp:txXfrm>
        <a:off x="1439671" y="1029262"/>
        <a:ext cx="4097528" cy="489274"/>
      </dsp:txXfrm>
    </dsp:sp>
    <dsp:sp modelId="{8A33A7B9-6408-407E-9A92-3DCF390E51DB}">
      <dsp:nvSpPr>
        <dsp:cNvPr id="0" name=""/>
        <dsp:cNvSpPr/>
      </dsp:nvSpPr>
      <dsp:spPr>
        <a:xfrm>
          <a:off x="0" y="1029262"/>
          <a:ext cx="1439672" cy="4892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Modell pontosság 10 kategória esetén</a:t>
          </a:r>
          <a:endParaRPr lang="en-US" sz="1300" kern="1200"/>
        </a:p>
      </dsp:txBody>
      <dsp:txXfrm>
        <a:off x="23889" y="1053151"/>
        <a:ext cx="1391894" cy="465385"/>
      </dsp:txXfrm>
    </dsp:sp>
    <dsp:sp modelId="{BF0A4047-CBCC-41F4-8586-AEA36AAF9180}">
      <dsp:nvSpPr>
        <dsp:cNvPr id="0" name=""/>
        <dsp:cNvSpPr/>
      </dsp:nvSpPr>
      <dsp:spPr>
        <a:xfrm>
          <a:off x="1439671" y="1543000"/>
          <a:ext cx="4097528" cy="48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5 kategória</a:t>
          </a:r>
          <a:endParaRPr lang="en-US" sz="1300" kern="1200"/>
        </a:p>
      </dsp:txBody>
      <dsp:txXfrm>
        <a:off x="1439671" y="1543000"/>
        <a:ext cx="4097528" cy="489274"/>
      </dsp:txXfrm>
    </dsp:sp>
    <dsp:sp modelId="{F2C8E785-6940-4E9A-9A05-AEBF50373B07}">
      <dsp:nvSpPr>
        <dsp:cNvPr id="0" name=""/>
        <dsp:cNvSpPr/>
      </dsp:nvSpPr>
      <dsp:spPr>
        <a:xfrm>
          <a:off x="0" y="1543000"/>
          <a:ext cx="1439672" cy="4892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Legjobb modell</a:t>
          </a:r>
          <a:endParaRPr lang="en-US" sz="1300" kern="1200"/>
        </a:p>
      </dsp:txBody>
      <dsp:txXfrm>
        <a:off x="23889" y="1566889"/>
        <a:ext cx="1391894" cy="465385"/>
      </dsp:txXfrm>
    </dsp:sp>
    <dsp:sp modelId="{46AB6D2F-2781-436A-9401-6B8838CBE1ED}">
      <dsp:nvSpPr>
        <dsp:cNvPr id="0" name=""/>
        <dsp:cNvSpPr/>
      </dsp:nvSpPr>
      <dsp:spPr>
        <a:xfrm>
          <a:off x="1439671" y="2056738"/>
          <a:ext cx="4097528" cy="48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World, </a:t>
          </a:r>
          <a:r>
            <a:rPr lang="hu-HU" sz="1300" kern="1200" err="1"/>
            <a:t>Entertaintement</a:t>
          </a:r>
          <a:r>
            <a:rPr lang="hu-HU" sz="1300" kern="1200"/>
            <a:t>, </a:t>
          </a:r>
          <a:r>
            <a:rPr lang="hu-HU" sz="1300" kern="1200" err="1"/>
            <a:t>Sports</a:t>
          </a:r>
          <a:r>
            <a:rPr lang="hu-HU" sz="1300" kern="1200"/>
            <a:t>, Business, Top </a:t>
          </a:r>
          <a:r>
            <a:rPr lang="hu-HU" sz="1300" kern="1200" err="1"/>
            <a:t>Stories</a:t>
          </a:r>
          <a:endParaRPr lang="en-US" sz="1300" kern="1200"/>
        </a:p>
      </dsp:txBody>
      <dsp:txXfrm>
        <a:off x="1439671" y="2056738"/>
        <a:ext cx="4097528" cy="489274"/>
      </dsp:txXfrm>
    </dsp:sp>
    <dsp:sp modelId="{369E81B7-51F4-4EFB-BF1E-C9843438A887}">
      <dsp:nvSpPr>
        <dsp:cNvPr id="0" name=""/>
        <dsp:cNvSpPr/>
      </dsp:nvSpPr>
      <dsp:spPr>
        <a:xfrm>
          <a:off x="0" y="2056738"/>
          <a:ext cx="1439672" cy="4892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/>
            <a:t>Vizsgált kategóriák</a:t>
          </a:r>
          <a:endParaRPr lang="en-US" sz="1300" kern="1200"/>
        </a:p>
      </dsp:txBody>
      <dsp:txXfrm>
        <a:off x="23889" y="2080627"/>
        <a:ext cx="1391894" cy="465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A8355-7459-45A4-B3CB-E546FB693F83}">
      <dsp:nvSpPr>
        <dsp:cNvPr id="0" name=""/>
        <dsp:cNvSpPr/>
      </dsp:nvSpPr>
      <dsp:spPr>
        <a:xfrm>
          <a:off x="0" y="3492357"/>
          <a:ext cx="39101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D4E5E-E0E2-4291-BD19-9C162E7FE98C}">
      <dsp:nvSpPr>
        <dsp:cNvPr id="0" name=""/>
        <dsp:cNvSpPr/>
      </dsp:nvSpPr>
      <dsp:spPr>
        <a:xfrm>
          <a:off x="0" y="2608937"/>
          <a:ext cx="39101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BD5A6-1AAC-4D3C-B968-F3A14BC88ABB}">
      <dsp:nvSpPr>
        <dsp:cNvPr id="0" name=""/>
        <dsp:cNvSpPr/>
      </dsp:nvSpPr>
      <dsp:spPr>
        <a:xfrm>
          <a:off x="0" y="1725516"/>
          <a:ext cx="39101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FEED5-763E-44CF-AF44-BCC1D89450B5}">
      <dsp:nvSpPr>
        <dsp:cNvPr id="0" name=""/>
        <dsp:cNvSpPr/>
      </dsp:nvSpPr>
      <dsp:spPr>
        <a:xfrm>
          <a:off x="0" y="842096"/>
          <a:ext cx="391018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51031-0DA3-4F51-855F-AC821C6659A0}">
      <dsp:nvSpPr>
        <dsp:cNvPr id="0" name=""/>
        <dsp:cNvSpPr/>
      </dsp:nvSpPr>
      <dsp:spPr>
        <a:xfrm>
          <a:off x="1016647" y="743"/>
          <a:ext cx="2893533" cy="84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MKZs</a:t>
          </a:r>
          <a:r>
            <a:rPr lang="en-US" sz="1500" b="1" i="0" kern="1200"/>
            <a:t> </a:t>
          </a:r>
          <a:endParaRPr lang="en-US" sz="1500" kern="1200"/>
        </a:p>
      </dsp:txBody>
      <dsp:txXfrm>
        <a:off x="1016647" y="743"/>
        <a:ext cx="2893533" cy="841352"/>
      </dsp:txXfrm>
    </dsp:sp>
    <dsp:sp modelId="{DF377AA0-A257-4B5C-820F-4C6BEA261FBE}">
      <dsp:nvSpPr>
        <dsp:cNvPr id="0" name=""/>
        <dsp:cNvSpPr/>
      </dsp:nvSpPr>
      <dsp:spPr>
        <a:xfrm>
          <a:off x="0" y="743"/>
          <a:ext cx="1016647" cy="8413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/>
            <a:t>Csapat neve</a:t>
          </a:r>
          <a:endParaRPr lang="en-US" sz="1500" kern="1200"/>
        </a:p>
      </dsp:txBody>
      <dsp:txXfrm>
        <a:off x="41079" y="41822"/>
        <a:ext cx="934489" cy="800273"/>
      </dsp:txXfrm>
    </dsp:sp>
    <dsp:sp modelId="{BF0A4047-CBCC-41F4-8586-AEA36AAF9180}">
      <dsp:nvSpPr>
        <dsp:cNvPr id="0" name=""/>
        <dsp:cNvSpPr/>
      </dsp:nvSpPr>
      <dsp:spPr>
        <a:xfrm>
          <a:off x="1016647" y="884163"/>
          <a:ext cx="2893533" cy="84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Győri</a:t>
          </a:r>
          <a:r>
            <a:rPr lang="en-US" sz="15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1500" kern="120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Mihály</a:t>
          </a:r>
          <a:r>
            <a:rPr lang="en-US" sz="15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Kristóf Varga</a:t>
          </a:r>
          <a:r>
            <a:rPr lang="hu-HU" sz="15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</a:t>
          </a:r>
          <a:r>
            <a:rPr lang="en-US" sz="1500" kern="120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Zsemle</a:t>
          </a:r>
          <a:r>
            <a:rPr lang="en-US" sz="15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1500" kern="120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Zsolt</a:t>
          </a:r>
          <a:r>
            <a:rPr lang="en-US" sz="15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endParaRPr lang="en-US" sz="1500" kern="1200"/>
        </a:p>
      </dsp:txBody>
      <dsp:txXfrm>
        <a:off x="1016647" y="884163"/>
        <a:ext cx="2893533" cy="841352"/>
      </dsp:txXfrm>
    </dsp:sp>
    <dsp:sp modelId="{F2C8E785-6940-4E9A-9A05-AEBF50373B07}">
      <dsp:nvSpPr>
        <dsp:cNvPr id="0" name=""/>
        <dsp:cNvSpPr/>
      </dsp:nvSpPr>
      <dsp:spPr>
        <a:xfrm>
          <a:off x="0" y="884163"/>
          <a:ext cx="1016647" cy="8413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/>
            <a:t>Résztvevők</a:t>
          </a:r>
          <a:endParaRPr lang="en-US" sz="1500" kern="1200"/>
        </a:p>
      </dsp:txBody>
      <dsp:txXfrm>
        <a:off x="41079" y="925242"/>
        <a:ext cx="934489" cy="800273"/>
      </dsp:txXfrm>
    </dsp:sp>
    <dsp:sp modelId="{46AB6D2F-2781-436A-9401-6B8838CBE1ED}">
      <dsp:nvSpPr>
        <dsp:cNvPr id="0" name=""/>
        <dsp:cNvSpPr/>
      </dsp:nvSpPr>
      <dsp:spPr>
        <a:xfrm>
          <a:off x="1016647" y="1767584"/>
          <a:ext cx="2893533" cy="84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Dokumentum</a:t>
          </a:r>
          <a:r>
            <a:rPr lang="en-US" sz="1500" kern="1200"/>
            <a:t> </a:t>
          </a:r>
          <a:r>
            <a:rPr lang="en-US" sz="1500" kern="1200" err="1"/>
            <a:t>osztályozás</a:t>
          </a:r>
          <a:r>
            <a:rPr lang="en-US" sz="1500" kern="1200"/>
            <a:t> NLP </a:t>
          </a:r>
          <a:r>
            <a:rPr lang="en-US" sz="1500" kern="1200" err="1"/>
            <a:t>módszerekkel</a:t>
          </a:r>
          <a:endParaRPr lang="en-US" sz="1500" kern="1200"/>
        </a:p>
      </dsp:txBody>
      <dsp:txXfrm>
        <a:off x="1016647" y="1767584"/>
        <a:ext cx="2893533" cy="841352"/>
      </dsp:txXfrm>
    </dsp:sp>
    <dsp:sp modelId="{369E81B7-51F4-4EFB-BF1E-C9843438A887}">
      <dsp:nvSpPr>
        <dsp:cNvPr id="0" name=""/>
        <dsp:cNvSpPr/>
      </dsp:nvSpPr>
      <dsp:spPr>
        <a:xfrm>
          <a:off x="0" y="1767584"/>
          <a:ext cx="1016647" cy="8413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/>
            <a:t>Téma címe</a:t>
          </a:r>
          <a:endParaRPr lang="en-US" sz="1500" kern="1200"/>
        </a:p>
      </dsp:txBody>
      <dsp:txXfrm>
        <a:off x="41079" y="1808663"/>
        <a:ext cx="934489" cy="800273"/>
      </dsp:txXfrm>
    </dsp:sp>
    <dsp:sp modelId="{F7307331-C923-47CA-886A-F04AC09B4EAD}">
      <dsp:nvSpPr>
        <dsp:cNvPr id="0" name=""/>
        <dsp:cNvSpPr/>
      </dsp:nvSpPr>
      <dsp:spPr>
        <a:xfrm>
          <a:off x="1016647" y="2651004"/>
          <a:ext cx="2893533" cy="841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/>
            <a:t>67.13%</a:t>
          </a:r>
          <a:endParaRPr lang="en-US" sz="1500" kern="1200"/>
        </a:p>
      </dsp:txBody>
      <dsp:txXfrm>
        <a:off x="1016647" y="2651004"/>
        <a:ext cx="2893533" cy="841352"/>
      </dsp:txXfrm>
    </dsp:sp>
    <dsp:sp modelId="{2F3B053C-91EB-4C32-993B-610C0B0A33BB}">
      <dsp:nvSpPr>
        <dsp:cNvPr id="0" name=""/>
        <dsp:cNvSpPr/>
      </dsp:nvSpPr>
      <dsp:spPr>
        <a:xfrm>
          <a:off x="0" y="2651004"/>
          <a:ext cx="1016647" cy="84135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/>
            <a:t>Elsődleges eredmény</a:t>
          </a:r>
          <a:endParaRPr lang="en-US" sz="1500" kern="1200"/>
        </a:p>
      </dsp:txBody>
      <dsp:txXfrm>
        <a:off x="41079" y="2692083"/>
        <a:ext cx="934489" cy="800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7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E48CBC-8A0C-40DD-B98A-E748596CE215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2A3C8F-4BC2-4351-8164-0A2A7877F4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9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F3D20-1B01-48DB-AF97-2E066F8E2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Dokumentum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osztályozás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NLP </a:t>
            </a:r>
            <a:r>
              <a:rPr lang="en-US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módszerekkel</a:t>
            </a:r>
            <a:b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7BED0-EE9A-4989-B4B2-9D9EF6916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Győri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Mihály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Kristóf Varga</a:t>
            </a:r>
            <a:r>
              <a:rPr lang="hu-HU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Zsemle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Zsolt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7326-53C4-422B-A548-93A1A738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Célkitűzés 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752269-7B44-4CC3-B6B1-7F10AFED6F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17163"/>
              </p:ext>
            </p:extLst>
          </p:nvPr>
        </p:nvGraphicFramePr>
        <p:xfrm>
          <a:off x="1235869" y="1842615"/>
          <a:ext cx="9720262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3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7326-53C4-422B-A548-93A1A738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Korábbi megoldások 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057913-E311-496C-9AA0-73EEC06FB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55711"/>
              </p:ext>
            </p:extLst>
          </p:nvPr>
        </p:nvGraphicFramePr>
        <p:xfrm>
          <a:off x="1024127" y="1634067"/>
          <a:ext cx="10270405" cy="484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3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C43-03BA-4EBB-AECD-962F19B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Adatbázis</a:t>
            </a: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271CE1-A690-4E82-9BE5-775131514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073048"/>
              </p:ext>
            </p:extLst>
          </p:nvPr>
        </p:nvGraphicFramePr>
        <p:xfrm>
          <a:off x="1024127" y="1879599"/>
          <a:ext cx="7205473" cy="424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B857D6-A4F4-4F04-A575-F7CB0AEF5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39233"/>
              </p:ext>
            </p:extLst>
          </p:nvPr>
        </p:nvGraphicFramePr>
        <p:xfrm>
          <a:off x="8894572" y="2047875"/>
          <a:ext cx="2188295" cy="376180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685264">
                  <a:extLst>
                    <a:ext uri="{9D8B030D-6E8A-4147-A177-3AD203B41FA5}">
                      <a16:colId xmlns:a16="http://schemas.microsoft.com/office/drawing/2014/main" val="1983634195"/>
                    </a:ext>
                  </a:extLst>
                </a:gridCol>
                <a:gridCol w="503031">
                  <a:extLst>
                    <a:ext uri="{9D8B030D-6E8A-4147-A177-3AD203B41FA5}">
                      <a16:colId xmlns:a16="http://schemas.microsoft.com/office/drawing/2014/main" val="1664215097"/>
                    </a:ext>
                  </a:extLst>
                </a:gridCol>
              </a:tblGrid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Kategória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# cikk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96294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World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81458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4985163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Entertainment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70892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4374887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62163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5183984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Business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56656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1336589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Top Stories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56045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4639240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Sci/Tech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41194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9431759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To News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31917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3448734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Europe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30905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5737272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Helth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19915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0787578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Italia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13814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8408919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U.S.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13770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9421790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Software and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2739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7275258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Toons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2150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0935740"/>
                  </a:ext>
                </a:extLst>
              </a:tr>
              <a:tr h="250787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Music Feeds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1207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201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9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65D8F-D0DC-4250-B21D-119FC674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Rendszerterv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82AC6-E634-4A52-A3A4-04FC1314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/>
              <a:t>Adatok letöltése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/>
              <a:t>Megfelelő paraméterek kinyerése: cím, leírás, kategória</a:t>
            </a:r>
          </a:p>
          <a:p>
            <a:pPr marL="457200" indent="-457200">
              <a:buFont typeface="+mj-lt"/>
              <a:buAutoNum type="arabicPeriod"/>
            </a:pPr>
            <a:r>
              <a:rPr lang="hu-HU"/>
              <a:t>Az 5 legnagyobb kategória adatainak kiválogatása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/>
              <a:t>Üres/hibás adatsorok eldobása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err="1"/>
              <a:t>Tokenizálás</a:t>
            </a:r>
            <a:r>
              <a:rPr lang="hu-HU"/>
              <a:t>, </a:t>
            </a:r>
            <a:r>
              <a:rPr lang="hu-HU" err="1"/>
              <a:t>encode-olás</a:t>
            </a:r>
            <a:r>
              <a:rPr lang="hu-HU"/>
              <a:t> és szótár építés</a:t>
            </a:r>
          </a:p>
          <a:p>
            <a:pPr marL="457200" indent="-457200">
              <a:buFont typeface="+mj-lt"/>
              <a:buAutoNum type="arabicPeriod"/>
            </a:pPr>
            <a:r>
              <a:rPr lang="hu-HU"/>
              <a:t>Tanító, validációs és teszt halmazok szétválogatása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/>
              <a:t>Tanítás és hiperparaméter optimalizálás</a:t>
            </a:r>
          </a:p>
          <a:p>
            <a:pPr marL="457200" indent="-457200">
              <a:buFont typeface="+mj-lt"/>
              <a:buAutoNum type="arabicPeriod"/>
            </a:pPr>
            <a:r>
              <a:rPr lang="hu-HU"/>
              <a:t>Kiértékelés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953404-B637-4DF0-930A-C65A15CB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hu-HU" sz="4400"/>
              <a:t>Architektúra</a:t>
            </a:r>
            <a:endParaRPr lang="en-GB" sz="440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80BC0-FD2E-4D36-85C4-08B69A9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8221" y="3035193"/>
            <a:ext cx="6237173" cy="3931920"/>
          </a:xfrm>
        </p:spPr>
        <p:txBody>
          <a:bodyPr>
            <a:normAutofit/>
          </a:bodyPr>
          <a:lstStyle/>
          <a:p>
            <a:pPr lvl="8"/>
            <a:r>
              <a:rPr lang="hu-HU" sz="2400"/>
              <a:t> </a:t>
            </a:r>
            <a:r>
              <a:rPr lang="hu-HU" sz="2400" err="1"/>
              <a:t>Konvolúciós</a:t>
            </a:r>
            <a:r>
              <a:rPr lang="hu-HU" sz="2400"/>
              <a:t> és LSTM rétegek kombinációja</a:t>
            </a:r>
          </a:p>
          <a:p>
            <a:pPr lvl="8"/>
            <a:r>
              <a:rPr lang="hu-HU" sz="2400"/>
              <a:t> BERT-tel </a:t>
            </a:r>
            <a:r>
              <a:rPr lang="hu-HU" sz="2400" err="1"/>
              <a:t>tokenizált</a:t>
            </a:r>
            <a:r>
              <a:rPr lang="hu-HU" sz="2400"/>
              <a:t> adatokon</a:t>
            </a:r>
          </a:p>
          <a:p>
            <a:pPr lvl="8"/>
            <a:r>
              <a:rPr lang="hu-HU" sz="2400"/>
              <a:t> Hiperparaméter optimalizáció </a:t>
            </a:r>
            <a:r>
              <a:rPr lang="hu-HU" sz="2400" err="1"/>
              <a:t>Keras</a:t>
            </a:r>
            <a:r>
              <a:rPr lang="hu-HU" sz="2400"/>
              <a:t> </a:t>
            </a:r>
            <a:r>
              <a:rPr lang="hu-HU" sz="2400" err="1"/>
              <a:t>Hyperbanddel</a:t>
            </a:r>
            <a:endParaRPr lang="en-GB" sz="240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4EDC3C6-65FA-4710-98A3-CFBA0918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383" y="960120"/>
            <a:ext cx="2779228" cy="49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C55BD2-FA21-492C-89F0-422DD2AB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Tanítás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D803C1-432E-4862-AC70-5890B1A7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sz="2400"/>
              <a:t> Tanító –Validációs – Teszt halmaz arány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70% - 15% - 15%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/>
              <a:t> </a:t>
            </a:r>
            <a:r>
              <a:rPr lang="hu-HU" sz="2400" err="1"/>
              <a:t>Hiperparaméter</a:t>
            </a:r>
            <a:r>
              <a:rPr lang="hu-HU" sz="2400"/>
              <a:t> optimalizáció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8 különböző paraméterre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maximum 10 </a:t>
            </a:r>
            <a:r>
              <a:rPr lang="hu-HU" sz="2000" err="1"/>
              <a:t>epoch</a:t>
            </a:r>
            <a:endParaRPr lang="hu-HU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</a:t>
            </a:r>
            <a:r>
              <a:rPr lang="hu-HU" sz="2000" err="1"/>
              <a:t>val_accuracy</a:t>
            </a:r>
            <a:r>
              <a:rPr lang="hu-HU" sz="2000"/>
              <a:t> – viszonyítási pont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30 próba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0.6725 </a:t>
            </a:r>
            <a:r>
              <a:rPr lang="hu-HU" sz="2000" err="1"/>
              <a:t>val_accuracy</a:t>
            </a:r>
            <a:r>
              <a:rPr lang="hu-HU" sz="2000"/>
              <a:t> – legjobb modell / eredmény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sz="2400"/>
              <a:t> Nehézségek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gyors túltanulás – alacsony maximális </a:t>
            </a:r>
            <a:r>
              <a:rPr lang="hu-HU" sz="2000" err="1"/>
              <a:t>epoch</a:t>
            </a:r>
            <a:r>
              <a:rPr lang="hu-HU" sz="2000"/>
              <a:t> szám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000"/>
              <a:t> megfelelő paraméterek kiválasztása</a:t>
            </a:r>
          </a:p>
          <a:p>
            <a:pPr marL="128016" lvl="1" indent="0">
              <a:buNone/>
            </a:pPr>
            <a:endParaRPr lang="hu-HU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F55BC4-4BDA-4368-8701-1C183712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eredmények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1C70C-9869-4B35-B8C2-74C770857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02" y="4563851"/>
            <a:ext cx="6367798" cy="17831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8D4F0F-1C0F-4BBE-9C96-67B8BC514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345938"/>
              </p:ext>
            </p:extLst>
          </p:nvPr>
        </p:nvGraphicFramePr>
        <p:xfrm>
          <a:off x="5401733" y="1559007"/>
          <a:ext cx="5537200" cy="254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6C4E8C-96C4-45EF-980D-A08855ED0E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32" y="2256547"/>
            <a:ext cx="4286536" cy="3462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47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151E-8652-4E3C-B293-D800B587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Összefoglalás</a:t>
            </a:r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48D1E9-DF7D-4113-B849-7E0C3F00C9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433783"/>
              </p:ext>
            </p:extLst>
          </p:nvPr>
        </p:nvGraphicFramePr>
        <p:xfrm>
          <a:off x="1024128" y="1682449"/>
          <a:ext cx="3910181" cy="3493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9EDB9A3-AC16-40FF-BC42-D7F89DDBE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195" y="5175550"/>
            <a:ext cx="10065271" cy="1504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1A9805-9930-4531-9320-EC42BB4EC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711" y="1895689"/>
            <a:ext cx="5856196" cy="30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8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Dokumentum osztályozás NLP módszerekkel </vt:lpstr>
      <vt:lpstr>Célkitűzés </vt:lpstr>
      <vt:lpstr>Korábbi megoldások </vt:lpstr>
      <vt:lpstr>Adatbázis</vt:lpstr>
      <vt:lpstr>Rendszerterv</vt:lpstr>
      <vt:lpstr>Architektúra</vt:lpstr>
      <vt:lpstr>Tanítás</vt:lpstr>
      <vt:lpstr>eredmények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Kristóf</dc:creator>
  <cp:revision>1</cp:revision>
  <dcterms:created xsi:type="dcterms:W3CDTF">2022-01-08T13:58:40Z</dcterms:created>
  <dcterms:modified xsi:type="dcterms:W3CDTF">2022-01-08T15:38:15Z</dcterms:modified>
</cp:coreProperties>
</file>