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F3A60-5AC2-437E-B2BF-37DB80FBC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BFD38-C11E-4E6C-8842-E4E26BF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AA00B-F5F5-4FC4-9B97-06DA3356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59EE7-3E27-4679-B744-A6F2668F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52112-1ACA-4B98-9FD8-1214D926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B19FD-30EF-4427-87DF-E695C4A4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D4EB4-A9BB-4F89-BED2-5417BA15B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9080D-04FD-4A3A-93D0-3BB8D8A0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C41A3-CA6D-4C16-8260-673A8725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96D06-7EC9-4B7C-BC47-D933CECD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C1AEE-1659-4DF3-B125-EF081DCDA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4951D-2423-4942-ABD9-2AF17FB7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8AFB2-8D40-4C2B-AC5C-F3E66A1C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FEA0C-4DEA-4313-88E2-F939CF9C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4B1D3-59CA-4166-9DAE-472D9AD0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59059-4C0D-497A-9D18-CB4EB7A2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DA4C5-88EE-40B4-94E7-56A02CD24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D625A-5D4E-45CE-A9B5-CC6B7BE4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8D53B-3C93-48F1-BBCF-693F1C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B5728-F2FD-43EE-9DBB-408A0523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318EB-5F31-4032-8E1A-C3F05FB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10AD2-1E4C-4EAA-9592-5651F73F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23A1F-63A8-402B-B836-DAA6E831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21C6E-123F-420A-AA03-AD47768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C328-4948-4181-97B5-7AAC5C8C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5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0EE0-0E2D-45A0-9E99-AA48641D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0C102-A3B8-458C-AE14-D46FB53DC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19787-999C-4318-8414-BF563DFF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9A7F1-32C8-4E52-AD5A-DFD2775F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6D871-D477-495F-89C6-E982913F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39015-D0A8-4AFA-A546-3D41F93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FD2B8-D9A2-4F09-92DE-5B7ED630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C7773-F3BE-469B-AF97-CE50EDB4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5B5A82-C430-405A-AC31-291F981A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0CAEF9-31B3-4B37-9ABF-AED4E8935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19788-92DD-463B-B1B2-3783AF1A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8A491-E336-483C-9906-0703C104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71D4D4-ED25-4479-AF41-50799856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714DFE-A1D9-4316-BB7C-666758B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299F-DB60-4F4C-B947-FCDEE753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93259-15A1-4362-8E69-81A19140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44044-44AA-4A6B-93B7-C414E120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93FC8-2467-4888-8A34-79F590E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987A5-86D0-4345-A2AD-98EE2AB6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B99E44-A445-44DF-AB9E-C0F1A242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191F5-8ABC-4D5F-BA4A-141F504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5B84F-0A69-461B-A90D-A7CDEC23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5636A-5532-4138-9A98-0B496F8B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91474-F442-43F3-8451-505D40BBE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466D7-5B77-45CC-84C3-66217B9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4CF99-9D09-4A18-85D2-B61D16CB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7007E-BFA9-4FF0-B963-4BA68519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50ADB-C2B5-4B62-B4DB-AA2E2844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46F861-B9F0-45D7-BAAA-5439BB7F0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64519-F609-4BD7-A826-700A1DDB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51C5E-475D-47EC-AC64-F3B1320C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AA78D-665C-4B96-AB69-ACC41E15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707E5-0CD2-49B9-A58C-BD29CC10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86233-7F64-4953-8648-9815A538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29181-ECDC-469E-B5B7-2EAE329F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A624-50F8-4836-BC11-8F79EBB45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EDEB-680C-4FF8-9C2A-BCDD13F0C9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66179-863D-4521-8877-31AA775A4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2FD0B-75E6-4F8C-8567-3568389D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57BE-F20B-4338-AED2-51031A1C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CE5FC6-83CB-428B-88DD-FF330855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674370"/>
            <a:ext cx="11521440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, 文字&#10;&#10;描述已自动生成">
            <a:extLst>
              <a:ext uri="{FF2B5EF4-FFF2-40B4-BE49-F238E27FC236}">
                <a16:creationId xmlns:a16="http://schemas.microsoft.com/office/drawing/2014/main" id="{6CFC11E8-4466-4B2F-9456-6722792F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" y="773430"/>
            <a:ext cx="11148060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7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161B8B-66C2-42C5-B806-FCC216DB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891540"/>
            <a:ext cx="104013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5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F946EDB2-4F9F-4567-B031-6AD02CEC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" y="872490"/>
            <a:ext cx="10949940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03E14C-4317-402F-9BCF-D944A399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5330"/>
            <a:ext cx="1066800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CBC93E-0F26-427A-83B9-47B61C96E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800100"/>
            <a:ext cx="112318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4E42E4-DB69-486A-AA28-7FA87588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990600"/>
            <a:ext cx="10401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2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, 名片&#10;&#10;描述已自动生成">
            <a:extLst>
              <a:ext uri="{FF2B5EF4-FFF2-40B4-BE49-F238E27FC236}">
                <a16:creationId xmlns:a16="http://schemas.microsoft.com/office/drawing/2014/main" id="{5F07E92D-FE64-4B48-9CD3-99439AB3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" y="838200"/>
            <a:ext cx="102641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5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D4A9DCF8-F304-4349-986C-937DDADC1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750570"/>
            <a:ext cx="1048512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2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C42C9B-8293-4AAE-BA9E-6D5B0465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9140"/>
            <a:ext cx="106680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9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36EE7283-9683-4004-8386-375AA628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762000"/>
            <a:ext cx="1075182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Annie-YR</dc:creator>
  <cp:lastModifiedBy>Wang, Annie-YR</cp:lastModifiedBy>
  <cp:revision>1</cp:revision>
  <dcterms:created xsi:type="dcterms:W3CDTF">2020-03-31T13:38:45Z</dcterms:created>
  <dcterms:modified xsi:type="dcterms:W3CDTF">2020-03-31T13:41:45Z</dcterms:modified>
</cp:coreProperties>
</file>