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309" r:id="rId5"/>
    <p:sldId id="258" r:id="rId6"/>
    <p:sldId id="268" r:id="rId7"/>
    <p:sldId id="294" r:id="rId8"/>
    <p:sldId id="295" r:id="rId9"/>
    <p:sldId id="296" r:id="rId10"/>
    <p:sldId id="303" r:id="rId11"/>
    <p:sldId id="299" r:id="rId12"/>
    <p:sldId id="297" r:id="rId13"/>
    <p:sldId id="310" r:id="rId14"/>
    <p:sldId id="304" r:id="rId15"/>
    <p:sldId id="298" r:id="rId16"/>
    <p:sldId id="311" r:id="rId17"/>
    <p:sldId id="305" r:id="rId18"/>
    <p:sldId id="312" r:id="rId19"/>
    <p:sldId id="313" r:id="rId20"/>
    <p:sldId id="306" r:id="rId21"/>
    <p:sldId id="301" r:id="rId22"/>
    <p:sldId id="314" r:id="rId23"/>
    <p:sldId id="307" r:id="rId24"/>
    <p:sldId id="302" r:id="rId25"/>
    <p:sldId id="315" r:id="rId26"/>
    <p:sldId id="308" r:id="rId27"/>
    <p:sldId id="316" r:id="rId28"/>
    <p:sldId id="286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D8D9A-36F0-417D-BBE2-0854181F15C3}" v="9" dt="2021-01-19T09:00:42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74319" autoAdjust="0"/>
  </p:normalViewPr>
  <p:slideViewPr>
    <p:cSldViewPr snapToGrid="0">
      <p:cViewPr varScale="1">
        <p:scale>
          <a:sx n="120" d="100"/>
          <a:sy n="120" d="100"/>
        </p:scale>
        <p:origin x="14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 Kenesei" userId="86ddabd5c1006398" providerId="LiveId" clId="{759D8D9A-36F0-417D-BBE2-0854181F15C3}"/>
    <pc:docChg chg="undo redo custSel delSld modSld">
      <pc:chgData name="Kristof Kenesei" userId="86ddabd5c1006398" providerId="LiveId" clId="{759D8D9A-36F0-417D-BBE2-0854181F15C3}" dt="2021-01-19T09:58:33.787" v="3496" actId="15"/>
      <pc:docMkLst>
        <pc:docMk/>
      </pc:docMkLst>
      <pc:sldChg chg="modNotesTx">
        <pc:chgData name="Kristof Kenesei" userId="86ddabd5c1006398" providerId="LiveId" clId="{759D8D9A-36F0-417D-BBE2-0854181F15C3}" dt="2021-01-19T09:41:49.816" v="3034" actId="20577"/>
        <pc:sldMkLst>
          <pc:docMk/>
          <pc:sldMk cId="4254676652" sldId="258"/>
        </pc:sldMkLst>
      </pc:sldChg>
      <pc:sldChg chg="addSp modSp mod modNotesTx">
        <pc:chgData name="Kristof Kenesei" userId="86ddabd5c1006398" providerId="LiveId" clId="{759D8D9A-36F0-417D-BBE2-0854181F15C3}" dt="2021-01-19T09:43:16.553" v="3054" actId="20577"/>
        <pc:sldMkLst>
          <pc:docMk/>
          <pc:sldMk cId="1947157861" sldId="260"/>
        </pc:sldMkLst>
        <pc:spChg chg="mod">
          <ac:chgData name="Kristof Kenesei" userId="86ddabd5c1006398" providerId="LiveId" clId="{759D8D9A-36F0-417D-BBE2-0854181F15C3}" dt="2021-01-18T16:36:36.585" v="300" actId="14100"/>
          <ac:spMkLst>
            <pc:docMk/>
            <pc:sldMk cId="1947157861" sldId="260"/>
            <ac:spMk id="3" creationId="{6A76B6CA-270E-4B15-A827-8C6AC5D26EAF}"/>
          </ac:spMkLst>
        </pc:spChg>
        <pc:spChg chg="mod">
          <ac:chgData name="Kristof Kenesei" userId="86ddabd5c1006398" providerId="LiveId" clId="{759D8D9A-36F0-417D-BBE2-0854181F15C3}" dt="2021-01-18T16:36:41.512" v="301" actId="1076"/>
          <ac:spMkLst>
            <pc:docMk/>
            <pc:sldMk cId="1947157861" sldId="260"/>
            <ac:spMk id="9" creationId="{19F92BA0-6676-44FE-B0EF-02FA7EEBBA60}"/>
          </ac:spMkLst>
        </pc:spChg>
        <pc:grpChg chg="add mod">
          <ac:chgData name="Kristof Kenesei" userId="86ddabd5c1006398" providerId="LiveId" clId="{759D8D9A-36F0-417D-BBE2-0854181F15C3}" dt="2021-01-18T16:36:41.512" v="301" actId="1076"/>
          <ac:grpSpMkLst>
            <pc:docMk/>
            <pc:sldMk cId="1947157861" sldId="260"/>
            <ac:grpSpMk id="7" creationId="{0FD5D148-02D6-47A7-905C-998EA9039CE0}"/>
          </ac:grpSpMkLst>
        </pc:grpChg>
        <pc:picChg chg="mod">
          <ac:chgData name="Kristof Kenesei" userId="86ddabd5c1006398" providerId="LiveId" clId="{759D8D9A-36F0-417D-BBE2-0854181F15C3}" dt="2021-01-18T16:36:41.512" v="301" actId="1076"/>
          <ac:picMkLst>
            <pc:docMk/>
            <pc:sldMk cId="1947157861" sldId="260"/>
            <ac:picMk id="8" creationId="{BDE2A9B9-D095-48B2-A7A7-1333AE373854}"/>
          </ac:picMkLst>
        </pc:picChg>
      </pc:sldChg>
      <pc:sldChg chg="delSp del">
        <pc:chgData name="Kristof Kenesei" userId="86ddabd5c1006398" providerId="LiveId" clId="{759D8D9A-36F0-417D-BBE2-0854181F15C3}" dt="2021-01-18T16:36:47.647" v="302" actId="2696"/>
        <pc:sldMkLst>
          <pc:docMk/>
          <pc:sldMk cId="3520010942" sldId="261"/>
        </pc:sldMkLst>
        <pc:grpChg chg="del">
          <ac:chgData name="Kristof Kenesei" userId="86ddabd5c1006398" providerId="LiveId" clId="{759D8D9A-36F0-417D-BBE2-0854181F15C3}" dt="2021-01-18T16:36:29.761" v="298" actId="21"/>
          <ac:grpSpMkLst>
            <pc:docMk/>
            <pc:sldMk cId="3520010942" sldId="261"/>
            <ac:grpSpMk id="6" creationId="{95DDA456-5E0B-47A7-A93A-4C99EA280FC0}"/>
          </ac:grpSpMkLst>
        </pc:grpChg>
      </pc:sldChg>
      <pc:sldChg chg="modSp mod modNotesTx">
        <pc:chgData name="Kristof Kenesei" userId="86ddabd5c1006398" providerId="LiveId" clId="{759D8D9A-36F0-417D-BBE2-0854181F15C3}" dt="2021-01-19T09:07:43.143" v="3014" actId="20577"/>
        <pc:sldMkLst>
          <pc:docMk/>
          <pc:sldMk cId="3137058635" sldId="262"/>
        </pc:sldMkLst>
        <pc:spChg chg="mod">
          <ac:chgData name="Kristof Kenesei" userId="86ddabd5c1006398" providerId="LiveId" clId="{759D8D9A-36F0-417D-BBE2-0854181F15C3}" dt="2021-01-18T16:38:18.580" v="337" actId="20577"/>
          <ac:spMkLst>
            <pc:docMk/>
            <pc:sldMk cId="3137058635" sldId="262"/>
            <ac:spMk id="2" creationId="{A672BEE1-D228-499C-85CD-6D137249B68D}"/>
          </ac:spMkLst>
        </pc:spChg>
        <pc:spChg chg="mod">
          <ac:chgData name="Kristof Kenesei" userId="86ddabd5c1006398" providerId="LiveId" clId="{759D8D9A-36F0-417D-BBE2-0854181F15C3}" dt="2021-01-18T20:23:20.582" v="1426" actId="20577"/>
          <ac:spMkLst>
            <pc:docMk/>
            <pc:sldMk cId="3137058635" sldId="262"/>
            <ac:spMk id="3" creationId="{6A76B6CA-270E-4B15-A827-8C6AC5D26EAF}"/>
          </ac:spMkLst>
        </pc:spChg>
      </pc:sldChg>
      <pc:sldChg chg="modSp mod modNotesTx">
        <pc:chgData name="Kristof Kenesei" userId="86ddabd5c1006398" providerId="LiveId" clId="{759D8D9A-36F0-417D-BBE2-0854181F15C3}" dt="2021-01-19T08:13:50.725" v="2562" actId="20577"/>
        <pc:sldMkLst>
          <pc:docMk/>
          <pc:sldMk cId="980618701" sldId="263"/>
        </pc:sldMkLst>
        <pc:spChg chg="mod">
          <ac:chgData name="Kristof Kenesei" userId="86ddabd5c1006398" providerId="LiveId" clId="{759D8D9A-36F0-417D-BBE2-0854181F15C3}" dt="2021-01-18T16:38:30.600" v="365" actId="20577"/>
          <ac:spMkLst>
            <pc:docMk/>
            <pc:sldMk cId="980618701" sldId="263"/>
            <ac:spMk id="2" creationId="{A672BEE1-D228-499C-85CD-6D137249B68D}"/>
          </ac:spMkLst>
        </pc:spChg>
        <pc:spChg chg="mod">
          <ac:chgData name="Kristof Kenesei" userId="86ddabd5c1006398" providerId="LiveId" clId="{759D8D9A-36F0-417D-BBE2-0854181F15C3}" dt="2021-01-18T20:29:36.787" v="1628" actId="20577"/>
          <ac:spMkLst>
            <pc:docMk/>
            <pc:sldMk cId="980618701" sldId="263"/>
            <ac:spMk id="3" creationId="{6A76B6CA-270E-4B15-A827-8C6AC5D26EAF}"/>
          </ac:spMkLst>
        </pc:spChg>
      </pc:sldChg>
      <pc:sldChg chg="modSp mod modNotesTx">
        <pc:chgData name="Kristof Kenesei" userId="86ddabd5c1006398" providerId="LiveId" clId="{759D8D9A-36F0-417D-BBE2-0854181F15C3}" dt="2021-01-18T20:32:33.050" v="1829" actId="1076"/>
        <pc:sldMkLst>
          <pc:docMk/>
          <pc:sldMk cId="1641117073" sldId="264"/>
        </pc:sldMkLst>
        <pc:spChg chg="mod">
          <ac:chgData name="Kristof Kenesei" userId="86ddabd5c1006398" providerId="LiveId" clId="{759D8D9A-36F0-417D-BBE2-0854181F15C3}" dt="2021-01-18T20:32:33.050" v="1829" actId="1076"/>
          <ac:spMkLst>
            <pc:docMk/>
            <pc:sldMk cId="1641117073" sldId="264"/>
            <ac:spMk id="2" creationId="{A672BEE1-D228-499C-85CD-6D137249B68D}"/>
          </ac:spMkLst>
        </pc:spChg>
        <pc:spChg chg="mod">
          <ac:chgData name="Kristof Kenesei" userId="86ddabd5c1006398" providerId="LiveId" clId="{759D8D9A-36F0-417D-BBE2-0854181F15C3}" dt="2021-01-18T20:32:30.575" v="1827" actId="113"/>
          <ac:spMkLst>
            <pc:docMk/>
            <pc:sldMk cId="1641117073" sldId="264"/>
            <ac:spMk id="3" creationId="{6A76B6CA-270E-4B15-A827-8C6AC5D26EAF}"/>
          </ac:spMkLst>
        </pc:spChg>
      </pc:sldChg>
      <pc:sldChg chg="modSp mod modNotesTx">
        <pc:chgData name="Kristof Kenesei" userId="86ddabd5c1006398" providerId="LiveId" clId="{759D8D9A-36F0-417D-BBE2-0854181F15C3}" dt="2021-01-19T09:51:03.420" v="3055" actId="20577"/>
        <pc:sldMkLst>
          <pc:docMk/>
          <pc:sldMk cId="2709755930" sldId="265"/>
        </pc:sldMkLst>
        <pc:spChg chg="mod">
          <ac:chgData name="Kristof Kenesei" userId="86ddabd5c1006398" providerId="LiveId" clId="{759D8D9A-36F0-417D-BBE2-0854181F15C3}" dt="2021-01-18T20:34:57.578" v="1840" actId="113"/>
          <ac:spMkLst>
            <pc:docMk/>
            <pc:sldMk cId="2709755930" sldId="265"/>
            <ac:spMk id="3" creationId="{6A76B6CA-270E-4B15-A827-8C6AC5D26EAF}"/>
          </ac:spMkLst>
        </pc:spChg>
      </pc:sldChg>
      <pc:sldChg chg="modSp mod modNotesTx">
        <pc:chgData name="Kristof Kenesei" userId="86ddabd5c1006398" providerId="LiveId" clId="{759D8D9A-36F0-417D-BBE2-0854181F15C3}" dt="2021-01-19T08:54:04.856" v="2687" actId="20577"/>
        <pc:sldMkLst>
          <pc:docMk/>
          <pc:sldMk cId="4273470821" sldId="268"/>
        </pc:sldMkLst>
        <pc:spChg chg="mod">
          <ac:chgData name="Kristof Kenesei" userId="86ddabd5c1006398" providerId="LiveId" clId="{759D8D9A-36F0-417D-BBE2-0854181F15C3}" dt="2021-01-18T20:13:31.225" v="1274" actId="14100"/>
          <ac:spMkLst>
            <pc:docMk/>
            <pc:sldMk cId="4273470821" sldId="268"/>
            <ac:spMk id="3" creationId="{6A76B6CA-270E-4B15-A827-8C6AC5D26EAF}"/>
          </ac:spMkLst>
        </pc:spChg>
        <pc:picChg chg="mod">
          <ac:chgData name="Kristof Kenesei" userId="86ddabd5c1006398" providerId="LiveId" clId="{759D8D9A-36F0-417D-BBE2-0854181F15C3}" dt="2021-01-18T20:14:40.077" v="1278" actId="208"/>
          <ac:picMkLst>
            <pc:docMk/>
            <pc:sldMk cId="4273470821" sldId="268"/>
            <ac:picMk id="6" creationId="{EA345D87-938D-4D56-A60B-A0164EBB43A5}"/>
          </ac:picMkLst>
        </pc:picChg>
      </pc:sldChg>
      <pc:sldChg chg="modSp mod modNotesTx">
        <pc:chgData name="Kristof Kenesei" userId="86ddabd5c1006398" providerId="LiveId" clId="{759D8D9A-36F0-417D-BBE2-0854181F15C3}" dt="2021-01-19T08:25:02.103" v="2642" actId="20577"/>
        <pc:sldMkLst>
          <pc:docMk/>
          <pc:sldMk cId="2842714992" sldId="269"/>
        </pc:sldMkLst>
        <pc:spChg chg="mod">
          <ac:chgData name="Kristof Kenesei" userId="86ddabd5c1006398" providerId="LiveId" clId="{759D8D9A-36F0-417D-BBE2-0854181F15C3}" dt="2021-01-18T20:31:59.474" v="1822" actId="20577"/>
          <ac:spMkLst>
            <pc:docMk/>
            <pc:sldMk cId="2842714992" sldId="269"/>
            <ac:spMk id="3" creationId="{6A76B6CA-270E-4B15-A827-8C6AC5D26EAF}"/>
          </ac:spMkLst>
        </pc:spChg>
      </pc:sldChg>
      <pc:sldChg chg="modSp mod">
        <pc:chgData name="Kristof Kenesei" userId="86ddabd5c1006398" providerId="LiveId" clId="{759D8D9A-36F0-417D-BBE2-0854181F15C3}" dt="2021-01-18T20:46:05.715" v="2461" actId="20577"/>
        <pc:sldMkLst>
          <pc:docMk/>
          <pc:sldMk cId="2124337960" sldId="270"/>
        </pc:sldMkLst>
        <pc:spChg chg="mod">
          <ac:chgData name="Kristof Kenesei" userId="86ddabd5c1006398" providerId="LiveId" clId="{759D8D9A-36F0-417D-BBE2-0854181F15C3}" dt="2021-01-18T20:46:05.715" v="2461" actId="20577"/>
          <ac:spMkLst>
            <pc:docMk/>
            <pc:sldMk cId="2124337960" sldId="270"/>
            <ac:spMk id="3" creationId="{6A76B6CA-270E-4B15-A827-8C6AC5D26EAF}"/>
          </ac:spMkLst>
        </pc:spChg>
      </pc:sldChg>
      <pc:sldChg chg="modSp mod modNotesTx">
        <pc:chgData name="Kristof Kenesei" userId="86ddabd5c1006398" providerId="LiveId" clId="{759D8D9A-36F0-417D-BBE2-0854181F15C3}" dt="2021-01-19T09:53:35.214" v="3215" actId="20577"/>
        <pc:sldMkLst>
          <pc:docMk/>
          <pc:sldMk cId="4189027117" sldId="271"/>
        </pc:sldMkLst>
        <pc:spChg chg="mod">
          <ac:chgData name="Kristof Kenesei" userId="86ddabd5c1006398" providerId="LiveId" clId="{759D8D9A-36F0-417D-BBE2-0854181F15C3}" dt="2021-01-19T09:52:25.344" v="3125" actId="20577"/>
          <ac:spMkLst>
            <pc:docMk/>
            <pc:sldMk cId="4189027117" sldId="271"/>
            <ac:spMk id="3" creationId="{6A76B6CA-270E-4B15-A827-8C6AC5D26EAF}"/>
          </ac:spMkLst>
        </pc:spChg>
      </pc:sldChg>
      <pc:sldChg chg="modNotesTx">
        <pc:chgData name="Kristof Kenesei" userId="86ddabd5c1006398" providerId="LiveId" clId="{759D8D9A-36F0-417D-BBE2-0854181F15C3}" dt="2021-01-19T09:52:50.818" v="3138" actId="20577"/>
        <pc:sldMkLst>
          <pc:docMk/>
          <pc:sldMk cId="1514126466" sldId="272"/>
        </pc:sldMkLst>
      </pc:sldChg>
      <pc:sldChg chg="modNotesTx">
        <pc:chgData name="Kristof Kenesei" userId="86ddabd5c1006398" providerId="LiveId" clId="{759D8D9A-36F0-417D-BBE2-0854181F15C3}" dt="2021-01-18T16:52:11.297" v="586" actId="20577"/>
        <pc:sldMkLst>
          <pc:docMk/>
          <pc:sldMk cId="3553952000" sldId="273"/>
        </pc:sldMkLst>
      </pc:sldChg>
      <pc:sldChg chg="modNotesTx">
        <pc:chgData name="Kristof Kenesei" userId="86ddabd5c1006398" providerId="LiveId" clId="{759D8D9A-36F0-417D-BBE2-0854181F15C3}" dt="2021-01-19T09:51:52.143" v="3071" actId="20577"/>
        <pc:sldMkLst>
          <pc:docMk/>
          <pc:sldMk cId="560972178" sldId="274"/>
        </pc:sldMkLst>
      </pc:sldChg>
      <pc:sldChg chg="modNotesTx">
        <pc:chgData name="Kristof Kenesei" userId="86ddabd5c1006398" providerId="LiveId" clId="{759D8D9A-36F0-417D-BBE2-0854181F15C3}" dt="2021-01-19T08:55:38.646" v="2698" actId="5793"/>
        <pc:sldMkLst>
          <pc:docMk/>
          <pc:sldMk cId="1580506790" sldId="275"/>
        </pc:sldMkLst>
      </pc:sldChg>
      <pc:sldChg chg="modNotesTx">
        <pc:chgData name="Kristof Kenesei" userId="86ddabd5c1006398" providerId="LiveId" clId="{759D8D9A-36F0-417D-BBE2-0854181F15C3}" dt="2021-01-19T09:58:11.299" v="3495" actId="20577"/>
        <pc:sldMkLst>
          <pc:docMk/>
          <pc:sldMk cId="1845992292" sldId="276"/>
        </pc:sldMkLst>
      </pc:sldChg>
      <pc:sldChg chg="modNotesTx">
        <pc:chgData name="Kristof Kenesei" userId="86ddabd5c1006398" providerId="LiveId" clId="{759D8D9A-36F0-417D-BBE2-0854181F15C3}" dt="2021-01-18T20:45:12.026" v="2426" actId="20577"/>
        <pc:sldMkLst>
          <pc:docMk/>
          <pc:sldMk cId="586276211" sldId="277"/>
        </pc:sldMkLst>
      </pc:sldChg>
      <pc:sldChg chg="modNotesTx">
        <pc:chgData name="Kristof Kenesei" userId="86ddabd5c1006398" providerId="LiveId" clId="{759D8D9A-36F0-417D-BBE2-0854181F15C3}" dt="2021-01-19T09:58:33.787" v="3496" actId="15"/>
        <pc:sldMkLst>
          <pc:docMk/>
          <pc:sldMk cId="3031817711" sldId="278"/>
        </pc:sldMkLst>
      </pc:sldChg>
      <pc:sldChg chg="addSp delSp modSp del mod modNotesTx">
        <pc:chgData name="Kristof Kenesei" userId="86ddabd5c1006398" providerId="LiveId" clId="{759D8D9A-36F0-417D-BBE2-0854181F15C3}" dt="2021-01-18T20:45:54.173" v="2460" actId="2696"/>
        <pc:sldMkLst>
          <pc:docMk/>
          <pc:sldMk cId="237098422" sldId="279"/>
        </pc:sldMkLst>
        <pc:spChg chg="mod">
          <ac:chgData name="Kristof Kenesei" userId="86ddabd5c1006398" providerId="LiveId" clId="{759D8D9A-36F0-417D-BBE2-0854181F15C3}" dt="2021-01-18T13:58:23.610" v="279" actId="14100"/>
          <ac:spMkLst>
            <pc:docMk/>
            <pc:sldMk cId="237098422" sldId="279"/>
            <ac:spMk id="3" creationId="{6A76B6CA-270E-4B15-A827-8C6AC5D26EAF}"/>
          </ac:spMkLst>
        </pc:spChg>
        <pc:spChg chg="add del mod">
          <ac:chgData name="Kristof Kenesei" userId="86ddabd5c1006398" providerId="LiveId" clId="{759D8D9A-36F0-417D-BBE2-0854181F15C3}" dt="2021-01-18T13:56:44.845" v="211" actId="478"/>
          <ac:spMkLst>
            <pc:docMk/>
            <pc:sldMk cId="237098422" sldId="279"/>
            <ac:spMk id="5" creationId="{30892F96-2D84-4D6D-BCB6-36BFB739CA9E}"/>
          </ac:spMkLst>
        </pc:spChg>
        <pc:picChg chg="add mod">
          <ac:chgData name="Kristof Kenesei" userId="86ddabd5c1006398" providerId="LiveId" clId="{759D8D9A-36F0-417D-BBE2-0854181F15C3}" dt="2021-01-18T13:58:34.112" v="280" actId="1076"/>
          <ac:picMkLst>
            <pc:docMk/>
            <pc:sldMk cId="237098422" sldId="279"/>
            <ac:picMk id="7" creationId="{87EBF967-D2C6-4188-ACC0-913C2D1882B6}"/>
          </ac:picMkLst>
        </pc:picChg>
      </pc:sldChg>
      <pc:sldChg chg="addSp delSp modSp mod modNotesTx">
        <pc:chgData name="Kristof Kenesei" userId="86ddabd5c1006398" providerId="LiveId" clId="{759D8D9A-36F0-417D-BBE2-0854181F15C3}" dt="2021-01-19T09:56:29.261" v="3375" actId="20577"/>
        <pc:sldMkLst>
          <pc:docMk/>
          <pc:sldMk cId="1170206127" sldId="281"/>
        </pc:sldMkLst>
        <pc:spChg chg="mod">
          <ac:chgData name="Kristof Kenesei" userId="86ddabd5c1006398" providerId="LiveId" clId="{759D8D9A-36F0-417D-BBE2-0854181F15C3}" dt="2021-01-18T14:07:25.391" v="297" actId="114"/>
          <ac:spMkLst>
            <pc:docMk/>
            <pc:sldMk cId="1170206127" sldId="281"/>
            <ac:spMk id="13" creationId="{F01CC1EA-418B-4915-B00F-1577D2EC289F}"/>
          </ac:spMkLst>
        </pc:spChg>
        <pc:spChg chg="add mod">
          <ac:chgData name="Kristof Kenesei" userId="86ddabd5c1006398" providerId="LiveId" clId="{759D8D9A-36F0-417D-BBE2-0854181F15C3}" dt="2021-01-18T17:33:46.770" v="1047" actId="20577"/>
          <ac:spMkLst>
            <pc:docMk/>
            <pc:sldMk cId="1170206127" sldId="281"/>
            <ac:spMk id="19" creationId="{33B3D6D1-D130-47EB-836F-A41F6C0B70BE}"/>
          </ac:spMkLst>
        </pc:spChg>
        <pc:picChg chg="add del mod">
          <ac:chgData name="Kristof Kenesei" userId="86ddabd5c1006398" providerId="LiveId" clId="{759D8D9A-36F0-417D-BBE2-0854181F15C3}" dt="2021-01-18T17:29:20.509" v="954" actId="478"/>
          <ac:picMkLst>
            <pc:docMk/>
            <pc:sldMk cId="1170206127" sldId="281"/>
            <ac:picMk id="7" creationId="{6F5A8432-3C55-4C12-BA27-10BDAA1EEA0F}"/>
          </ac:picMkLst>
        </pc:picChg>
        <pc:picChg chg="add mod">
          <ac:chgData name="Kristof Kenesei" userId="86ddabd5c1006398" providerId="LiveId" clId="{759D8D9A-36F0-417D-BBE2-0854181F15C3}" dt="2021-01-18T17:30:33.533" v="966" actId="1076"/>
          <ac:picMkLst>
            <pc:docMk/>
            <pc:sldMk cId="1170206127" sldId="281"/>
            <ac:picMk id="14" creationId="{FE22B7AC-23A0-4106-92C4-E0BE8C514299}"/>
          </ac:picMkLst>
        </pc:picChg>
      </pc:sldChg>
      <pc:sldChg chg="modNotesTx">
        <pc:chgData name="Kristof Kenesei" userId="86ddabd5c1006398" providerId="LiveId" clId="{759D8D9A-36F0-417D-BBE2-0854181F15C3}" dt="2021-01-18T16:54:03.201" v="611" actId="14"/>
        <pc:sldMkLst>
          <pc:docMk/>
          <pc:sldMk cId="1224800094" sldId="284"/>
        </pc:sldMkLst>
      </pc:sldChg>
      <pc:sldChg chg="modSp mod modNotesTx">
        <pc:chgData name="Kristof Kenesei" userId="86ddabd5c1006398" providerId="LiveId" clId="{759D8D9A-36F0-417D-BBE2-0854181F15C3}" dt="2021-01-19T09:54:38.837" v="3242" actId="20577"/>
        <pc:sldMkLst>
          <pc:docMk/>
          <pc:sldMk cId="1578852887" sldId="288"/>
        </pc:sldMkLst>
        <pc:spChg chg="mod">
          <ac:chgData name="Kristof Kenesei" userId="86ddabd5c1006398" providerId="LiveId" clId="{759D8D9A-36F0-417D-BBE2-0854181F15C3}" dt="2021-01-18T20:42:46.335" v="2243" actId="20577"/>
          <ac:spMkLst>
            <pc:docMk/>
            <pc:sldMk cId="1578852887" sldId="288"/>
            <ac:spMk id="3" creationId="{6A76B6CA-270E-4B15-A827-8C6AC5D26EAF}"/>
          </ac:spMkLst>
        </pc:spChg>
      </pc:sldChg>
      <pc:sldChg chg="modNotesTx">
        <pc:chgData name="Kristof Kenesei" userId="86ddabd5c1006398" providerId="LiveId" clId="{759D8D9A-36F0-417D-BBE2-0854181F15C3}" dt="2021-01-19T09:51:31.301" v="3063" actId="20577"/>
        <pc:sldMkLst>
          <pc:docMk/>
          <pc:sldMk cId="53985534" sldId="290"/>
        </pc:sldMkLst>
      </pc:sldChg>
      <pc:sldChg chg="modNotesTx">
        <pc:chgData name="Kristof Kenesei" userId="86ddabd5c1006398" providerId="LiveId" clId="{759D8D9A-36F0-417D-BBE2-0854181F15C3}" dt="2021-01-18T16:48:41.183" v="560" actId="14"/>
        <pc:sldMkLst>
          <pc:docMk/>
          <pc:sldMk cId="1900442053" sldId="291"/>
        </pc:sldMkLst>
      </pc:sldChg>
      <pc:sldChg chg="modNotesTx">
        <pc:chgData name="Kristof Kenesei" userId="86ddabd5c1006398" providerId="LiveId" clId="{759D8D9A-36F0-417D-BBE2-0854181F15C3}" dt="2021-01-18T16:54:38.254" v="621" actId="20577"/>
        <pc:sldMkLst>
          <pc:docMk/>
          <pc:sldMk cId="603732028" sldId="292"/>
        </pc:sldMkLst>
      </pc:sldChg>
    </pc:docChg>
  </pc:docChgLst>
  <pc:docChgLst>
    <pc:chgData name="Kristof Kenesei" userId="86ddabd5c1006398" providerId="LiveId" clId="{606D0D0A-17E1-480C-9F2D-9181A1FB5407}"/>
    <pc:docChg chg="undo redo custSel addSld delSld modSld modMainMaster">
      <pc:chgData name="Kristof Kenesei" userId="86ddabd5c1006398" providerId="LiveId" clId="{606D0D0A-17E1-480C-9F2D-9181A1FB5407}" dt="2021-01-15T11:01:58.986" v="6047" actId="20577"/>
      <pc:docMkLst>
        <pc:docMk/>
      </pc:docMkLst>
      <pc:sldChg chg="addSp modSp mod modTransition setBg">
        <pc:chgData name="Kristof Kenesei" userId="86ddabd5c1006398" providerId="LiveId" clId="{606D0D0A-17E1-480C-9F2D-9181A1FB5407}" dt="2021-01-12T09:50:18.850" v="3073"/>
        <pc:sldMkLst>
          <pc:docMk/>
          <pc:sldMk cId="3008689533" sldId="256"/>
        </pc:sldMkLst>
        <pc:cxnChg chg="add mod">
          <ac:chgData name="Kristof Kenesei" userId="86ddabd5c1006398" providerId="LiveId" clId="{606D0D0A-17E1-480C-9F2D-9181A1FB5407}" dt="2021-01-12T09:44:32.235" v="2991" actId="12788"/>
          <ac:cxnSpMkLst>
            <pc:docMk/>
            <pc:sldMk cId="3008689533" sldId="256"/>
            <ac:cxnSpMk id="6" creationId="{0A1B1CCF-9968-4E91-8C1A-18956B9C169E}"/>
          </ac:cxnSpMkLst>
        </pc:cxnChg>
      </pc:sldChg>
      <pc:sldChg chg="addSp modSp mod modTransition setBg">
        <pc:chgData name="Kristof Kenesei" userId="86ddabd5c1006398" providerId="LiveId" clId="{606D0D0A-17E1-480C-9F2D-9181A1FB5407}" dt="2021-01-15T08:28:06.109" v="4246" actId="12"/>
        <pc:sldMkLst>
          <pc:docMk/>
          <pc:sldMk cId="2988349919" sldId="257"/>
        </pc:sldMkLst>
        <pc:spChg chg="mod">
          <ac:chgData name="Kristof Kenesei" userId="86ddabd5c1006398" providerId="LiveId" clId="{606D0D0A-17E1-480C-9F2D-9181A1FB5407}" dt="2021-01-15T08:28:06.109" v="4246" actId="12"/>
          <ac:spMkLst>
            <pc:docMk/>
            <pc:sldMk cId="2988349919" sldId="257"/>
            <ac:spMk id="3" creationId="{6A76B6CA-270E-4B15-A827-8C6AC5D26EAF}"/>
          </ac:spMkLst>
        </pc:spChg>
        <pc:cxnChg chg="add mod">
          <ac:chgData name="Kristof Kenesei" userId="86ddabd5c1006398" providerId="LiveId" clId="{606D0D0A-17E1-480C-9F2D-9181A1FB5407}" dt="2021-01-12T09:46:01.115" v="3009" actId="1035"/>
          <ac:cxnSpMkLst>
            <pc:docMk/>
            <pc:sldMk cId="2988349919" sldId="257"/>
            <ac:cxnSpMk id="4" creationId="{5992DF05-76CE-467B-9C76-0451B2147F6E}"/>
          </ac:cxnSpMkLst>
        </pc:cxnChg>
      </pc:sldChg>
      <pc:sldChg chg="addSp delSp modSp mod modTransition">
        <pc:chgData name="Kristof Kenesei" userId="86ddabd5c1006398" providerId="LiveId" clId="{606D0D0A-17E1-480C-9F2D-9181A1FB5407}" dt="2021-01-15T09:59:17.974" v="5669" actId="20577"/>
        <pc:sldMkLst>
          <pc:docMk/>
          <pc:sldMk cId="4254676652" sldId="258"/>
        </pc:sldMkLst>
        <pc:spChg chg="mod">
          <ac:chgData name="Kristof Kenesei" userId="86ddabd5c1006398" providerId="LiveId" clId="{606D0D0A-17E1-480C-9F2D-9181A1FB5407}" dt="2021-01-15T09:59:17.974" v="5669" actId="20577"/>
          <ac:spMkLst>
            <pc:docMk/>
            <pc:sldMk cId="4254676652" sldId="258"/>
            <ac:spMk id="3" creationId="{6A76B6CA-270E-4B15-A827-8C6AC5D26EAF}"/>
          </ac:spMkLst>
        </pc:spChg>
        <pc:spChg chg="add mod">
          <ac:chgData name="Kristof Kenesei" userId="86ddabd5c1006398" providerId="LiveId" clId="{606D0D0A-17E1-480C-9F2D-9181A1FB5407}" dt="2021-01-12T10:10:01.700" v="3172" actId="164"/>
          <ac:spMkLst>
            <pc:docMk/>
            <pc:sldMk cId="4254676652" sldId="258"/>
            <ac:spMk id="10" creationId="{87A46DE3-7982-4528-83F5-AAAB244C1AB2}"/>
          </ac:spMkLst>
        </pc:spChg>
        <pc:spChg chg="add mod">
          <ac:chgData name="Kristof Kenesei" userId="86ddabd5c1006398" providerId="LiveId" clId="{606D0D0A-17E1-480C-9F2D-9181A1FB5407}" dt="2021-01-12T10:10:01.700" v="3172" actId="164"/>
          <ac:spMkLst>
            <pc:docMk/>
            <pc:sldMk cId="4254676652" sldId="258"/>
            <ac:spMk id="12" creationId="{BA346730-8B3C-4AB8-8A69-B57D0A1B7BC3}"/>
          </ac:spMkLst>
        </pc:spChg>
        <pc:spChg chg="add mod">
          <ac:chgData name="Kristof Kenesei" userId="86ddabd5c1006398" providerId="LiveId" clId="{606D0D0A-17E1-480C-9F2D-9181A1FB5407}" dt="2021-01-12T10:10:01.700" v="3172" actId="164"/>
          <ac:spMkLst>
            <pc:docMk/>
            <pc:sldMk cId="4254676652" sldId="258"/>
            <ac:spMk id="13" creationId="{7C78C1A0-7D26-4C09-B38E-55B44051BE90}"/>
          </ac:spMkLst>
        </pc:spChg>
        <pc:spChg chg="add mod">
          <ac:chgData name="Kristof Kenesei" userId="86ddabd5c1006398" providerId="LiveId" clId="{606D0D0A-17E1-480C-9F2D-9181A1FB5407}" dt="2021-01-12T10:10:01.700" v="3172" actId="164"/>
          <ac:spMkLst>
            <pc:docMk/>
            <pc:sldMk cId="4254676652" sldId="258"/>
            <ac:spMk id="14" creationId="{98CAB914-3563-46D1-9248-9991062ADAD4}"/>
          </ac:spMkLst>
        </pc:spChg>
        <pc:spChg chg="add mod">
          <ac:chgData name="Kristof Kenesei" userId="86ddabd5c1006398" providerId="LiveId" clId="{606D0D0A-17E1-480C-9F2D-9181A1FB5407}" dt="2021-01-12T10:10:01.700" v="3172" actId="164"/>
          <ac:spMkLst>
            <pc:docMk/>
            <pc:sldMk cId="4254676652" sldId="258"/>
            <ac:spMk id="15" creationId="{9B6759F7-6FD6-4D95-8BD6-9E300FFBD08A}"/>
          </ac:spMkLst>
        </pc:spChg>
        <pc:spChg chg="add mod">
          <ac:chgData name="Kristof Kenesei" userId="86ddabd5c1006398" providerId="LiveId" clId="{606D0D0A-17E1-480C-9F2D-9181A1FB5407}" dt="2021-01-12T10:10:01.700" v="3172" actId="164"/>
          <ac:spMkLst>
            <pc:docMk/>
            <pc:sldMk cId="4254676652" sldId="258"/>
            <ac:spMk id="16" creationId="{67EF0AA8-8681-40F8-A1AE-B4DA802829A1}"/>
          </ac:spMkLst>
        </pc:spChg>
        <pc:grpChg chg="add mod">
          <ac:chgData name="Kristof Kenesei" userId="86ddabd5c1006398" providerId="LiveId" clId="{606D0D0A-17E1-480C-9F2D-9181A1FB5407}" dt="2021-01-12T10:10:51.092" v="3177" actId="1076"/>
          <ac:grpSpMkLst>
            <pc:docMk/>
            <pc:sldMk cId="4254676652" sldId="258"/>
            <ac:grpSpMk id="54" creationId="{1F1B99FB-7406-4942-B337-4805ABF891EC}"/>
          </ac:grpSpMkLst>
        </pc:grpChg>
        <pc:picChg chg="add del">
          <ac:chgData name="Kristof Kenesei" userId="86ddabd5c1006398" providerId="LiveId" clId="{606D0D0A-17E1-480C-9F2D-9181A1FB5407}" dt="2021-01-12T09:57:05.388" v="3085" actId="478"/>
          <ac:picMkLst>
            <pc:docMk/>
            <pc:sldMk cId="4254676652" sldId="258"/>
            <ac:picMk id="9" creationId="{E9507F3C-3681-4954-98F3-9CB94F07A681}"/>
          </ac:picMkLst>
        </pc:picChg>
        <pc:picChg chg="add del mod">
          <ac:chgData name="Kristof Kenesei" userId="86ddabd5c1006398" providerId="LiveId" clId="{606D0D0A-17E1-480C-9F2D-9181A1FB5407}" dt="2021-01-12T09:58:26.416" v="3088" actId="478"/>
          <ac:picMkLst>
            <pc:docMk/>
            <pc:sldMk cId="4254676652" sldId="258"/>
            <ac:picMk id="1026" creationId="{89C2EA64-DF96-470A-BB9A-8A416CDC6A45}"/>
          </ac:picMkLst>
        </pc:picChg>
        <pc:cxnChg chg="add del mod">
          <ac:chgData name="Kristof Kenesei" userId="86ddabd5c1006398" providerId="LiveId" clId="{606D0D0A-17E1-480C-9F2D-9181A1FB5407}" dt="2021-01-12T09:46:31.220" v="3012" actId="478"/>
          <ac:cxnSpMkLst>
            <pc:docMk/>
            <pc:sldMk cId="4254676652" sldId="258"/>
            <ac:cxnSpMk id="4" creationId="{42072E9C-8E10-4A84-9380-607E387BF803}"/>
          </ac:cxnSpMkLst>
        </pc:cxnChg>
        <pc:cxnChg chg="add mod">
          <ac:chgData name="Kristof Kenesei" userId="86ddabd5c1006398" providerId="LiveId" clId="{606D0D0A-17E1-480C-9F2D-9181A1FB5407}" dt="2021-01-12T09:46:42.668" v="3015" actId="14100"/>
          <ac:cxnSpMkLst>
            <pc:docMk/>
            <pc:sldMk cId="4254676652" sldId="258"/>
            <ac:cxnSpMk id="5" creationId="{DEF8BA0B-0A5C-4D33-A1CF-B8AB492C0F87}"/>
          </ac:cxnSpMkLst>
        </pc:cxnChg>
        <pc:cxnChg chg="add mod">
          <ac:chgData name="Kristof Kenesei" userId="86ddabd5c1006398" providerId="LiveId" clId="{606D0D0A-17E1-480C-9F2D-9181A1FB5407}" dt="2021-01-12T10:10:01.700" v="3172" actId="164"/>
          <ac:cxnSpMkLst>
            <pc:docMk/>
            <pc:sldMk cId="4254676652" sldId="258"/>
            <ac:cxnSpMk id="17" creationId="{F7F2907C-5B0B-4C8D-94E8-68D4DD600AD7}"/>
          </ac:cxnSpMkLst>
        </pc:cxnChg>
        <pc:cxnChg chg="add mod">
          <ac:chgData name="Kristof Kenesei" userId="86ddabd5c1006398" providerId="LiveId" clId="{606D0D0A-17E1-480C-9F2D-9181A1FB5407}" dt="2021-01-12T10:10:01.700" v="3172" actId="164"/>
          <ac:cxnSpMkLst>
            <pc:docMk/>
            <pc:sldMk cId="4254676652" sldId="258"/>
            <ac:cxnSpMk id="19" creationId="{4A7CBDD1-6E11-4164-975E-4C0D29298F11}"/>
          </ac:cxnSpMkLst>
        </pc:cxnChg>
        <pc:cxnChg chg="add mod">
          <ac:chgData name="Kristof Kenesei" userId="86ddabd5c1006398" providerId="LiveId" clId="{606D0D0A-17E1-480C-9F2D-9181A1FB5407}" dt="2021-01-12T10:10:01.700" v="3172" actId="164"/>
          <ac:cxnSpMkLst>
            <pc:docMk/>
            <pc:sldMk cId="4254676652" sldId="258"/>
            <ac:cxnSpMk id="22" creationId="{A0200F1D-C8F2-453B-A334-67462F084E0E}"/>
          </ac:cxnSpMkLst>
        </pc:cxnChg>
        <pc:cxnChg chg="add mod">
          <ac:chgData name="Kristof Kenesei" userId="86ddabd5c1006398" providerId="LiveId" clId="{606D0D0A-17E1-480C-9F2D-9181A1FB5407}" dt="2021-01-12T10:10:01.700" v="3172" actId="164"/>
          <ac:cxnSpMkLst>
            <pc:docMk/>
            <pc:sldMk cId="4254676652" sldId="258"/>
            <ac:cxnSpMk id="27" creationId="{08CC2CBA-4319-4A97-AC6C-CC842961CBC5}"/>
          </ac:cxnSpMkLst>
        </pc:cxnChg>
        <pc:cxnChg chg="add mod">
          <ac:chgData name="Kristof Kenesei" userId="86ddabd5c1006398" providerId="LiveId" clId="{606D0D0A-17E1-480C-9F2D-9181A1FB5407}" dt="2021-01-12T10:10:01.700" v="3172" actId="164"/>
          <ac:cxnSpMkLst>
            <pc:docMk/>
            <pc:sldMk cId="4254676652" sldId="258"/>
            <ac:cxnSpMk id="29" creationId="{29B37E9A-AC1E-4A8E-B768-07D52BBAE313}"/>
          </ac:cxnSpMkLst>
        </pc:cxnChg>
        <pc:cxnChg chg="add mod">
          <ac:chgData name="Kristof Kenesei" userId="86ddabd5c1006398" providerId="LiveId" clId="{606D0D0A-17E1-480C-9F2D-9181A1FB5407}" dt="2021-01-12T10:10:01.700" v="3172" actId="164"/>
          <ac:cxnSpMkLst>
            <pc:docMk/>
            <pc:sldMk cId="4254676652" sldId="258"/>
            <ac:cxnSpMk id="36" creationId="{8047CD45-9C33-41FF-A204-A97F8E53F9E1}"/>
          </ac:cxnSpMkLst>
        </pc:cxnChg>
        <pc:cxnChg chg="add mod">
          <ac:chgData name="Kristof Kenesei" userId="86ddabd5c1006398" providerId="LiveId" clId="{606D0D0A-17E1-480C-9F2D-9181A1FB5407}" dt="2021-01-12T10:10:01.700" v="3172" actId="164"/>
          <ac:cxnSpMkLst>
            <pc:docMk/>
            <pc:sldMk cId="4254676652" sldId="258"/>
            <ac:cxnSpMk id="39" creationId="{CB2B752B-6C58-401F-A789-DB1C13761664}"/>
          </ac:cxnSpMkLst>
        </pc:cxnChg>
      </pc:sldChg>
      <pc:sldChg chg="addSp delSp modSp del mod modTransition">
        <pc:chgData name="Kristof Kenesei" userId="86ddabd5c1006398" providerId="LiveId" clId="{606D0D0A-17E1-480C-9F2D-9181A1FB5407}" dt="2021-01-14T13:59:11.466" v="4226" actId="47"/>
        <pc:sldMkLst>
          <pc:docMk/>
          <pc:sldMk cId="2680829759" sldId="259"/>
        </pc:sldMkLst>
        <pc:cxnChg chg="add del mod">
          <ac:chgData name="Kristof Kenesei" userId="86ddabd5c1006398" providerId="LiveId" clId="{606D0D0A-17E1-480C-9F2D-9181A1FB5407}" dt="2021-01-12T09:46:18.605" v="3010" actId="478"/>
          <ac:cxnSpMkLst>
            <pc:docMk/>
            <pc:sldMk cId="2680829759" sldId="259"/>
            <ac:cxnSpMk id="6" creationId="{2F690554-6B06-434E-A0CA-71FF9FA934A9}"/>
          </ac:cxnSpMkLst>
        </pc:cxnChg>
        <pc:cxnChg chg="add mod">
          <ac:chgData name="Kristof Kenesei" userId="86ddabd5c1006398" providerId="LiveId" clId="{606D0D0A-17E1-480C-9F2D-9181A1FB5407}" dt="2021-01-12T09:46:24.728" v="3011"/>
          <ac:cxnSpMkLst>
            <pc:docMk/>
            <pc:sldMk cId="2680829759" sldId="259"/>
            <ac:cxnSpMk id="7" creationId="{D3C6675A-3192-422E-934E-440665D5C755}"/>
          </ac:cxnSpMkLst>
        </pc:cxnChg>
      </pc:sldChg>
      <pc:sldChg chg="addSp modSp mod modTransition">
        <pc:chgData name="Kristof Kenesei" userId="86ddabd5c1006398" providerId="LiveId" clId="{606D0D0A-17E1-480C-9F2D-9181A1FB5407}" dt="2021-01-15T10:00:18.511" v="5675" actId="20577"/>
        <pc:sldMkLst>
          <pc:docMk/>
          <pc:sldMk cId="1947157861" sldId="260"/>
        </pc:sldMkLst>
        <pc:spChg chg="mod">
          <ac:chgData name="Kristof Kenesei" userId="86ddabd5c1006398" providerId="LiveId" clId="{606D0D0A-17E1-480C-9F2D-9181A1FB5407}" dt="2021-01-15T10:00:18.511" v="5675" actId="20577"/>
          <ac:spMkLst>
            <pc:docMk/>
            <pc:sldMk cId="1947157861" sldId="260"/>
            <ac:spMk id="3" creationId="{6A76B6CA-270E-4B15-A827-8C6AC5D26EAF}"/>
          </ac:spMkLst>
        </pc:spChg>
        <pc:picChg chg="add mod">
          <ac:chgData name="Kristof Kenesei" userId="86ddabd5c1006398" providerId="LiveId" clId="{606D0D0A-17E1-480C-9F2D-9181A1FB5407}" dt="2021-01-12T10:18:15.511" v="3247" actId="1076"/>
          <ac:picMkLst>
            <pc:docMk/>
            <pc:sldMk cId="1947157861" sldId="260"/>
            <ac:picMk id="6" creationId="{4C07FFA1-2A19-4DC4-B4ED-04A56F50F09E}"/>
          </ac:picMkLst>
        </pc:picChg>
        <pc:picChg chg="add mod">
          <ac:chgData name="Kristof Kenesei" userId="86ddabd5c1006398" providerId="LiveId" clId="{606D0D0A-17E1-480C-9F2D-9181A1FB5407}" dt="2021-01-12T10:18:15.511" v="3247" actId="1076"/>
          <ac:picMkLst>
            <pc:docMk/>
            <pc:sldMk cId="1947157861" sldId="260"/>
            <ac:picMk id="2050" creationId="{E5324486-0C65-4DE8-9976-850DA8110C80}"/>
          </ac:picMkLst>
        </pc:picChg>
        <pc:cxnChg chg="add mod">
          <ac:chgData name="Kristof Kenesei" userId="86ddabd5c1006398" providerId="LiveId" clId="{606D0D0A-17E1-480C-9F2D-9181A1FB5407}" dt="2021-01-12T09:46:49.453" v="3016"/>
          <ac:cxnSpMkLst>
            <pc:docMk/>
            <pc:sldMk cId="1947157861" sldId="260"/>
            <ac:cxnSpMk id="4" creationId="{65E81D07-CB64-4E76-8F6F-61C2994E8E71}"/>
          </ac:cxnSpMkLst>
        </pc:cxnChg>
      </pc:sldChg>
      <pc:sldChg chg="addSp modSp mod modTransition">
        <pc:chgData name="Kristof Kenesei" userId="86ddabd5c1006398" providerId="LiveId" clId="{606D0D0A-17E1-480C-9F2D-9181A1FB5407}" dt="2021-01-15T10:02:04.907" v="5718" actId="1076"/>
        <pc:sldMkLst>
          <pc:docMk/>
          <pc:sldMk cId="3520010942" sldId="261"/>
        </pc:sldMkLst>
        <pc:spChg chg="mod">
          <ac:chgData name="Kristof Kenesei" userId="86ddabd5c1006398" providerId="LiveId" clId="{606D0D0A-17E1-480C-9F2D-9181A1FB5407}" dt="2021-01-15T10:01:59.045" v="5717" actId="20577"/>
          <ac:spMkLst>
            <pc:docMk/>
            <pc:sldMk cId="3520010942" sldId="261"/>
            <ac:spMk id="3" creationId="{6A76B6CA-270E-4B15-A827-8C6AC5D26EAF}"/>
          </ac:spMkLst>
        </pc:spChg>
        <pc:spChg chg="add mod">
          <ac:chgData name="Kristof Kenesei" userId="86ddabd5c1006398" providerId="LiveId" clId="{606D0D0A-17E1-480C-9F2D-9181A1FB5407}" dt="2021-01-15T10:02:04.907" v="5718" actId="1076"/>
          <ac:spMkLst>
            <pc:docMk/>
            <pc:sldMk cId="3520010942" sldId="261"/>
            <ac:spMk id="7" creationId="{07142F66-6504-4976-B1A7-E9C8EFF58F5E}"/>
          </ac:spMkLst>
        </pc:spChg>
        <pc:grpChg chg="add mod">
          <ac:chgData name="Kristof Kenesei" userId="86ddabd5c1006398" providerId="LiveId" clId="{606D0D0A-17E1-480C-9F2D-9181A1FB5407}" dt="2021-01-15T10:02:04.907" v="5718" actId="1076"/>
          <ac:grpSpMkLst>
            <pc:docMk/>
            <pc:sldMk cId="3520010942" sldId="261"/>
            <ac:grpSpMk id="6" creationId="{95DDA456-5E0B-47A7-A93A-4C99EA280FC0}"/>
          </ac:grpSpMkLst>
        </pc:grpChg>
        <pc:picChg chg="add mod">
          <ac:chgData name="Kristof Kenesei" userId="86ddabd5c1006398" providerId="LiveId" clId="{606D0D0A-17E1-480C-9F2D-9181A1FB5407}" dt="2021-01-15T10:02:04.907" v="5718" actId="1076"/>
          <ac:picMkLst>
            <pc:docMk/>
            <pc:sldMk cId="3520010942" sldId="261"/>
            <ac:picMk id="3074" creationId="{274BD167-159B-4CAA-AC46-E75ED2C9F5A4}"/>
          </ac:picMkLst>
        </pc:picChg>
        <pc:cxnChg chg="add mod">
          <ac:chgData name="Kristof Kenesei" userId="86ddabd5c1006398" providerId="LiveId" clId="{606D0D0A-17E1-480C-9F2D-9181A1FB5407}" dt="2021-01-12T09:46:50.848" v="3017"/>
          <ac:cxnSpMkLst>
            <pc:docMk/>
            <pc:sldMk cId="3520010942" sldId="261"/>
            <ac:cxnSpMk id="4" creationId="{8396BCBE-6487-4F92-8AC0-2621C7845B9F}"/>
          </ac:cxnSpMkLst>
        </pc:cxnChg>
      </pc:sldChg>
      <pc:sldChg chg="addSp delSp modSp mod modTransition">
        <pc:chgData name="Kristof Kenesei" userId="86ddabd5c1006398" providerId="LiveId" clId="{606D0D0A-17E1-480C-9F2D-9181A1FB5407}" dt="2021-01-15T10:03:23.604" v="5754" actId="20577"/>
        <pc:sldMkLst>
          <pc:docMk/>
          <pc:sldMk cId="3137058635" sldId="262"/>
        </pc:sldMkLst>
        <pc:spChg chg="mod">
          <ac:chgData name="Kristof Kenesei" userId="86ddabd5c1006398" providerId="LiveId" clId="{606D0D0A-17E1-480C-9F2D-9181A1FB5407}" dt="2021-01-15T10:02:51.556" v="5752" actId="20577"/>
          <ac:spMkLst>
            <pc:docMk/>
            <pc:sldMk cId="3137058635" sldId="262"/>
            <ac:spMk id="2" creationId="{A672BEE1-D228-499C-85CD-6D137249B68D}"/>
          </ac:spMkLst>
        </pc:spChg>
        <pc:spChg chg="mod">
          <ac:chgData name="Kristof Kenesei" userId="86ddabd5c1006398" providerId="LiveId" clId="{606D0D0A-17E1-480C-9F2D-9181A1FB5407}" dt="2021-01-15T10:03:23.604" v="5754" actId="20577"/>
          <ac:spMkLst>
            <pc:docMk/>
            <pc:sldMk cId="3137058635" sldId="262"/>
            <ac:spMk id="3" creationId="{6A76B6CA-270E-4B15-A827-8C6AC5D26EAF}"/>
          </ac:spMkLst>
        </pc:spChg>
        <pc:spChg chg="add del">
          <ac:chgData name="Kristof Kenesei" userId="86ddabd5c1006398" providerId="LiveId" clId="{606D0D0A-17E1-480C-9F2D-9181A1FB5407}" dt="2021-01-12T10:22:39.884" v="3295" actId="478"/>
          <ac:spMkLst>
            <pc:docMk/>
            <pc:sldMk cId="3137058635" sldId="262"/>
            <ac:spMk id="7" creationId="{3DB70AE4-4826-44B1-8454-43453519EEE1}"/>
          </ac:spMkLst>
        </pc:spChg>
        <pc:spChg chg="add mod">
          <ac:chgData name="Kristof Kenesei" userId="86ddabd5c1006398" providerId="LiveId" clId="{606D0D0A-17E1-480C-9F2D-9181A1FB5407}" dt="2021-01-15T09:38:16.309" v="5653" actId="1076"/>
          <ac:spMkLst>
            <pc:docMk/>
            <pc:sldMk cId="3137058635" sldId="262"/>
            <ac:spMk id="9" creationId="{EA7A455B-6A5F-4BBF-A20B-9863F6464A2C}"/>
          </ac:spMkLst>
        </pc:spChg>
        <pc:grpChg chg="add mod">
          <ac:chgData name="Kristof Kenesei" userId="86ddabd5c1006398" providerId="LiveId" clId="{606D0D0A-17E1-480C-9F2D-9181A1FB5407}" dt="2021-01-15T09:38:09.276" v="5651" actId="14100"/>
          <ac:grpSpMkLst>
            <pc:docMk/>
            <pc:sldMk cId="3137058635" sldId="262"/>
            <ac:grpSpMk id="8" creationId="{29F7C2FA-091B-4324-84C2-3590C5EE923A}"/>
          </ac:grpSpMkLst>
        </pc:grpChg>
        <pc:picChg chg="add mod">
          <ac:chgData name="Kristof Kenesei" userId="86ddabd5c1006398" providerId="LiveId" clId="{606D0D0A-17E1-480C-9F2D-9181A1FB5407}" dt="2021-01-15T09:38:09.276" v="5651" actId="14100"/>
          <ac:picMkLst>
            <pc:docMk/>
            <pc:sldMk cId="3137058635" sldId="262"/>
            <ac:picMk id="4098" creationId="{53C0946C-41E4-4607-A8C8-15098134418D}"/>
          </ac:picMkLst>
        </pc:picChg>
        <pc:cxnChg chg="add mod">
          <ac:chgData name="Kristof Kenesei" userId="86ddabd5c1006398" providerId="LiveId" clId="{606D0D0A-17E1-480C-9F2D-9181A1FB5407}" dt="2021-01-12T09:46:52.754" v="3018"/>
          <ac:cxnSpMkLst>
            <pc:docMk/>
            <pc:sldMk cId="3137058635" sldId="262"/>
            <ac:cxnSpMk id="4" creationId="{5F08D05B-1EB6-4F04-A8F9-D4C3B74285C3}"/>
          </ac:cxnSpMkLst>
        </pc:cxnChg>
      </pc:sldChg>
      <pc:sldChg chg="addSp modSp mod modTransition">
        <pc:chgData name="Kristof Kenesei" userId="86ddabd5c1006398" providerId="LiveId" clId="{606D0D0A-17E1-480C-9F2D-9181A1FB5407}" dt="2021-01-15T09:37:56.957" v="5649" actId="1076"/>
        <pc:sldMkLst>
          <pc:docMk/>
          <pc:sldMk cId="980618701" sldId="263"/>
        </pc:sldMkLst>
        <pc:spChg chg="mod">
          <ac:chgData name="Kristof Kenesei" userId="86ddabd5c1006398" providerId="LiveId" clId="{606D0D0A-17E1-480C-9F2D-9181A1FB5407}" dt="2021-01-15T09:37:45.721" v="5647" actId="14100"/>
          <ac:spMkLst>
            <pc:docMk/>
            <pc:sldMk cId="980618701" sldId="263"/>
            <ac:spMk id="3" creationId="{6A76B6CA-270E-4B15-A827-8C6AC5D26EAF}"/>
          </ac:spMkLst>
        </pc:spChg>
        <pc:picChg chg="add mod modCrop">
          <ac:chgData name="Kristof Kenesei" userId="86ddabd5c1006398" providerId="LiveId" clId="{606D0D0A-17E1-480C-9F2D-9181A1FB5407}" dt="2021-01-15T09:37:56.957" v="5649" actId="1076"/>
          <ac:picMkLst>
            <pc:docMk/>
            <pc:sldMk cId="980618701" sldId="263"/>
            <ac:picMk id="5" creationId="{A2998AD2-EB3E-4716-BBE7-B063EB34D34B}"/>
          </ac:picMkLst>
        </pc:picChg>
        <pc:cxnChg chg="add mod">
          <ac:chgData name="Kristof Kenesei" userId="86ddabd5c1006398" providerId="LiveId" clId="{606D0D0A-17E1-480C-9F2D-9181A1FB5407}" dt="2021-01-12T09:46:55.013" v="3019"/>
          <ac:cxnSpMkLst>
            <pc:docMk/>
            <pc:sldMk cId="980618701" sldId="263"/>
            <ac:cxnSpMk id="4" creationId="{D5C74ED5-CE3F-40A7-82EA-5E60C606ADAC}"/>
          </ac:cxnSpMkLst>
        </pc:cxnChg>
      </pc:sldChg>
      <pc:sldChg chg="addSp modSp mod modTransition">
        <pc:chgData name="Kristof Kenesei" userId="86ddabd5c1006398" providerId="LiveId" clId="{606D0D0A-17E1-480C-9F2D-9181A1FB5407}" dt="2021-01-15T08:40:29.739" v="4557" actId="20577"/>
        <pc:sldMkLst>
          <pc:docMk/>
          <pc:sldMk cId="1641117073" sldId="264"/>
        </pc:sldMkLst>
        <pc:spChg chg="mod">
          <ac:chgData name="Kristof Kenesei" userId="86ddabd5c1006398" providerId="LiveId" clId="{606D0D0A-17E1-480C-9F2D-9181A1FB5407}" dt="2021-01-15T08:40:29.739" v="4557" actId="20577"/>
          <ac:spMkLst>
            <pc:docMk/>
            <pc:sldMk cId="1641117073" sldId="264"/>
            <ac:spMk id="3" creationId="{6A76B6CA-270E-4B15-A827-8C6AC5D26EAF}"/>
          </ac:spMkLst>
        </pc:spChg>
        <pc:cxnChg chg="add mod">
          <ac:chgData name="Kristof Kenesei" userId="86ddabd5c1006398" providerId="LiveId" clId="{606D0D0A-17E1-480C-9F2D-9181A1FB5407}" dt="2021-01-12T09:46:58.837" v="3021"/>
          <ac:cxnSpMkLst>
            <pc:docMk/>
            <pc:sldMk cId="1641117073" sldId="264"/>
            <ac:cxnSpMk id="4" creationId="{10E8247A-9FB2-4F26-BF83-44D90E863ACF}"/>
          </ac:cxnSpMkLst>
        </pc:cxnChg>
      </pc:sldChg>
      <pc:sldChg chg="addSp modSp mod modTransition">
        <pc:chgData name="Kristof Kenesei" userId="86ddabd5c1006398" providerId="LiveId" clId="{606D0D0A-17E1-480C-9F2D-9181A1FB5407}" dt="2021-01-15T10:18:24.979" v="5759" actId="20577"/>
        <pc:sldMkLst>
          <pc:docMk/>
          <pc:sldMk cId="2709755930" sldId="265"/>
        </pc:sldMkLst>
        <pc:spChg chg="mod">
          <ac:chgData name="Kristof Kenesei" userId="86ddabd5c1006398" providerId="LiveId" clId="{606D0D0A-17E1-480C-9F2D-9181A1FB5407}" dt="2021-01-15T10:18:24.979" v="5759" actId="20577"/>
          <ac:spMkLst>
            <pc:docMk/>
            <pc:sldMk cId="2709755930" sldId="265"/>
            <ac:spMk id="3" creationId="{6A76B6CA-270E-4B15-A827-8C6AC5D26EAF}"/>
          </ac:spMkLst>
        </pc:spChg>
        <pc:cxnChg chg="add mod">
          <ac:chgData name="Kristof Kenesei" userId="86ddabd5c1006398" providerId="LiveId" clId="{606D0D0A-17E1-480C-9F2D-9181A1FB5407}" dt="2021-01-12T09:47:10.369" v="3023"/>
          <ac:cxnSpMkLst>
            <pc:docMk/>
            <pc:sldMk cId="2709755930" sldId="265"/>
            <ac:cxnSpMk id="4" creationId="{8E04961F-0AC9-4353-9210-012D0CAA6A30}"/>
          </ac:cxnSpMkLst>
        </pc:cxnChg>
      </pc:sldChg>
      <pc:sldChg chg="addSp modSp add del mod modTransition">
        <pc:chgData name="Kristof Kenesei" userId="86ddabd5c1006398" providerId="LiveId" clId="{606D0D0A-17E1-480C-9F2D-9181A1FB5407}" dt="2021-01-15T08:45:32.810" v="4792" actId="47"/>
        <pc:sldMkLst>
          <pc:docMk/>
          <pc:sldMk cId="4153881800" sldId="266"/>
        </pc:sldMkLst>
        <pc:spChg chg="mod">
          <ac:chgData name="Kristof Kenesei" userId="86ddabd5c1006398" providerId="LiveId" clId="{606D0D0A-17E1-480C-9F2D-9181A1FB5407}" dt="2021-01-12T08:22:51.026" v="775" actId="20577"/>
          <ac:spMkLst>
            <pc:docMk/>
            <pc:sldMk cId="4153881800" sldId="266"/>
            <ac:spMk id="3" creationId="{6A76B6CA-270E-4B15-A827-8C6AC5D26EAF}"/>
          </ac:spMkLst>
        </pc:spChg>
        <pc:cxnChg chg="add mod">
          <ac:chgData name="Kristof Kenesei" userId="86ddabd5c1006398" providerId="LiveId" clId="{606D0D0A-17E1-480C-9F2D-9181A1FB5407}" dt="2021-01-12T09:48:46.824" v="3060" actId="14100"/>
          <ac:cxnSpMkLst>
            <pc:docMk/>
            <pc:sldMk cId="4153881800" sldId="266"/>
            <ac:cxnSpMk id="4" creationId="{51F014BB-B688-4909-9A35-8579C5645B3E}"/>
          </ac:cxnSpMkLst>
        </pc:cxnChg>
      </pc:sldChg>
      <pc:sldChg chg="addSp modSp add del mod modTransition">
        <pc:chgData name="Kristof Kenesei" userId="86ddabd5c1006398" providerId="LiveId" clId="{606D0D0A-17E1-480C-9F2D-9181A1FB5407}" dt="2021-01-15T08:45:32.810" v="4792" actId="47"/>
        <pc:sldMkLst>
          <pc:docMk/>
          <pc:sldMk cId="3249646648" sldId="267"/>
        </pc:sldMkLst>
        <pc:spChg chg="mod">
          <ac:chgData name="Kristof Kenesei" userId="86ddabd5c1006398" providerId="LiveId" clId="{606D0D0A-17E1-480C-9F2D-9181A1FB5407}" dt="2021-01-12T08:26:21.136" v="835" actId="20577"/>
          <ac:spMkLst>
            <pc:docMk/>
            <pc:sldMk cId="3249646648" sldId="267"/>
            <ac:spMk id="3" creationId="{6A76B6CA-270E-4B15-A827-8C6AC5D26EAF}"/>
          </ac:spMkLst>
        </pc:spChg>
        <pc:cxnChg chg="add mod">
          <ac:chgData name="Kristof Kenesei" userId="86ddabd5c1006398" providerId="LiveId" clId="{606D0D0A-17E1-480C-9F2D-9181A1FB5407}" dt="2021-01-12T09:48:52.424" v="3061"/>
          <ac:cxnSpMkLst>
            <pc:docMk/>
            <pc:sldMk cId="3249646648" sldId="267"/>
            <ac:cxnSpMk id="4" creationId="{E15669CD-9897-47ED-B5D4-6A4E18AA727C}"/>
          </ac:cxnSpMkLst>
        </pc:cxnChg>
      </pc:sldChg>
      <pc:sldChg chg="addSp modSp mod modTransition">
        <pc:chgData name="Kristof Kenesei" userId="86ddabd5c1006398" providerId="LiveId" clId="{606D0D0A-17E1-480C-9F2D-9181A1FB5407}" dt="2021-01-15T10:22:28.324" v="5932" actId="114"/>
        <pc:sldMkLst>
          <pc:docMk/>
          <pc:sldMk cId="4273470821" sldId="268"/>
        </pc:sldMkLst>
        <pc:spChg chg="mod">
          <ac:chgData name="Kristof Kenesei" userId="86ddabd5c1006398" providerId="LiveId" clId="{606D0D0A-17E1-480C-9F2D-9181A1FB5407}" dt="2021-01-15T10:22:28.324" v="5932" actId="114"/>
          <ac:spMkLst>
            <pc:docMk/>
            <pc:sldMk cId="4273470821" sldId="268"/>
            <ac:spMk id="3" creationId="{6A76B6CA-270E-4B15-A827-8C6AC5D26EAF}"/>
          </ac:spMkLst>
        </pc:spChg>
        <pc:picChg chg="add mod">
          <ac:chgData name="Kristof Kenesei" userId="86ddabd5c1006398" providerId="LiveId" clId="{606D0D0A-17E1-480C-9F2D-9181A1FB5407}" dt="2021-01-12T11:49:35.748" v="4224" actId="1076"/>
          <ac:picMkLst>
            <pc:docMk/>
            <pc:sldMk cId="4273470821" sldId="268"/>
            <ac:picMk id="6" creationId="{EA345D87-938D-4D56-A60B-A0164EBB43A5}"/>
          </ac:picMkLst>
        </pc:picChg>
        <pc:cxnChg chg="add mod">
          <ac:chgData name="Kristof Kenesei" userId="86ddabd5c1006398" providerId="LiveId" clId="{606D0D0A-17E1-480C-9F2D-9181A1FB5407}" dt="2021-01-12T09:47:14.694" v="3024"/>
          <ac:cxnSpMkLst>
            <pc:docMk/>
            <pc:sldMk cId="4273470821" sldId="268"/>
            <ac:cxnSpMk id="4" creationId="{7F8C8D11-9CF1-44D3-8944-85212FFBBF76}"/>
          </ac:cxnSpMkLst>
        </pc:cxnChg>
      </pc:sldChg>
      <pc:sldChg chg="addSp modSp mod modTransition">
        <pc:chgData name="Kristof Kenesei" userId="86ddabd5c1006398" providerId="LiveId" clId="{606D0D0A-17E1-480C-9F2D-9181A1FB5407}" dt="2021-01-15T08:40:17.862" v="4555" actId="20577"/>
        <pc:sldMkLst>
          <pc:docMk/>
          <pc:sldMk cId="2842714992" sldId="269"/>
        </pc:sldMkLst>
        <pc:spChg chg="mod">
          <ac:chgData name="Kristof Kenesei" userId="86ddabd5c1006398" providerId="LiveId" clId="{606D0D0A-17E1-480C-9F2D-9181A1FB5407}" dt="2021-01-15T08:40:17.862" v="4555" actId="20577"/>
          <ac:spMkLst>
            <pc:docMk/>
            <pc:sldMk cId="2842714992" sldId="269"/>
            <ac:spMk id="3" creationId="{6A76B6CA-270E-4B15-A827-8C6AC5D26EAF}"/>
          </ac:spMkLst>
        </pc:spChg>
        <pc:cxnChg chg="add mod">
          <ac:chgData name="Kristof Kenesei" userId="86ddabd5c1006398" providerId="LiveId" clId="{606D0D0A-17E1-480C-9F2D-9181A1FB5407}" dt="2021-01-12T09:47:00.660" v="3022"/>
          <ac:cxnSpMkLst>
            <pc:docMk/>
            <pc:sldMk cId="2842714992" sldId="269"/>
            <ac:cxnSpMk id="4" creationId="{2BC2B0D8-CB17-4189-9ECF-9F524E7721F0}"/>
          </ac:cxnSpMkLst>
        </pc:cxnChg>
      </pc:sldChg>
      <pc:sldChg chg="addSp modSp modTransition">
        <pc:chgData name="Kristof Kenesei" userId="86ddabd5c1006398" providerId="LiveId" clId="{606D0D0A-17E1-480C-9F2D-9181A1FB5407}" dt="2021-01-12T09:50:18.850" v="3073"/>
        <pc:sldMkLst>
          <pc:docMk/>
          <pc:sldMk cId="2124337960" sldId="270"/>
        </pc:sldMkLst>
        <pc:cxnChg chg="add mod">
          <ac:chgData name="Kristof Kenesei" userId="86ddabd5c1006398" providerId="LiveId" clId="{606D0D0A-17E1-480C-9F2D-9181A1FB5407}" dt="2021-01-12T09:47:16.305" v="3025"/>
          <ac:cxnSpMkLst>
            <pc:docMk/>
            <pc:sldMk cId="2124337960" sldId="270"/>
            <ac:cxnSpMk id="4" creationId="{94AC2D71-2A1B-4F63-9C63-216E01B50706}"/>
          </ac:cxnSpMkLst>
        </pc:cxnChg>
      </pc:sldChg>
      <pc:sldChg chg="addSp modSp mod modTransition">
        <pc:chgData name="Kristof Kenesei" userId="86ddabd5c1006398" providerId="LiveId" clId="{606D0D0A-17E1-480C-9F2D-9181A1FB5407}" dt="2021-01-15T08:56:57.738" v="4992" actId="20577"/>
        <pc:sldMkLst>
          <pc:docMk/>
          <pc:sldMk cId="4189027117" sldId="271"/>
        </pc:sldMkLst>
        <pc:spChg chg="mod">
          <ac:chgData name="Kristof Kenesei" userId="86ddabd5c1006398" providerId="LiveId" clId="{606D0D0A-17E1-480C-9F2D-9181A1FB5407}" dt="2021-01-15T08:56:57.738" v="4992" actId="20577"/>
          <ac:spMkLst>
            <pc:docMk/>
            <pc:sldMk cId="4189027117" sldId="271"/>
            <ac:spMk id="3" creationId="{6A76B6CA-270E-4B15-A827-8C6AC5D26EAF}"/>
          </ac:spMkLst>
        </pc:spChg>
        <pc:cxnChg chg="add mod">
          <ac:chgData name="Kristof Kenesei" userId="86ddabd5c1006398" providerId="LiveId" clId="{606D0D0A-17E1-480C-9F2D-9181A1FB5407}" dt="2021-01-12T09:49:10.869" v="3065"/>
          <ac:cxnSpMkLst>
            <pc:docMk/>
            <pc:sldMk cId="4189027117" sldId="271"/>
            <ac:cxnSpMk id="4" creationId="{1C5964DB-3052-40D0-BE9B-55D781B9611C}"/>
          </ac:cxnSpMkLst>
        </pc:cxnChg>
      </pc:sldChg>
      <pc:sldChg chg="addSp modSp mod modTransition">
        <pc:chgData name="Kristof Kenesei" userId="86ddabd5c1006398" providerId="LiveId" clId="{606D0D0A-17E1-480C-9F2D-9181A1FB5407}" dt="2021-01-15T08:58:35.698" v="5202" actId="1076"/>
        <pc:sldMkLst>
          <pc:docMk/>
          <pc:sldMk cId="1514126466" sldId="272"/>
        </pc:sldMkLst>
        <pc:spChg chg="mod">
          <ac:chgData name="Kristof Kenesei" userId="86ddabd5c1006398" providerId="LiveId" clId="{606D0D0A-17E1-480C-9F2D-9181A1FB5407}" dt="2021-01-15T08:58:29.050" v="5201" actId="20577"/>
          <ac:spMkLst>
            <pc:docMk/>
            <pc:sldMk cId="1514126466" sldId="272"/>
            <ac:spMk id="3" creationId="{6A76B6CA-270E-4B15-A827-8C6AC5D26EAF}"/>
          </ac:spMkLst>
        </pc:spChg>
        <pc:spChg chg="add mod">
          <ac:chgData name="Kristof Kenesei" userId="86ddabd5c1006398" providerId="LiveId" clId="{606D0D0A-17E1-480C-9F2D-9181A1FB5407}" dt="2021-01-12T11:13:25.394" v="3546" actId="1037"/>
          <ac:spMkLst>
            <pc:docMk/>
            <pc:sldMk cId="1514126466" sldId="272"/>
            <ac:spMk id="7" creationId="{F253FABC-81BC-4D67-AA87-69066E767863}"/>
          </ac:spMkLst>
        </pc:spChg>
        <pc:grpChg chg="add mod">
          <ac:chgData name="Kristof Kenesei" userId="86ddabd5c1006398" providerId="LiveId" clId="{606D0D0A-17E1-480C-9F2D-9181A1FB5407}" dt="2021-01-15T08:58:35.698" v="5202" actId="1076"/>
          <ac:grpSpMkLst>
            <pc:docMk/>
            <pc:sldMk cId="1514126466" sldId="272"/>
            <ac:grpSpMk id="8" creationId="{B3219F18-ED76-454E-96E5-D65A251F8F15}"/>
          </ac:grpSpMkLst>
        </pc:grpChg>
        <pc:picChg chg="add mod">
          <ac:chgData name="Kristof Kenesei" userId="86ddabd5c1006398" providerId="LiveId" clId="{606D0D0A-17E1-480C-9F2D-9181A1FB5407}" dt="2021-01-12T11:12:38.510" v="3499" actId="164"/>
          <ac:picMkLst>
            <pc:docMk/>
            <pc:sldMk cId="1514126466" sldId="272"/>
            <ac:picMk id="6" creationId="{45BA2F63-1043-45BE-BAED-A406C4066F68}"/>
          </ac:picMkLst>
        </pc:picChg>
        <pc:cxnChg chg="add mod">
          <ac:chgData name="Kristof Kenesei" userId="86ddabd5c1006398" providerId="LiveId" clId="{606D0D0A-17E1-480C-9F2D-9181A1FB5407}" dt="2021-01-12T09:49:12.662" v="3066"/>
          <ac:cxnSpMkLst>
            <pc:docMk/>
            <pc:sldMk cId="1514126466" sldId="272"/>
            <ac:cxnSpMk id="4" creationId="{D7F4B872-1236-4919-9AEA-F423AD4686FD}"/>
          </ac:cxnSpMkLst>
        </pc:cxnChg>
      </pc:sldChg>
      <pc:sldChg chg="addSp modSp mod modTransition">
        <pc:chgData name="Kristof Kenesei" userId="86ddabd5c1006398" providerId="LiveId" clId="{606D0D0A-17E1-480C-9F2D-9181A1FB5407}" dt="2021-01-15T09:02:22.642" v="5343" actId="14100"/>
        <pc:sldMkLst>
          <pc:docMk/>
          <pc:sldMk cId="3553952000" sldId="273"/>
        </pc:sldMkLst>
        <pc:spChg chg="mod">
          <ac:chgData name="Kristof Kenesei" userId="86ddabd5c1006398" providerId="LiveId" clId="{606D0D0A-17E1-480C-9F2D-9181A1FB5407}" dt="2021-01-15T09:02:22.642" v="5343" actId="14100"/>
          <ac:spMkLst>
            <pc:docMk/>
            <pc:sldMk cId="3553952000" sldId="273"/>
            <ac:spMk id="3" creationId="{6A76B6CA-270E-4B15-A827-8C6AC5D26EAF}"/>
          </ac:spMkLst>
        </pc:spChg>
        <pc:spChg chg="add mod">
          <ac:chgData name="Kristof Kenesei" userId="86ddabd5c1006398" providerId="LiveId" clId="{606D0D0A-17E1-480C-9F2D-9181A1FB5407}" dt="2021-01-12T11:22:14.340" v="3675" actId="164"/>
          <ac:spMkLst>
            <pc:docMk/>
            <pc:sldMk cId="3553952000" sldId="273"/>
            <ac:spMk id="10" creationId="{56873816-F2CB-4AF9-9001-7AD2AB5C06F4}"/>
          </ac:spMkLst>
        </pc:spChg>
        <pc:spChg chg="add mod">
          <ac:chgData name="Kristof Kenesei" userId="86ddabd5c1006398" providerId="LiveId" clId="{606D0D0A-17E1-480C-9F2D-9181A1FB5407}" dt="2021-01-12T11:48:53.928" v="4220" actId="1035"/>
          <ac:spMkLst>
            <pc:docMk/>
            <pc:sldMk cId="3553952000" sldId="273"/>
            <ac:spMk id="11" creationId="{C2EC8351-72A2-4137-A229-6B4989EC8DE2}"/>
          </ac:spMkLst>
        </pc:spChg>
        <pc:spChg chg="add mod">
          <ac:chgData name="Kristof Kenesei" userId="86ddabd5c1006398" providerId="LiveId" clId="{606D0D0A-17E1-480C-9F2D-9181A1FB5407}" dt="2021-01-12T11:48:53.928" v="4220" actId="1035"/>
          <ac:spMkLst>
            <pc:docMk/>
            <pc:sldMk cId="3553952000" sldId="273"/>
            <ac:spMk id="12" creationId="{3EAD40A6-3F32-463D-BE72-1CD96CC1C97A}"/>
          </ac:spMkLst>
        </pc:spChg>
        <pc:spChg chg="add mod">
          <ac:chgData name="Kristof Kenesei" userId="86ddabd5c1006398" providerId="LiveId" clId="{606D0D0A-17E1-480C-9F2D-9181A1FB5407}" dt="2021-01-12T11:22:14.340" v="3675" actId="164"/>
          <ac:spMkLst>
            <pc:docMk/>
            <pc:sldMk cId="3553952000" sldId="273"/>
            <ac:spMk id="13" creationId="{6C69C31A-C884-4650-9449-06AA6A5AFB95}"/>
          </ac:spMkLst>
        </pc:spChg>
        <pc:grpChg chg="add mod">
          <ac:chgData name="Kristof Kenesei" userId="86ddabd5c1006398" providerId="LiveId" clId="{606D0D0A-17E1-480C-9F2D-9181A1FB5407}" dt="2021-01-12T11:22:14.340" v="3675" actId="164"/>
          <ac:grpSpMkLst>
            <pc:docMk/>
            <pc:sldMk cId="3553952000" sldId="273"/>
            <ac:grpSpMk id="9" creationId="{589CC9B5-A55D-4DA2-8512-8F6CFC6E247F}"/>
          </ac:grpSpMkLst>
        </pc:grpChg>
        <pc:grpChg chg="add mod">
          <ac:chgData name="Kristof Kenesei" userId="86ddabd5c1006398" providerId="LiveId" clId="{606D0D0A-17E1-480C-9F2D-9181A1FB5407}" dt="2021-01-15T09:02:03.974" v="5340" actId="14100"/>
          <ac:grpSpMkLst>
            <pc:docMk/>
            <pc:sldMk cId="3553952000" sldId="273"/>
            <ac:grpSpMk id="14" creationId="{D097FF2D-3868-45E0-A2AE-A2F58B5F5FB2}"/>
          </ac:grpSpMkLst>
        </pc:grpChg>
        <pc:picChg chg="add mod">
          <ac:chgData name="Kristof Kenesei" userId="86ddabd5c1006398" providerId="LiveId" clId="{606D0D0A-17E1-480C-9F2D-9181A1FB5407}" dt="2021-01-12T11:20:23.301" v="3569" actId="1076"/>
          <ac:picMkLst>
            <pc:docMk/>
            <pc:sldMk cId="3553952000" sldId="273"/>
            <ac:picMk id="6" creationId="{ACFD78E0-17E0-45DC-B06C-752EE6F3ACD8}"/>
          </ac:picMkLst>
        </pc:picChg>
        <pc:picChg chg="add mod">
          <ac:chgData name="Kristof Kenesei" userId="86ddabd5c1006398" providerId="LiveId" clId="{606D0D0A-17E1-480C-9F2D-9181A1FB5407}" dt="2021-01-12T11:48:53.928" v="4220" actId="1035"/>
          <ac:picMkLst>
            <pc:docMk/>
            <pc:sldMk cId="3553952000" sldId="273"/>
            <ac:picMk id="8" creationId="{03DBE8A0-58F1-41D0-9F6D-E5A4B3C4076E}"/>
          </ac:picMkLst>
        </pc:picChg>
        <pc:cxnChg chg="add mod">
          <ac:chgData name="Kristof Kenesei" userId="86ddabd5c1006398" providerId="LiveId" clId="{606D0D0A-17E1-480C-9F2D-9181A1FB5407}" dt="2021-01-12T09:49:14.537" v="3067"/>
          <ac:cxnSpMkLst>
            <pc:docMk/>
            <pc:sldMk cId="3553952000" sldId="273"/>
            <ac:cxnSpMk id="4" creationId="{0DA293E4-F628-43B8-8FD4-FCA7D94ED911}"/>
          </ac:cxnSpMkLst>
        </pc:cxnChg>
      </pc:sldChg>
      <pc:sldChg chg="addSp modSp mod modTransition">
        <pc:chgData name="Kristof Kenesei" userId="86ddabd5c1006398" providerId="LiveId" clId="{606D0D0A-17E1-480C-9F2D-9181A1FB5407}" dt="2021-01-15T08:56:11.217" v="4988" actId="1076"/>
        <pc:sldMkLst>
          <pc:docMk/>
          <pc:sldMk cId="560972178" sldId="274"/>
        </pc:sldMkLst>
        <pc:spChg chg="mod">
          <ac:chgData name="Kristof Kenesei" userId="86ddabd5c1006398" providerId="LiveId" clId="{606D0D0A-17E1-480C-9F2D-9181A1FB5407}" dt="2021-01-15T08:56:07.339" v="4987" actId="14100"/>
          <ac:spMkLst>
            <pc:docMk/>
            <pc:sldMk cId="560972178" sldId="274"/>
            <ac:spMk id="3" creationId="{6A76B6CA-270E-4B15-A827-8C6AC5D26EAF}"/>
          </ac:spMkLst>
        </pc:spChg>
        <pc:picChg chg="add mod">
          <ac:chgData name="Kristof Kenesei" userId="86ddabd5c1006398" providerId="LiveId" clId="{606D0D0A-17E1-480C-9F2D-9181A1FB5407}" dt="2021-01-15T08:56:11.217" v="4988" actId="1076"/>
          <ac:picMkLst>
            <pc:docMk/>
            <pc:sldMk cId="560972178" sldId="274"/>
            <ac:picMk id="5" creationId="{B7106343-7578-46E0-B56B-6F556B880933}"/>
          </ac:picMkLst>
        </pc:picChg>
        <pc:cxnChg chg="add mod">
          <ac:chgData name="Kristof Kenesei" userId="86ddabd5c1006398" providerId="LiveId" clId="{606D0D0A-17E1-480C-9F2D-9181A1FB5407}" dt="2021-01-12T09:49:08.743" v="3064"/>
          <ac:cxnSpMkLst>
            <pc:docMk/>
            <pc:sldMk cId="560972178" sldId="274"/>
            <ac:cxnSpMk id="4" creationId="{C3CD6DCE-A367-4605-95AF-8114C83C98A6}"/>
          </ac:cxnSpMkLst>
        </pc:cxnChg>
      </pc:sldChg>
      <pc:sldChg chg="addSp modSp mod modTransition">
        <pc:chgData name="Kristof Kenesei" userId="86ddabd5c1006398" providerId="LiveId" clId="{606D0D0A-17E1-480C-9F2D-9181A1FB5407}" dt="2021-01-15T08:45:57.837" v="4806" actId="20577"/>
        <pc:sldMkLst>
          <pc:docMk/>
          <pc:sldMk cId="1580506790" sldId="275"/>
        </pc:sldMkLst>
        <pc:spChg chg="mod">
          <ac:chgData name="Kristof Kenesei" userId="86ddabd5c1006398" providerId="LiveId" clId="{606D0D0A-17E1-480C-9F2D-9181A1FB5407}" dt="2021-01-15T08:45:57.837" v="4806" actId="20577"/>
          <ac:spMkLst>
            <pc:docMk/>
            <pc:sldMk cId="1580506790" sldId="275"/>
            <ac:spMk id="3" creationId="{6A76B6CA-270E-4B15-A827-8C6AC5D26EAF}"/>
          </ac:spMkLst>
        </pc:spChg>
        <pc:picChg chg="add mod modCrop">
          <ac:chgData name="Kristof Kenesei" userId="86ddabd5c1006398" providerId="LiveId" clId="{606D0D0A-17E1-480C-9F2D-9181A1FB5407}" dt="2021-01-12T11:03:50.125" v="3399" actId="1076"/>
          <ac:picMkLst>
            <pc:docMk/>
            <pc:sldMk cId="1580506790" sldId="275"/>
            <ac:picMk id="7" creationId="{C75A8EF7-666D-45E5-955C-5BB83557FE79}"/>
          </ac:picMkLst>
        </pc:picChg>
        <pc:cxnChg chg="add mod">
          <ac:chgData name="Kristof Kenesei" userId="86ddabd5c1006398" providerId="LiveId" clId="{606D0D0A-17E1-480C-9F2D-9181A1FB5407}" dt="2021-01-12T09:49:02.128" v="3063" actId="14100"/>
          <ac:cxnSpMkLst>
            <pc:docMk/>
            <pc:sldMk cId="1580506790" sldId="275"/>
            <ac:cxnSpMk id="4" creationId="{7EC7023D-8A1E-46EB-B7AD-1FC7684893D6}"/>
          </ac:cxnSpMkLst>
        </pc:cxnChg>
      </pc:sldChg>
      <pc:sldChg chg="addSp modSp modTransition">
        <pc:chgData name="Kristof Kenesei" userId="86ddabd5c1006398" providerId="LiveId" clId="{606D0D0A-17E1-480C-9F2D-9181A1FB5407}" dt="2021-01-12T09:50:51.069" v="3075"/>
        <pc:sldMkLst>
          <pc:docMk/>
          <pc:sldMk cId="1845992292" sldId="276"/>
        </pc:sldMkLst>
        <pc:cxnChg chg="add mod">
          <ac:chgData name="Kristof Kenesei" userId="86ddabd5c1006398" providerId="LiveId" clId="{606D0D0A-17E1-480C-9F2D-9181A1FB5407}" dt="2021-01-12T09:47:24.252" v="3026"/>
          <ac:cxnSpMkLst>
            <pc:docMk/>
            <pc:sldMk cId="1845992292" sldId="276"/>
            <ac:cxnSpMk id="9" creationId="{60942A91-09E5-4CE4-8AC8-F7A9FBDA49B4}"/>
          </ac:cxnSpMkLst>
        </pc:cxnChg>
      </pc:sldChg>
      <pc:sldChg chg="addSp modSp modTransition">
        <pc:chgData name="Kristof Kenesei" userId="86ddabd5c1006398" providerId="LiveId" clId="{606D0D0A-17E1-480C-9F2D-9181A1FB5407}" dt="2021-01-12T09:50:27.339" v="3074"/>
        <pc:sldMkLst>
          <pc:docMk/>
          <pc:sldMk cId="586276211" sldId="277"/>
        </pc:sldMkLst>
        <pc:cxnChg chg="add mod">
          <ac:chgData name="Kristof Kenesei" userId="86ddabd5c1006398" providerId="LiveId" clId="{606D0D0A-17E1-480C-9F2D-9181A1FB5407}" dt="2021-01-12T09:47:26.731" v="3027"/>
          <ac:cxnSpMkLst>
            <pc:docMk/>
            <pc:sldMk cId="586276211" sldId="277"/>
            <ac:cxnSpMk id="9" creationId="{B3D0E0EF-BE07-4BAE-9CD5-AE8665FACB4A}"/>
          </ac:cxnSpMkLst>
        </pc:cxnChg>
      </pc:sldChg>
      <pc:sldChg chg="addSp modSp modTransition">
        <pc:chgData name="Kristof Kenesei" userId="86ddabd5c1006398" providerId="LiveId" clId="{606D0D0A-17E1-480C-9F2D-9181A1FB5407}" dt="2021-01-12T09:50:27.339" v="3074"/>
        <pc:sldMkLst>
          <pc:docMk/>
          <pc:sldMk cId="3031817711" sldId="278"/>
        </pc:sldMkLst>
        <pc:cxnChg chg="add mod">
          <ac:chgData name="Kristof Kenesei" userId="86ddabd5c1006398" providerId="LiveId" clId="{606D0D0A-17E1-480C-9F2D-9181A1FB5407}" dt="2021-01-12T09:47:28.552" v="3028"/>
          <ac:cxnSpMkLst>
            <pc:docMk/>
            <pc:sldMk cId="3031817711" sldId="278"/>
            <ac:cxnSpMk id="9" creationId="{654D065F-63DB-4B14-A29C-F868C828A891}"/>
          </ac:cxnSpMkLst>
        </pc:cxnChg>
      </pc:sldChg>
      <pc:sldChg chg="addSp modSp mod modTransition">
        <pc:chgData name="Kristof Kenesei" userId="86ddabd5c1006398" providerId="LiveId" clId="{606D0D0A-17E1-480C-9F2D-9181A1FB5407}" dt="2021-01-15T09:40:11.009" v="5659" actId="1076"/>
        <pc:sldMkLst>
          <pc:docMk/>
          <pc:sldMk cId="237098422" sldId="279"/>
        </pc:sldMkLst>
        <pc:spChg chg="mod">
          <ac:chgData name="Kristof Kenesei" userId="86ddabd5c1006398" providerId="LiveId" clId="{606D0D0A-17E1-480C-9F2D-9181A1FB5407}" dt="2021-01-15T09:40:11.009" v="5659" actId="1076"/>
          <ac:spMkLst>
            <pc:docMk/>
            <pc:sldMk cId="237098422" sldId="279"/>
            <ac:spMk id="3" creationId="{6A76B6CA-270E-4B15-A827-8C6AC5D26EAF}"/>
          </ac:spMkLst>
        </pc:spChg>
        <pc:spChg chg="add mod">
          <ac:chgData name="Kristof Kenesei" userId="86ddabd5c1006398" providerId="LiveId" clId="{606D0D0A-17E1-480C-9F2D-9181A1FB5407}" dt="2021-01-15T09:39:42.363" v="5655" actId="207"/>
          <ac:spMkLst>
            <pc:docMk/>
            <pc:sldMk cId="237098422" sldId="279"/>
            <ac:spMk id="5" creationId="{30892F96-2D84-4D6D-BCB6-36BFB739CA9E}"/>
          </ac:spMkLst>
        </pc:spChg>
        <pc:cxnChg chg="add mod">
          <ac:chgData name="Kristof Kenesei" userId="86ddabd5c1006398" providerId="LiveId" clId="{606D0D0A-17E1-480C-9F2D-9181A1FB5407}" dt="2021-01-12T09:49:17.227" v="3069"/>
          <ac:cxnSpMkLst>
            <pc:docMk/>
            <pc:sldMk cId="237098422" sldId="279"/>
            <ac:cxnSpMk id="4" creationId="{4D62973D-FB99-4F81-995C-C6849DCD57BA}"/>
          </ac:cxnSpMkLst>
        </pc:cxnChg>
      </pc:sldChg>
      <pc:sldChg chg="addSp modSp del mod modTransition">
        <pc:chgData name="Kristof Kenesei" userId="86ddabd5c1006398" providerId="LiveId" clId="{606D0D0A-17E1-480C-9F2D-9181A1FB5407}" dt="2021-01-15T09:34:57.499" v="5638" actId="47"/>
        <pc:sldMkLst>
          <pc:docMk/>
          <pc:sldMk cId="534752965" sldId="280"/>
        </pc:sldMkLst>
        <pc:spChg chg="mod">
          <ac:chgData name="Kristof Kenesei" userId="86ddabd5c1006398" providerId="LiveId" clId="{606D0D0A-17E1-480C-9F2D-9181A1FB5407}" dt="2021-01-15T09:34:24.889" v="5630" actId="21"/>
          <ac:spMkLst>
            <pc:docMk/>
            <pc:sldMk cId="534752965" sldId="280"/>
            <ac:spMk id="3" creationId="{6A76B6CA-270E-4B15-A827-8C6AC5D26EAF}"/>
          </ac:spMkLst>
        </pc:spChg>
        <pc:cxnChg chg="add mod">
          <ac:chgData name="Kristof Kenesei" userId="86ddabd5c1006398" providerId="LiveId" clId="{606D0D0A-17E1-480C-9F2D-9181A1FB5407}" dt="2021-01-12T09:49:21.344" v="3071"/>
          <ac:cxnSpMkLst>
            <pc:docMk/>
            <pc:sldMk cId="534752965" sldId="280"/>
            <ac:cxnSpMk id="4" creationId="{7949DA29-369E-463A-91BD-2EE992F31595}"/>
          </ac:cxnSpMkLst>
        </pc:cxnChg>
      </pc:sldChg>
      <pc:sldChg chg="addSp modSp mod modTransition">
        <pc:chgData name="Kristof Kenesei" userId="86ddabd5c1006398" providerId="LiveId" clId="{606D0D0A-17E1-480C-9F2D-9181A1FB5407}" dt="2021-01-15T09:40:25.510" v="5660" actId="14100"/>
        <pc:sldMkLst>
          <pc:docMk/>
          <pc:sldMk cId="1170206127" sldId="281"/>
        </pc:sldMkLst>
        <pc:spChg chg="mod">
          <ac:chgData name="Kristof Kenesei" userId="86ddabd5c1006398" providerId="LiveId" clId="{606D0D0A-17E1-480C-9F2D-9181A1FB5407}" dt="2021-01-15T09:40:25.510" v="5660" actId="14100"/>
          <ac:spMkLst>
            <pc:docMk/>
            <pc:sldMk cId="1170206127" sldId="281"/>
            <ac:spMk id="3" creationId="{6A76B6CA-270E-4B15-A827-8C6AC5D26EAF}"/>
          </ac:spMkLst>
        </pc:spChg>
        <pc:spChg chg="add mod">
          <ac:chgData name="Kristof Kenesei" userId="86ddabd5c1006398" providerId="LiveId" clId="{606D0D0A-17E1-480C-9F2D-9181A1FB5407}" dt="2021-01-12T11:41:24.899" v="4110" actId="164"/>
          <ac:spMkLst>
            <pc:docMk/>
            <pc:sldMk cId="1170206127" sldId="281"/>
            <ac:spMk id="11" creationId="{634B5F87-A3C9-4E11-938A-B22C716B6C5A}"/>
          </ac:spMkLst>
        </pc:spChg>
        <pc:spChg chg="add mod">
          <ac:chgData name="Kristof Kenesei" userId="86ddabd5c1006398" providerId="LiveId" clId="{606D0D0A-17E1-480C-9F2D-9181A1FB5407}" dt="2021-01-12T11:41:24.899" v="4110" actId="164"/>
          <ac:spMkLst>
            <pc:docMk/>
            <pc:sldMk cId="1170206127" sldId="281"/>
            <ac:spMk id="12" creationId="{A56E5E4B-C6BD-474F-B651-9959CFBD1888}"/>
          </ac:spMkLst>
        </pc:spChg>
        <pc:spChg chg="add mod">
          <ac:chgData name="Kristof Kenesei" userId="86ddabd5c1006398" providerId="LiveId" clId="{606D0D0A-17E1-480C-9F2D-9181A1FB5407}" dt="2021-01-12T11:41:06.356" v="4107" actId="122"/>
          <ac:spMkLst>
            <pc:docMk/>
            <pc:sldMk cId="1170206127" sldId="281"/>
            <ac:spMk id="13" creationId="{F01CC1EA-418B-4915-B00F-1577D2EC289F}"/>
          </ac:spMkLst>
        </pc:spChg>
        <pc:spChg chg="add mod">
          <ac:chgData name="Kristof Kenesei" userId="86ddabd5c1006398" providerId="LiveId" clId="{606D0D0A-17E1-480C-9F2D-9181A1FB5407}" dt="2021-01-12T11:41:03.892" v="4106" actId="122"/>
          <ac:spMkLst>
            <pc:docMk/>
            <pc:sldMk cId="1170206127" sldId="281"/>
            <ac:spMk id="16" creationId="{97D57B79-8A14-4F90-BCB7-22D9555BBED3}"/>
          </ac:spMkLst>
        </pc:spChg>
        <pc:grpChg chg="add mod">
          <ac:chgData name="Kristof Kenesei" userId="86ddabd5c1006398" providerId="LiveId" clId="{606D0D0A-17E1-480C-9F2D-9181A1FB5407}" dt="2021-01-12T11:41:24.899" v="4110" actId="164"/>
          <ac:grpSpMkLst>
            <pc:docMk/>
            <pc:sldMk cId="1170206127" sldId="281"/>
            <ac:grpSpMk id="17" creationId="{CEB8FCC5-63E9-4137-AC60-EEE02D2D976F}"/>
          </ac:grpSpMkLst>
        </pc:grpChg>
        <pc:grpChg chg="add mod">
          <ac:chgData name="Kristof Kenesei" userId="86ddabd5c1006398" providerId="LiveId" clId="{606D0D0A-17E1-480C-9F2D-9181A1FB5407}" dt="2021-01-15T09:34:36.383" v="5631" actId="1076"/>
          <ac:grpSpMkLst>
            <pc:docMk/>
            <pc:sldMk cId="1170206127" sldId="281"/>
            <ac:grpSpMk id="18" creationId="{2B051BE5-A5C6-412B-9024-945ACF923558}"/>
          </ac:grpSpMkLst>
        </pc:grpChg>
        <pc:picChg chg="add mod modCrop">
          <ac:chgData name="Kristof Kenesei" userId="86ddabd5c1006398" providerId="LiveId" clId="{606D0D0A-17E1-480C-9F2D-9181A1FB5407}" dt="2021-01-12T11:41:24.899" v="4110" actId="164"/>
          <ac:picMkLst>
            <pc:docMk/>
            <pc:sldMk cId="1170206127" sldId="281"/>
            <ac:picMk id="6" creationId="{316E48D7-971C-4AB0-9867-6A901B123CE5}"/>
          </ac:picMkLst>
        </pc:picChg>
        <pc:picChg chg="add mod modCrop">
          <ac:chgData name="Kristof Kenesei" userId="86ddabd5c1006398" providerId="LiveId" clId="{606D0D0A-17E1-480C-9F2D-9181A1FB5407}" dt="2021-01-12T11:41:24.899" v="4110" actId="164"/>
          <ac:picMkLst>
            <pc:docMk/>
            <pc:sldMk cId="1170206127" sldId="281"/>
            <ac:picMk id="8" creationId="{52D75E00-3DAA-4F23-BF68-F7DA86B6DFAB}"/>
          </ac:picMkLst>
        </pc:picChg>
        <pc:picChg chg="add mod modCrop">
          <ac:chgData name="Kristof Kenesei" userId="86ddabd5c1006398" providerId="LiveId" clId="{606D0D0A-17E1-480C-9F2D-9181A1FB5407}" dt="2021-01-12T11:40:40.748" v="4098" actId="164"/>
          <ac:picMkLst>
            <pc:docMk/>
            <pc:sldMk cId="1170206127" sldId="281"/>
            <ac:picMk id="10" creationId="{E47CD4AC-7FF6-40EE-9D84-820413004E61}"/>
          </ac:picMkLst>
        </pc:picChg>
        <pc:picChg chg="add mod">
          <ac:chgData name="Kristof Kenesei" userId="86ddabd5c1006398" providerId="LiveId" clId="{606D0D0A-17E1-480C-9F2D-9181A1FB5407}" dt="2021-01-12T11:40:40.748" v="4098" actId="164"/>
          <ac:picMkLst>
            <pc:docMk/>
            <pc:sldMk cId="1170206127" sldId="281"/>
            <ac:picMk id="15" creationId="{E250FC84-E391-484B-8FDF-8FE6C5CA4778}"/>
          </ac:picMkLst>
        </pc:picChg>
        <pc:cxnChg chg="add mod">
          <ac:chgData name="Kristof Kenesei" userId="86ddabd5c1006398" providerId="LiveId" clId="{606D0D0A-17E1-480C-9F2D-9181A1FB5407}" dt="2021-01-12T09:49:23.652" v="3072"/>
          <ac:cxnSpMkLst>
            <pc:docMk/>
            <pc:sldMk cId="1170206127" sldId="281"/>
            <ac:cxnSpMk id="4" creationId="{52F93959-9210-4E2D-9F84-CB954C551D27}"/>
          </ac:cxnSpMkLst>
        </pc:cxnChg>
      </pc:sldChg>
      <pc:sldChg chg="addSp modSp del modTransition">
        <pc:chgData name="Kristof Kenesei" userId="86ddabd5c1006398" providerId="LiveId" clId="{606D0D0A-17E1-480C-9F2D-9181A1FB5407}" dt="2021-01-15T09:35:59.653" v="5639" actId="47"/>
        <pc:sldMkLst>
          <pc:docMk/>
          <pc:sldMk cId="3834793310" sldId="283"/>
        </pc:sldMkLst>
        <pc:cxnChg chg="add mod">
          <ac:chgData name="Kristof Kenesei" userId="86ddabd5c1006398" providerId="LiveId" clId="{606D0D0A-17E1-480C-9F2D-9181A1FB5407}" dt="2021-01-12T09:47:30.490" v="3029"/>
          <ac:cxnSpMkLst>
            <pc:docMk/>
            <pc:sldMk cId="3834793310" sldId="283"/>
            <ac:cxnSpMk id="4" creationId="{F28352E7-F2DE-4182-938E-1018654A0DD6}"/>
          </ac:cxnSpMkLst>
        </pc:cxnChg>
      </pc:sldChg>
      <pc:sldChg chg="addSp modSp modTransition">
        <pc:chgData name="Kristof Kenesei" userId="86ddabd5c1006398" providerId="LiveId" clId="{606D0D0A-17E1-480C-9F2D-9181A1FB5407}" dt="2021-01-12T09:50:18.850" v="3073"/>
        <pc:sldMkLst>
          <pc:docMk/>
          <pc:sldMk cId="1224800094" sldId="284"/>
        </pc:sldMkLst>
        <pc:cxnChg chg="add mod">
          <ac:chgData name="Kristof Kenesei" userId="86ddabd5c1006398" providerId="LiveId" clId="{606D0D0A-17E1-480C-9F2D-9181A1FB5407}" dt="2021-01-12T09:47:32.719" v="3030"/>
          <ac:cxnSpMkLst>
            <pc:docMk/>
            <pc:sldMk cId="1224800094" sldId="284"/>
            <ac:cxnSpMk id="4" creationId="{9C0179CF-E504-4612-A382-4848DF40B9ED}"/>
          </ac:cxnSpMkLst>
        </pc:cxnChg>
      </pc:sldChg>
      <pc:sldChg chg="addSp modSp mod modTransition setBg">
        <pc:chgData name="Kristof Kenesei" userId="86ddabd5c1006398" providerId="LiveId" clId="{606D0D0A-17E1-480C-9F2D-9181A1FB5407}" dt="2021-01-12T11:46:12.654" v="4211" actId="1076"/>
        <pc:sldMkLst>
          <pc:docMk/>
          <pc:sldMk cId="1381932779" sldId="285"/>
        </pc:sldMkLst>
        <pc:spChg chg="mod">
          <ac:chgData name="Kristof Kenesei" userId="86ddabd5c1006398" providerId="LiveId" clId="{606D0D0A-17E1-480C-9F2D-9181A1FB5407}" dt="2021-01-12T11:46:12.654" v="4211" actId="1076"/>
          <ac:spMkLst>
            <pc:docMk/>
            <pc:sldMk cId="1381932779" sldId="285"/>
            <ac:spMk id="3" creationId="{6A76B6CA-270E-4B15-A827-8C6AC5D26EAF}"/>
          </ac:spMkLst>
        </pc:spChg>
        <pc:cxnChg chg="add mod">
          <ac:chgData name="Kristof Kenesei" userId="86ddabd5c1006398" providerId="LiveId" clId="{606D0D0A-17E1-480C-9F2D-9181A1FB5407}" dt="2021-01-12T09:47:39.108" v="3032"/>
          <ac:cxnSpMkLst>
            <pc:docMk/>
            <pc:sldMk cId="1381932779" sldId="285"/>
            <ac:cxnSpMk id="4" creationId="{2A7F0D43-AA94-4F76-BCD6-C5C4BABEAED0}"/>
          </ac:cxnSpMkLst>
        </pc:cxnChg>
      </pc:sldChg>
      <pc:sldChg chg="addSp modSp mod modTransition setBg">
        <pc:chgData name="Kristof Kenesei" userId="86ddabd5c1006398" providerId="LiveId" clId="{606D0D0A-17E1-480C-9F2D-9181A1FB5407}" dt="2021-01-12T11:46:01.846" v="4208" actId="1076"/>
        <pc:sldMkLst>
          <pc:docMk/>
          <pc:sldMk cId="2696617726" sldId="286"/>
        </pc:sldMkLst>
        <pc:spChg chg="mod">
          <ac:chgData name="Kristof Kenesei" userId="86ddabd5c1006398" providerId="LiveId" clId="{606D0D0A-17E1-480C-9F2D-9181A1FB5407}" dt="2021-01-12T11:46:01.846" v="4208" actId="1076"/>
          <ac:spMkLst>
            <pc:docMk/>
            <pc:sldMk cId="2696617726" sldId="286"/>
            <ac:spMk id="3" creationId="{6A76B6CA-270E-4B15-A827-8C6AC5D26EAF}"/>
          </ac:spMkLst>
        </pc:spChg>
        <pc:spChg chg="add mod">
          <ac:chgData name="Kristof Kenesei" userId="86ddabd5c1006398" providerId="LiveId" clId="{606D0D0A-17E1-480C-9F2D-9181A1FB5407}" dt="2021-01-12T11:45:57.036" v="4207" actId="1076"/>
          <ac:spMkLst>
            <pc:docMk/>
            <pc:sldMk cId="2696617726" sldId="286"/>
            <ac:spMk id="5" creationId="{B7D62824-FF50-4BFE-AADB-FC887183D563}"/>
          </ac:spMkLst>
        </pc:spChg>
        <pc:cxnChg chg="add mod">
          <ac:chgData name="Kristof Kenesei" userId="86ddabd5c1006398" providerId="LiveId" clId="{606D0D0A-17E1-480C-9F2D-9181A1FB5407}" dt="2021-01-12T09:47:37.217" v="3031"/>
          <ac:cxnSpMkLst>
            <pc:docMk/>
            <pc:sldMk cId="2696617726" sldId="286"/>
            <ac:cxnSpMk id="4" creationId="{EDAE952B-E634-4820-A466-1F398AABD16B}"/>
          </ac:cxnSpMkLst>
        </pc:cxnChg>
      </pc:sldChg>
      <pc:sldChg chg="addSp modSp add del mod modTransition">
        <pc:chgData name="Kristof Kenesei" userId="86ddabd5c1006398" providerId="LiveId" clId="{606D0D0A-17E1-480C-9F2D-9181A1FB5407}" dt="2021-01-15T08:35:43.068" v="4375" actId="47"/>
        <pc:sldMkLst>
          <pc:docMk/>
          <pc:sldMk cId="2002681446" sldId="287"/>
        </pc:sldMkLst>
        <pc:spChg chg="mod">
          <ac:chgData name="Kristof Kenesei" userId="86ddabd5c1006398" providerId="LiveId" clId="{606D0D0A-17E1-480C-9F2D-9181A1FB5407}" dt="2021-01-12T08:16:45.444" v="693" actId="20577"/>
          <ac:spMkLst>
            <pc:docMk/>
            <pc:sldMk cId="2002681446" sldId="287"/>
            <ac:spMk id="3" creationId="{6A76B6CA-270E-4B15-A827-8C6AC5D26EAF}"/>
          </ac:spMkLst>
        </pc:spChg>
        <pc:cxnChg chg="add mod">
          <ac:chgData name="Kristof Kenesei" userId="86ddabd5c1006398" providerId="LiveId" clId="{606D0D0A-17E1-480C-9F2D-9181A1FB5407}" dt="2021-01-12T09:46:56.915" v="3020"/>
          <ac:cxnSpMkLst>
            <pc:docMk/>
            <pc:sldMk cId="2002681446" sldId="287"/>
            <ac:cxnSpMk id="4" creationId="{ECEE5302-2C41-4FC4-B714-BDE2510F25AA}"/>
          </ac:cxnSpMkLst>
        </pc:cxnChg>
      </pc:sldChg>
      <pc:sldChg chg="addSp modSp add mod modTransition">
        <pc:chgData name="Kristof Kenesei" userId="86ddabd5c1006398" providerId="LiveId" clId="{606D0D0A-17E1-480C-9F2D-9181A1FB5407}" dt="2021-01-15T11:01:58.986" v="6047" actId="20577"/>
        <pc:sldMkLst>
          <pc:docMk/>
          <pc:sldMk cId="1578852887" sldId="288"/>
        </pc:sldMkLst>
        <pc:spChg chg="mod">
          <ac:chgData name="Kristof Kenesei" userId="86ddabd5c1006398" providerId="LiveId" clId="{606D0D0A-17E1-480C-9F2D-9181A1FB5407}" dt="2021-01-15T11:01:58.986" v="6047" actId="20577"/>
          <ac:spMkLst>
            <pc:docMk/>
            <pc:sldMk cId="1578852887" sldId="288"/>
            <ac:spMk id="3" creationId="{6A76B6CA-270E-4B15-A827-8C6AC5D26EAF}"/>
          </ac:spMkLst>
        </pc:spChg>
        <pc:spChg chg="add mod">
          <ac:chgData name="Kristof Kenesei" userId="86ddabd5c1006398" providerId="LiveId" clId="{606D0D0A-17E1-480C-9F2D-9181A1FB5407}" dt="2021-01-12T11:26:25.400" v="3732" actId="164"/>
          <ac:spMkLst>
            <pc:docMk/>
            <pc:sldMk cId="1578852887" sldId="288"/>
            <ac:spMk id="7" creationId="{6E1FC6FD-CB4E-4768-90C4-802326C96A68}"/>
          </ac:spMkLst>
        </pc:spChg>
        <pc:grpChg chg="add mod">
          <ac:chgData name="Kristof Kenesei" userId="86ddabd5c1006398" providerId="LiveId" clId="{606D0D0A-17E1-480C-9F2D-9181A1FB5407}" dt="2021-01-12T11:26:30.856" v="3733" actId="1076"/>
          <ac:grpSpMkLst>
            <pc:docMk/>
            <pc:sldMk cId="1578852887" sldId="288"/>
            <ac:grpSpMk id="8" creationId="{9249D425-F485-46E7-955F-8398DFE94DA9}"/>
          </ac:grpSpMkLst>
        </pc:grpChg>
        <pc:picChg chg="add mod">
          <ac:chgData name="Kristof Kenesei" userId="86ddabd5c1006398" providerId="LiveId" clId="{606D0D0A-17E1-480C-9F2D-9181A1FB5407}" dt="2021-01-12T11:26:25.400" v="3732" actId="164"/>
          <ac:picMkLst>
            <pc:docMk/>
            <pc:sldMk cId="1578852887" sldId="288"/>
            <ac:picMk id="6" creationId="{9691A1E6-53EB-475E-99A3-5FAC7B995F50}"/>
          </ac:picMkLst>
        </pc:picChg>
        <pc:cxnChg chg="add mod">
          <ac:chgData name="Kristof Kenesei" userId="86ddabd5c1006398" providerId="LiveId" clId="{606D0D0A-17E1-480C-9F2D-9181A1FB5407}" dt="2021-01-12T09:49:15.955" v="3068"/>
          <ac:cxnSpMkLst>
            <pc:docMk/>
            <pc:sldMk cId="1578852887" sldId="288"/>
            <ac:cxnSpMk id="4" creationId="{FB7D26E5-EFBB-4A91-866E-84BDAD03F5DB}"/>
          </ac:cxnSpMkLst>
        </pc:cxnChg>
      </pc:sldChg>
      <pc:sldChg chg="addSp modSp add del mod modTransition">
        <pc:chgData name="Kristof Kenesei" userId="86ddabd5c1006398" providerId="LiveId" clId="{606D0D0A-17E1-480C-9F2D-9181A1FB5407}" dt="2021-01-15T09:33:37.549" v="5629" actId="47"/>
        <pc:sldMkLst>
          <pc:docMk/>
          <pc:sldMk cId="282537691" sldId="289"/>
        </pc:sldMkLst>
        <pc:spChg chg="mod">
          <ac:chgData name="Kristof Kenesei" userId="86ddabd5c1006398" providerId="LiveId" clId="{606D0D0A-17E1-480C-9F2D-9181A1FB5407}" dt="2021-01-12T09:16:42.931" v="2734" actId="20577"/>
          <ac:spMkLst>
            <pc:docMk/>
            <pc:sldMk cId="282537691" sldId="289"/>
            <ac:spMk id="3" creationId="{6A76B6CA-270E-4B15-A827-8C6AC5D26EAF}"/>
          </ac:spMkLst>
        </pc:spChg>
        <pc:cxnChg chg="add mod">
          <ac:chgData name="Kristof Kenesei" userId="86ddabd5c1006398" providerId="LiveId" clId="{606D0D0A-17E1-480C-9F2D-9181A1FB5407}" dt="2021-01-12T09:49:19.435" v="3070"/>
          <ac:cxnSpMkLst>
            <pc:docMk/>
            <pc:sldMk cId="282537691" sldId="289"/>
            <ac:cxnSpMk id="4" creationId="{4F59A013-427E-4105-91A7-4F68FAB2FC42}"/>
          </ac:cxnSpMkLst>
        </pc:cxnChg>
      </pc:sldChg>
      <pc:sldChg chg="addSp modSp add mod">
        <pc:chgData name="Kristof Kenesei" userId="86ddabd5c1006398" providerId="LiveId" clId="{606D0D0A-17E1-480C-9F2D-9181A1FB5407}" dt="2021-01-15T08:48:10.293" v="4825" actId="1076"/>
        <pc:sldMkLst>
          <pc:docMk/>
          <pc:sldMk cId="53985534" sldId="290"/>
        </pc:sldMkLst>
        <pc:spChg chg="mod">
          <ac:chgData name="Kristof Kenesei" userId="86ddabd5c1006398" providerId="LiveId" clId="{606D0D0A-17E1-480C-9F2D-9181A1FB5407}" dt="2021-01-15T08:46:32.401" v="4813" actId="14100"/>
          <ac:spMkLst>
            <pc:docMk/>
            <pc:sldMk cId="53985534" sldId="290"/>
            <ac:spMk id="3" creationId="{6A76B6CA-270E-4B15-A827-8C6AC5D26EAF}"/>
          </ac:spMkLst>
        </pc:spChg>
        <pc:picChg chg="add mod modCrop">
          <ac:chgData name="Kristof Kenesei" userId="86ddabd5c1006398" providerId="LiveId" clId="{606D0D0A-17E1-480C-9F2D-9181A1FB5407}" dt="2021-01-15T08:48:10.293" v="4825" actId="1076"/>
          <ac:picMkLst>
            <pc:docMk/>
            <pc:sldMk cId="53985534" sldId="290"/>
            <ac:picMk id="5" creationId="{BFD62B3C-6824-4965-93D4-A047B9069078}"/>
          </ac:picMkLst>
        </pc:picChg>
      </pc:sldChg>
      <pc:sldChg chg="addSp delSp modSp add mod">
        <pc:chgData name="Kristof Kenesei" userId="86ddabd5c1006398" providerId="LiveId" clId="{606D0D0A-17E1-480C-9F2D-9181A1FB5407}" dt="2021-01-12T11:05:31.469" v="3419" actId="1076"/>
        <pc:sldMkLst>
          <pc:docMk/>
          <pc:sldMk cId="1900442053" sldId="291"/>
        </pc:sldMkLst>
        <pc:spChg chg="del">
          <ac:chgData name="Kristof Kenesei" userId="86ddabd5c1006398" providerId="LiveId" clId="{606D0D0A-17E1-480C-9F2D-9181A1FB5407}" dt="2021-01-12T11:03:56.475" v="3401" actId="478"/>
          <ac:spMkLst>
            <pc:docMk/>
            <pc:sldMk cId="1900442053" sldId="291"/>
            <ac:spMk id="3" creationId="{6A76B6CA-270E-4B15-A827-8C6AC5D26EAF}"/>
          </ac:spMkLst>
        </pc:spChg>
        <pc:spChg chg="add del mod">
          <ac:chgData name="Kristof Kenesei" userId="86ddabd5c1006398" providerId="LiveId" clId="{606D0D0A-17E1-480C-9F2D-9181A1FB5407}" dt="2021-01-12T11:03:59.103" v="3403" actId="478"/>
          <ac:spMkLst>
            <pc:docMk/>
            <pc:sldMk cId="1900442053" sldId="291"/>
            <ac:spMk id="6" creationId="{A1BF5C2F-D10E-4BBE-8357-DABD17F7D8DA}"/>
          </ac:spMkLst>
        </pc:spChg>
        <pc:picChg chg="del">
          <ac:chgData name="Kristof Kenesei" userId="86ddabd5c1006398" providerId="LiveId" clId="{606D0D0A-17E1-480C-9F2D-9181A1FB5407}" dt="2021-01-12T11:03:57.312" v="3402" actId="478"/>
          <ac:picMkLst>
            <pc:docMk/>
            <pc:sldMk cId="1900442053" sldId="291"/>
            <ac:picMk id="7" creationId="{C75A8EF7-666D-45E5-955C-5BB83557FE79}"/>
          </ac:picMkLst>
        </pc:picChg>
        <pc:picChg chg="add mod modCrop">
          <ac:chgData name="Kristof Kenesei" userId="86ddabd5c1006398" providerId="LiveId" clId="{606D0D0A-17E1-480C-9F2D-9181A1FB5407}" dt="2021-01-12T11:05:31.469" v="3419" actId="1076"/>
          <ac:picMkLst>
            <pc:docMk/>
            <pc:sldMk cId="1900442053" sldId="291"/>
            <ac:picMk id="9" creationId="{DFE15660-60BC-4F13-A15E-3D0B9CD82F47}"/>
          </ac:picMkLst>
        </pc:picChg>
      </pc:sldChg>
      <pc:sldChg chg="addSp delSp modSp add mod">
        <pc:chgData name="Kristof Kenesei" userId="86ddabd5c1006398" providerId="LiveId" clId="{606D0D0A-17E1-480C-9F2D-9181A1FB5407}" dt="2021-01-12T11:07:32.324" v="3454" actId="1076"/>
        <pc:sldMkLst>
          <pc:docMk/>
          <pc:sldMk cId="603732028" sldId="292"/>
        </pc:sldMkLst>
        <pc:picChg chg="add mod modCrop">
          <ac:chgData name="Kristof Kenesei" userId="86ddabd5c1006398" providerId="LiveId" clId="{606D0D0A-17E1-480C-9F2D-9181A1FB5407}" dt="2021-01-12T11:07:32.324" v="3454" actId="1076"/>
          <ac:picMkLst>
            <pc:docMk/>
            <pc:sldMk cId="603732028" sldId="292"/>
            <ac:picMk id="5" creationId="{6FED9767-BC5A-4531-A712-AA36EA0A5D5B}"/>
          </ac:picMkLst>
        </pc:picChg>
        <pc:picChg chg="del">
          <ac:chgData name="Kristof Kenesei" userId="86ddabd5c1006398" providerId="LiveId" clId="{606D0D0A-17E1-480C-9F2D-9181A1FB5407}" dt="2021-01-12T11:05:47.693" v="3423" actId="478"/>
          <ac:picMkLst>
            <pc:docMk/>
            <pc:sldMk cId="603732028" sldId="292"/>
            <ac:picMk id="9" creationId="{DFE15660-60BC-4F13-A15E-3D0B9CD82F47}"/>
          </ac:picMkLst>
        </pc:picChg>
      </pc:sldChg>
      <pc:sldChg chg="addSp delSp modSp add del mod">
        <pc:chgData name="Kristof Kenesei" userId="86ddabd5c1006398" providerId="LiveId" clId="{606D0D0A-17E1-480C-9F2D-9181A1FB5407}" dt="2021-01-15T08:48:20.194" v="4826" actId="47"/>
        <pc:sldMkLst>
          <pc:docMk/>
          <pc:sldMk cId="3849556672" sldId="293"/>
        </pc:sldMkLst>
        <pc:spChg chg="del">
          <ac:chgData name="Kristof Kenesei" userId="86ddabd5c1006398" providerId="LiveId" clId="{606D0D0A-17E1-480C-9F2D-9181A1FB5407}" dt="2021-01-12T11:06:22.213" v="3435" actId="478"/>
          <ac:spMkLst>
            <pc:docMk/>
            <pc:sldMk cId="3849556672" sldId="293"/>
            <ac:spMk id="3" creationId="{6A76B6CA-270E-4B15-A827-8C6AC5D26EAF}"/>
          </ac:spMkLst>
        </pc:spChg>
        <pc:spChg chg="add del mod">
          <ac:chgData name="Kristof Kenesei" userId="86ddabd5c1006398" providerId="LiveId" clId="{606D0D0A-17E1-480C-9F2D-9181A1FB5407}" dt="2021-01-12T11:06:24.167" v="3436" actId="478"/>
          <ac:spMkLst>
            <pc:docMk/>
            <pc:sldMk cId="3849556672" sldId="293"/>
            <ac:spMk id="6" creationId="{E26E98BC-3BBA-4610-88D7-C987C3BF923E}"/>
          </ac:spMkLst>
        </pc:spChg>
        <pc:picChg chg="add del mod modCrop">
          <ac:chgData name="Kristof Kenesei" userId="86ddabd5c1006398" providerId="LiveId" clId="{606D0D0A-17E1-480C-9F2D-9181A1FB5407}" dt="2021-01-15T08:47:25.107" v="4814" actId="21"/>
          <ac:picMkLst>
            <pc:docMk/>
            <pc:sldMk cId="3849556672" sldId="293"/>
            <ac:picMk id="8" creationId="{1507A850-1C3E-49DA-9470-99CD1F62A53A}"/>
          </ac:picMkLst>
        </pc:picChg>
      </pc:sldChg>
      <pc:sldChg chg="addSp delSp modSp add del mod">
        <pc:chgData name="Kristof Kenesei" userId="86ddabd5c1006398" providerId="LiveId" clId="{606D0D0A-17E1-480C-9F2D-9181A1FB5407}" dt="2021-01-15T08:56:19.610" v="4989" actId="47"/>
        <pc:sldMkLst>
          <pc:docMk/>
          <pc:sldMk cId="3669592099" sldId="294"/>
        </pc:sldMkLst>
        <pc:spChg chg="del">
          <ac:chgData name="Kristof Kenesei" userId="86ddabd5c1006398" providerId="LiveId" clId="{606D0D0A-17E1-480C-9F2D-9181A1FB5407}" dt="2021-01-12T11:07:54.844" v="3456" actId="478"/>
          <ac:spMkLst>
            <pc:docMk/>
            <pc:sldMk cId="3669592099" sldId="294"/>
            <ac:spMk id="3" creationId="{6A76B6CA-270E-4B15-A827-8C6AC5D26EAF}"/>
          </ac:spMkLst>
        </pc:spChg>
        <pc:spChg chg="add del mod">
          <ac:chgData name="Kristof Kenesei" userId="86ddabd5c1006398" providerId="LiveId" clId="{606D0D0A-17E1-480C-9F2D-9181A1FB5407}" dt="2021-01-12T11:08:11.224" v="3460" actId="478"/>
          <ac:spMkLst>
            <pc:docMk/>
            <pc:sldMk cId="3669592099" sldId="294"/>
            <ac:spMk id="6" creationId="{B6B6BC12-409C-4C08-8D25-F1844D34A80E}"/>
          </ac:spMkLst>
        </pc:spChg>
        <pc:picChg chg="add del mod">
          <ac:chgData name="Kristof Kenesei" userId="86ddabd5c1006398" providerId="LiveId" clId="{606D0D0A-17E1-480C-9F2D-9181A1FB5407}" dt="2021-01-15T08:56:01.541" v="4985" actId="21"/>
          <ac:picMkLst>
            <pc:docMk/>
            <pc:sldMk cId="3669592099" sldId="294"/>
            <ac:picMk id="8" creationId="{D1A33C65-C209-4FB1-89A2-ED28D9725711}"/>
          </ac:picMkLst>
        </pc:picChg>
      </pc:sldChg>
      <pc:sldMasterChg chg="setBg modSldLayout">
        <pc:chgData name="Kristof Kenesei" userId="86ddabd5c1006398" providerId="LiveId" clId="{606D0D0A-17E1-480C-9F2D-9181A1FB5407}" dt="2021-01-12T09:41:37.440" v="2957"/>
        <pc:sldMasterMkLst>
          <pc:docMk/>
          <pc:sldMasterMk cId="1910365262" sldId="2147483648"/>
        </pc:sldMasterMkLst>
        <pc:sldLayoutChg chg="setBg">
          <pc:chgData name="Kristof Kenesei" userId="86ddabd5c1006398" providerId="LiveId" clId="{606D0D0A-17E1-480C-9F2D-9181A1FB5407}" dt="2021-01-12T09:41:37.440" v="2957"/>
          <pc:sldLayoutMkLst>
            <pc:docMk/>
            <pc:sldMasterMk cId="1910365262" sldId="2147483648"/>
            <pc:sldLayoutMk cId="222769610" sldId="2147483649"/>
          </pc:sldLayoutMkLst>
        </pc:sldLayoutChg>
        <pc:sldLayoutChg chg="setBg">
          <pc:chgData name="Kristof Kenesei" userId="86ddabd5c1006398" providerId="LiveId" clId="{606D0D0A-17E1-480C-9F2D-9181A1FB5407}" dt="2021-01-12T09:41:37.440" v="2957"/>
          <pc:sldLayoutMkLst>
            <pc:docMk/>
            <pc:sldMasterMk cId="1910365262" sldId="2147483648"/>
            <pc:sldLayoutMk cId="1285318767" sldId="2147483650"/>
          </pc:sldLayoutMkLst>
        </pc:sldLayoutChg>
        <pc:sldLayoutChg chg="setBg">
          <pc:chgData name="Kristof Kenesei" userId="86ddabd5c1006398" providerId="LiveId" clId="{606D0D0A-17E1-480C-9F2D-9181A1FB5407}" dt="2021-01-12T09:41:37.440" v="2957"/>
          <pc:sldLayoutMkLst>
            <pc:docMk/>
            <pc:sldMasterMk cId="1910365262" sldId="2147483648"/>
            <pc:sldLayoutMk cId="2461727869" sldId="2147483651"/>
          </pc:sldLayoutMkLst>
        </pc:sldLayoutChg>
        <pc:sldLayoutChg chg="setBg">
          <pc:chgData name="Kristof Kenesei" userId="86ddabd5c1006398" providerId="LiveId" clId="{606D0D0A-17E1-480C-9F2D-9181A1FB5407}" dt="2021-01-12T09:41:37.440" v="2957"/>
          <pc:sldLayoutMkLst>
            <pc:docMk/>
            <pc:sldMasterMk cId="1910365262" sldId="2147483648"/>
            <pc:sldLayoutMk cId="210644937" sldId="2147483652"/>
          </pc:sldLayoutMkLst>
        </pc:sldLayoutChg>
        <pc:sldLayoutChg chg="setBg">
          <pc:chgData name="Kristof Kenesei" userId="86ddabd5c1006398" providerId="LiveId" clId="{606D0D0A-17E1-480C-9F2D-9181A1FB5407}" dt="2021-01-12T09:41:37.440" v="2957"/>
          <pc:sldLayoutMkLst>
            <pc:docMk/>
            <pc:sldMasterMk cId="1910365262" sldId="2147483648"/>
            <pc:sldLayoutMk cId="2216553206" sldId="2147483653"/>
          </pc:sldLayoutMkLst>
        </pc:sldLayoutChg>
        <pc:sldLayoutChg chg="setBg">
          <pc:chgData name="Kristof Kenesei" userId="86ddabd5c1006398" providerId="LiveId" clId="{606D0D0A-17E1-480C-9F2D-9181A1FB5407}" dt="2021-01-12T09:41:37.440" v="2957"/>
          <pc:sldLayoutMkLst>
            <pc:docMk/>
            <pc:sldMasterMk cId="1910365262" sldId="2147483648"/>
            <pc:sldLayoutMk cId="3840258913" sldId="2147483654"/>
          </pc:sldLayoutMkLst>
        </pc:sldLayoutChg>
        <pc:sldLayoutChg chg="setBg">
          <pc:chgData name="Kristof Kenesei" userId="86ddabd5c1006398" providerId="LiveId" clId="{606D0D0A-17E1-480C-9F2D-9181A1FB5407}" dt="2021-01-12T09:41:37.440" v="2957"/>
          <pc:sldLayoutMkLst>
            <pc:docMk/>
            <pc:sldMasterMk cId="1910365262" sldId="2147483648"/>
            <pc:sldLayoutMk cId="2382223771" sldId="2147483655"/>
          </pc:sldLayoutMkLst>
        </pc:sldLayoutChg>
        <pc:sldLayoutChg chg="setBg">
          <pc:chgData name="Kristof Kenesei" userId="86ddabd5c1006398" providerId="LiveId" clId="{606D0D0A-17E1-480C-9F2D-9181A1FB5407}" dt="2021-01-12T09:41:37.440" v="2957"/>
          <pc:sldLayoutMkLst>
            <pc:docMk/>
            <pc:sldMasterMk cId="1910365262" sldId="2147483648"/>
            <pc:sldLayoutMk cId="2990459646" sldId="2147483656"/>
          </pc:sldLayoutMkLst>
        </pc:sldLayoutChg>
        <pc:sldLayoutChg chg="setBg">
          <pc:chgData name="Kristof Kenesei" userId="86ddabd5c1006398" providerId="LiveId" clId="{606D0D0A-17E1-480C-9F2D-9181A1FB5407}" dt="2021-01-12T09:41:37.440" v="2957"/>
          <pc:sldLayoutMkLst>
            <pc:docMk/>
            <pc:sldMasterMk cId="1910365262" sldId="2147483648"/>
            <pc:sldLayoutMk cId="35323619" sldId="2147483657"/>
          </pc:sldLayoutMkLst>
        </pc:sldLayoutChg>
        <pc:sldLayoutChg chg="setBg">
          <pc:chgData name="Kristof Kenesei" userId="86ddabd5c1006398" providerId="LiveId" clId="{606D0D0A-17E1-480C-9F2D-9181A1FB5407}" dt="2021-01-12T09:41:37.440" v="2957"/>
          <pc:sldLayoutMkLst>
            <pc:docMk/>
            <pc:sldMasterMk cId="1910365262" sldId="2147483648"/>
            <pc:sldLayoutMk cId="2722084046" sldId="2147483658"/>
          </pc:sldLayoutMkLst>
        </pc:sldLayoutChg>
        <pc:sldLayoutChg chg="setBg">
          <pc:chgData name="Kristof Kenesei" userId="86ddabd5c1006398" providerId="LiveId" clId="{606D0D0A-17E1-480C-9F2D-9181A1FB5407}" dt="2021-01-12T09:41:37.440" v="2957"/>
          <pc:sldLayoutMkLst>
            <pc:docMk/>
            <pc:sldMasterMk cId="1910365262" sldId="2147483648"/>
            <pc:sldLayoutMk cId="3514960086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A80EE-0F8E-4B0A-939C-DCC54AEA83E6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84AD9-2E83-4505-BCC3-52E84325C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78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Welcome to my P3 presentation about my graduation project, titled Constructing a digital 3D road network for The Netherlands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is assumed that audience is familiar with Geomatics and with general aims of the project, so: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Introduction will be very short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Instead I will focus on the technical aspects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6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In terms of challenges, both algorithms contain a large number of workaround solutions, because: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NWB has decimal precision problems, connected </a:t>
            </a:r>
            <a:r>
              <a:rPr lang="en-GB" sz="1800" dirty="0" err="1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LineString</a:t>
            </a: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objects do not always actually line up geometrically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NWB centrelines do not always face the same way, random reversals occur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In intersections, NWB geometry often does not accurately reflect real-life geometry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Makes it difficult for algorithm to recognise the continuations of roads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57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Next step in pipeline: Lidar segmentation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We wish to associate NBRSs with those Lidar points, which are likely to be relevant to them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AHN3 is used primarily, but it has data gaps in key locations (see under the bridges in the image)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 goes for tunnels, and all other kinds of occlusion</a:t>
            </a:r>
          </a:p>
          <a:p>
            <a:pPr marL="285750" lvl="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 the national infrastructure management dataset DTB to assist us in such cases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DTB lines are only available for motorways, and even there coverage is imperfect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certain cases, contains up to 15-20 years older elevation measurements than AHN3</a:t>
            </a:r>
          </a:p>
          <a:p>
            <a:pPr marL="457200" lvl="1" indent="0">
              <a:lnSpc>
                <a:spcPct val="107000"/>
              </a:lnSpc>
              <a:buFont typeface="Courier New" panose="02070309020205020404" pitchFamily="49" charset="0"/>
              <a:buNone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   Algorithm needs to work well also in the lack of DTB data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389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Why do we need Lidar segmentation?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In short: to improve performance and make subsequent steps more effective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b="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Workflow:</a:t>
            </a:r>
            <a:endParaRPr lang="en-GB" sz="16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Perform densification of NBRS vertices where needed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Transpose NBRSs to 3D by using the elevation of the point cloud point closest to each vertex and refine via polynomial fitting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[BRIEFLY SHOW VISUALISATION 1]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Progressing along NBRS vertices, fit planes on point cloud points close to each vertex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For each vertex, pre-select close-by points that conform with local plane fit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Discard outlier planes by repeating step 2, but sourcing elevations from pre-selected points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And then finally, construct </a:t>
            </a:r>
            <a:r>
              <a:rPr lang="en-GB" sz="1600" dirty="0" err="1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subclouds</a:t>
            </a: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by merging pre-selected points belonging to non-outlier planes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Perform basic outlier filtering on </a:t>
            </a:r>
            <a:r>
              <a:rPr lang="en-GB" sz="1600" dirty="0" err="1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subcloud</a:t>
            </a:r>
            <a:endParaRPr lang="en-GB" sz="14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lvl="1" algn="l"/>
            <a:endParaRPr lang="en-GB" sz="16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lvl="1" algn="l"/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Where DTB is available, the software detects occlusion automatically (avoiding the pre-selection of unrelated points). The algorithm benefits from DTB, but works without.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447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[SHOW VISUALISATION 2]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Each colour represents one NBRS’s </a:t>
            </a:r>
            <a:r>
              <a:rPr lang="en-GB" sz="1600" dirty="0" err="1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subcloud</a:t>
            </a:r>
            <a:endParaRPr lang="en-GB" sz="16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Small inaccuracies are possible due to ambiguous plane fits, but these do not influence the output in any way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This is not yet the stage where conservative thresholds are enforced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96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Algorithm tracks road elevation across no-data zones using DTB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What to do where there is no DTB coverage?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The polynomial-fitting idea was re-used after much deliberation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Long tunnels with no DTB coverage may corrupt the polynomial fit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It is assumed that DTB exists or DTB-like data can be acquired in very long tunnels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82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Next step in pipeline: edge approximation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We are looking for 3D lines that delineate the smooth, traffic-occupied parts of roads, which we can then use as seeds for active contour optimisation</a:t>
            </a:r>
            <a:endParaRPr lang="en-GB" sz="1800" b="1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GB" sz="1800" b="1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Workflow:</a:t>
            </a:r>
            <a:endParaRPr lang="en-GB" sz="18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Construct cross-sections on NBRS vertices and densify them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Compute elevations for them from nearby part of relevant </a:t>
            </a:r>
            <a:r>
              <a:rPr lang="en-GB" sz="1600" dirty="0" err="1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subcloud</a:t>
            </a:r>
            <a:endParaRPr lang="en-GB" sz="16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Fit them with lines, select optimal inlier vertices as the edge points on both sides of centreline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Assemble preliminary edges of NBRS from these discrete edge points</a:t>
            </a:r>
          </a:p>
          <a:p>
            <a:pPr marL="457200" lvl="1" indent="0" algn="l">
              <a:buFont typeface="+mj-lt"/>
              <a:buNone/>
            </a:pPr>
            <a:endParaRPr lang="en-GB" sz="16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457200" lvl="1" indent="0" algn="l">
              <a:buFont typeface="+mj-lt"/>
              <a:buNone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Like in the Lidar segmentation algorithm, this algorithm also progresses along the length of each NBRS centreline and performs sanity checks to optimise edge shape and avoid generating artefacts.</a:t>
            </a:r>
          </a:p>
          <a:p>
            <a:pPr marL="800100" lvl="1" indent="-342900" algn="l">
              <a:buFont typeface="+mj-lt"/>
              <a:buAutoNum type="arabicPeriod"/>
            </a:pPr>
            <a:endParaRPr lang="en-GB" sz="14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305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[SHOW VISUALISATION 3]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800" b="0" dirty="0">
              <a:solidFill>
                <a:srgbClr val="000000"/>
              </a:solidFill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b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Both the preliminary edges, and the underlying cross-sections are shown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b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Where a cross-section is missing, the algorithm failed to obtain a sensible result and skipped a vertex</a:t>
            </a:r>
            <a:r>
              <a:rPr lang="en-GB" sz="11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as a result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Improvement over preliminary elevation estimates is already apparent, especially for roads with high curvature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This visualisation shows that at large data gaps where DTB is also missing, the NBRS is broken into discrete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56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Large vehicles (especially stationary ones) sometimes leave big data gaps, which in some cases artificially shrinks road extents if real-life edges are occluded as a result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Width-related thresholds need to be enforced to avoid generating artefacts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Commonly, for wide roads this means that not their entire surface will fall between the edges</a:t>
            </a:r>
            <a:endParaRPr lang="en-GB" sz="1800" b="0" dirty="0">
              <a:solidFill>
                <a:srgbClr val="000000"/>
              </a:solidFill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Most importantly, NWB centrelines are sometimes very close to road edges, or even off-road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Due to poor georeferencing of NWB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Difficult to visualise this problem, so no illustration is shown – but I will show it in the context of active contour optimisation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Edges constructed in such places will inevitably also be incorrect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This can go on for tens of meters depending on NWB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It almost always happens in very sharp bends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RWS is already working on fixing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462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1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Next step in pipeline: active contour optimisation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1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With it, we wanted to make the edges better adapt to the real-life road edges based on detecting large-scale breaks in surface smoothness</a:t>
            </a:r>
          </a:p>
          <a:p>
            <a:pPr marL="457200" marR="0" lvl="1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endParaRPr lang="en-GB" sz="1100" b="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Workflow: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Construct an attractor map for each NBRS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Currently, my attractor map pixels contain median pairwise normal vector inner products of pixels falling into a moving window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Pixel normal vectors (of each pixel), in turn, are based on the </a:t>
            </a:r>
            <a:r>
              <a:rPr lang="en-GB" sz="1600" dirty="0" err="1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subcloud</a:t>
            </a: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points close to pixel centres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Find an active contour optimisation parametrisation that works well with </a:t>
            </a:r>
            <a:r>
              <a:rPr lang="en-GB" sz="1600" i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all of</a:t>
            </a: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the data (meaning the entire Netherlands)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The type of attractor map was selected in parallel with optimising the parametrisation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In the final configuration, the edge-detection component of active contour optimisation dominates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Run active contour optimisation for each NBRS, inputting their attractor maps and preliminary edges</a:t>
            </a:r>
          </a:p>
          <a:p>
            <a:pPr marL="800100" lvl="1" indent="-342900" algn="l">
              <a:buFont typeface="+mj-lt"/>
              <a:buAutoNum type="arabicPeriod"/>
            </a:pPr>
            <a:endParaRPr lang="en-GB" sz="14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900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maps look convincing, suitable for edge detection in the general sense</a:t>
            </a:r>
          </a:p>
          <a:p>
            <a:pPr marL="285750" lvl="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technical sense, the implementation is stable and produces usable results</a:t>
            </a:r>
          </a:p>
          <a:p>
            <a:pPr marL="285750" lvl="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practical sense, I was unable to find a configuration that would significantly and reliably improve the quality of the edges</a:t>
            </a:r>
          </a:p>
          <a:p>
            <a:pPr marL="285750" lvl="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Issue related to NWB position relative to road edge is shown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60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Agenda of the presentation will be: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Short motivation section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Overview of proposed workflow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Details about pipeline steps and technical challenges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Short summary based on what has been completed already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8841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1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Extremely susceptible to changes in Lidar coverage, frequently fails where only DTB is available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1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Scikit algorithm I use is itself rather slow, especially at the high resolution required to obtain useful results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severity of the produced artefacts is not negligible</a:t>
            </a:r>
          </a:p>
          <a:p>
            <a:pPr marL="285750" lvl="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Overall, the usefulness and reliability of the procedure is questionable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1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Implemented a bypass, TINs can also be constructed directly from preliminary edges without a degradation in quality</a:t>
            </a:r>
            <a:endParaRPr lang="en-GB" sz="105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166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1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Next step in pipeline: TIN construction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1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Need to create an interpolation structure from where elevations for NWB can be extracted effectively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1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Also want to model the road surface – why not do both in a single step?</a:t>
            </a:r>
          </a:p>
          <a:p>
            <a:pPr marL="457200" marR="0" lvl="1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endParaRPr lang="en-GB" sz="1100" b="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Workflow: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Seed the TIN using points close to the skeleton of road surface contours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Grow the TIN </a:t>
            </a:r>
            <a:r>
              <a:rPr lang="en-GB" sz="1600" i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within the contours</a:t>
            </a: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using an algorithm inspired by TIN-based ground filtering workflows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Extend the TIN beyond the contours using very conservative insertion thresholds</a:t>
            </a:r>
          </a:p>
          <a:p>
            <a:pPr marL="800100" lvl="1" indent="-342900" algn="l">
              <a:buFont typeface="+mj-lt"/>
              <a:buAutoNum type="arabicPeriod"/>
            </a:pPr>
            <a:endParaRPr lang="en-GB" sz="16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l">
              <a:buFont typeface="+mj-lt"/>
              <a:buAutoNum type="arabicPeriod"/>
            </a:pPr>
            <a:endParaRPr lang="en-GB" sz="14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247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Font typeface="Courier New" panose="02070309020205020404" pitchFamily="49" charset="0"/>
              <a:buNone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[SHOW VISUALISATION 6]</a:t>
            </a:r>
          </a:p>
          <a:p>
            <a:pPr marL="0" lvl="0" indent="0">
              <a:lnSpc>
                <a:spcPct val="107000"/>
              </a:lnSpc>
              <a:buFont typeface="Courier New" panose="02070309020205020404" pitchFamily="49" charset="0"/>
              <a:buNone/>
            </a:pP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TINs are certainly accurate enough for NWB interpolation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certain cases, they may include off-road points or not extend all the way to the edge</a:t>
            </a: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overall quality is good, and if NWB georeferencing is refined over time, it will become even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586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Biggest challenge was the difficulty in developing a solution that works with…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…the (not always so great) optimised contours…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…and the preliminary edges as well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It was also difficult to handle conditional insertions outside the TIN’s convex hull, which is not needed in normal ground filtering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Ultimately, the key was to start with a handful of seed points halfway between the edges or contours…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…which in almost all cases will be true road surface points…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…and then carefully grow the surface from there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Biggest bottleneck remains that where NWB centrelines are far from the real centres of roads, both preliminary edges and optimised contours tend to be inaccurate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Most commonly this results in the inclusion of off-road points in the TIN</a:t>
            </a:r>
            <a:endParaRPr lang="en-GB" sz="16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283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1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Next step in pipeline: interpolation and assembly of 3D-NWB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1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We wish to export a file almost identical to the input in every sense other than the added Z coordinates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endParaRPr lang="en-GB" sz="1100" b="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Workflow: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Interpolate in the TIN to produce 3D-NWB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Take care to only interpolate once at each location, to ensure continuity across intersections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Perform high-degree polynomial fitting to interpolate in zones of missing data</a:t>
            </a:r>
          </a:p>
          <a:p>
            <a:pPr marL="800100" lvl="1" indent="-342900" algn="l">
              <a:buFont typeface="+mj-lt"/>
              <a:buAutoNum type="arabicPeriod"/>
            </a:pPr>
            <a:endParaRPr lang="en-GB" sz="16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lvl="1" algn="l"/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Each output vertex possesses an attribute indicating whether its elevation is based on AHN, DTB or polynomial-based interpolation.</a:t>
            </a:r>
            <a:endParaRPr lang="en-GB" sz="1100" b="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255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r>
              <a:rPr lang="en-GB" sz="11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[SHOW VISUALISATION 7]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endParaRPr lang="en-GB" sz="1100" b="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The procedure has improved the quality of the 3D conversion significantly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Comparison is with the initial elevation estimates used in the first part of point cloud segmentation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Slight angularity at 5-times vertical exaggeration is due to Lidar noise!</a:t>
            </a:r>
          </a:p>
          <a:p>
            <a:pPr marL="628650" marR="0" lvl="1" indent="-1714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Also, occasional bumps are the result of DTB-based interpolation where DTB is not in good agreement with AHN3 (suspect subsidence as the culprit)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643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Ironically, the production of 3D-NWB from the TIN was the least challenging step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Keeping track of which output point’s elevation comes from where was possibly the only tricky part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Enforcing continuity across intersections was easy, because in practice the same, or almost the same points are inserted in intersections into the TINs of each NBRS concerned</a:t>
            </a:r>
            <a:endParaRPr lang="en-GB" sz="16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955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Original goals related to 3D conversion of NWB have been fulfilled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Academic topics related to surface modelling were explored in-depth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Active contour optimisation was found to be ineffective, perhaps even unnecessary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It was a core part of the original workflow, so a key conclusion will be that simpler in this particular case is better – especially considering the geographical scale and computational complexity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Proof-of-concept software nearing completion, is in working order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1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Next (and last) steps: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Accuracy assessment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Comparison with commercial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340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56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b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Main idea: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sz="1100" b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Take the Dutch 2D digital road network (NWB)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Create an </a:t>
            </a:r>
            <a:r>
              <a:rPr lang="en-GB" sz="1100" i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accurate</a:t>
            </a:r>
            <a:r>
              <a:rPr lang="en-GB" sz="11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3D version of it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RWS needs 3D-NWB for a noise modelling project, but it has various other applications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7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May seem like a straightforward commission, but we added some constraints…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Use open-data elevation measurements only (AHN, DTB)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Explore academic aspects, not only complete the commission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1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Preserve topology, keep the 2D georeferencing (commercial constraint)</a:t>
            </a:r>
            <a:endParaRPr lang="en-GB" sz="1100" b="1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Compare with, and try to improve upon, the commercial implementation developed in parallel with academic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949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what we want to do in simple words is…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…to take a 2D georeferenced graph…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…and convert it to a 3D georeferenced graph based (mainly) on Lidar reflections from the road surface.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549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end we came up with the research question:</a:t>
            </a:r>
          </a:p>
          <a:p>
            <a:pPr marL="285750" lvl="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GB" sz="1100" i="1" dirty="0">
                <a:solidFill>
                  <a:srgbClr val="000000"/>
                </a:solidFill>
                <a:latin typeface="Bahnschrift Light" panose="020B0502040204020203" pitchFamily="34" charset="0"/>
              </a:rPr>
              <a:t>“How can we achieve a 3D conversion of the NWB dataset using Dutch open geospatial data and primarily 2.5D-based surface modelling methods, while guaranteeing optimal and quantifiable accuracy and completeness?”</a:t>
            </a:r>
          </a:p>
          <a:p>
            <a:pPr algn="just"/>
            <a:endParaRPr lang="en-GB" sz="10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2.5D-based surface modelling and accuracy assessment are mentioned specifically because these are the main added academic aspects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422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flowchart shows our planned processing pipeline</a:t>
            </a:r>
          </a:p>
          <a:p>
            <a:pPr marL="285750" lvl="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of a preparation process that spanned about two months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Reviewed relevant geomatics course materials and literature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Consulted with NDW, and their commercial partners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Mosaicked together the procedure based on knowledge, results of consultation, and my own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335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First step in pipeline: NWB splitting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We needed to subdivide NWB into well-behaved 1D profiles, a prerequisite for various subsequent steps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We call these Non-Branching Road Segments or NBRSs for short</a:t>
            </a:r>
            <a:endParaRPr lang="en-GB" sz="1800" b="1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How exactly do we generate NBRSs?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When splitting at an intersection, do we prioritise…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…the longest possible continuation?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…the smallest angle?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…the agreement of semantic attributes?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I call it splitting, but NBRS are actually </a:t>
            </a:r>
            <a:r>
              <a:rPr lang="en-GB" sz="1400" i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assembled</a:t>
            </a:r>
            <a:r>
              <a:rPr lang="en-GB" sz="14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from </a:t>
            </a:r>
            <a:r>
              <a:rPr lang="en-GB" sz="1400" dirty="0" err="1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wegvakken</a:t>
            </a:r>
            <a:r>
              <a:rPr lang="en-GB" sz="14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, the building blocks of NWB</a:t>
            </a:r>
          </a:p>
          <a:p>
            <a:pPr lvl="2" algn="l"/>
            <a:endParaRPr lang="en-GB" sz="14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Implemented two algorithms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u="sng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Algorithm 1:</a:t>
            </a:r>
            <a:r>
              <a:rPr lang="en-GB" sz="14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uses only </a:t>
            </a:r>
            <a:r>
              <a:rPr lang="en-GB" sz="1400" i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geometry</a:t>
            </a:r>
            <a:r>
              <a:rPr lang="en-GB" sz="14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, focuses on NBRS length maximisation, angle minimisation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Independent of NWB!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u="sng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Algorithm 2:</a:t>
            </a:r>
            <a:r>
              <a:rPr lang="en-GB" sz="14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also uses </a:t>
            </a:r>
            <a:r>
              <a:rPr lang="en-GB" sz="1400" i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semantic data</a:t>
            </a:r>
            <a:r>
              <a:rPr lang="en-GB" sz="14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to further optimise NBRS generation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Such as: road numbers, road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594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results shown here illustrate that NBRSs never overlap with themselves</a:t>
            </a:r>
          </a:p>
          <a:p>
            <a:pPr marL="285750" lvl="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have ideal shapes for all the subsequent processing steps</a:t>
            </a:r>
          </a:p>
          <a:p>
            <a:pPr marL="285750" lvl="0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two algorithms produce similar results, so this is not shown separately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4AD9-2E83-4505-BCC3-52E84325CFB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4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FB1B-6903-4AA0-8605-4DB0FFD5E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1F0A0-3B30-46E1-9146-EA9883224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226C-BDF4-4099-872B-8C0E0BB9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A58E-4A56-48E6-9962-742CC4332D31}" type="datetime1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08E2-3921-4003-85AD-92E32531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17DA6-40B0-4CF2-81F6-9D34233C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6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926A-ACA1-4E18-8137-CF0669C1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846DF-E18E-46BA-B2C8-AB39EF149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A5ED-59BB-4FC3-BBFF-9D5C0901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5616-63A3-477D-B11F-462B1EEFDFA3}" type="datetime1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D2DA6-FDA0-4778-8CF9-5E716148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AEF6-507B-4351-BDCE-8C2A4AE1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08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F26F6-6350-412E-AFF6-6EB61E31F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D009B-C939-4C64-96C5-BC1D4D7AC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B5A79-E8A7-4C19-85E2-D0470E72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E662-D2D4-4B26-A070-375E37C5C1A7}" type="datetime1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F525-9ECC-4BD2-B1CB-8E47946E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9ED76-E9C3-473E-ABBA-B19B3039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6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1E2A-904A-4195-A494-ED5B5535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1C9F-C4BF-48F8-BE0E-87CBD5365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F28A4-A8EB-4FA2-A065-F0C11304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4180-BB19-4ACC-9F60-B4E45457BA33}" type="datetime1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6F8E0-E16C-4A60-A136-8808E187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A69FE-E1AC-4D17-BF57-CA16E719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31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04B9-A6B2-43DD-923F-D20B5F44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EAA17-0849-4438-9D89-AAB220154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DC6BC-391F-48D3-AE01-9FC8C26C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60E2-ED4C-4503-8F43-E93ECA5B4F92}" type="datetime1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1AF9-1BFC-4A2E-A4BE-ECD235B4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BBFD-5BAD-4C60-A968-E7F064C8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72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FBDC-99F8-4781-BD4E-20AAB741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00B9E-7C89-40DB-AEB3-D13A6450E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CEDCD-C1BF-4101-A42F-7DC6F5A8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D64CF-2AAD-49FD-85C9-F3B38139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732A-340B-48E4-BAA1-41D49F19051A}" type="datetime1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95085-27B9-4123-954C-0E2EC099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F8818-E3AD-4D71-B3F3-15BA21AC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4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6D07-7FFB-4472-BB68-95601E92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9F2D-E57E-46C9-972D-399345C82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49A8B-25A8-4428-9A14-732B6D639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96008-336D-4180-9FE7-6FBF9AAF9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D4ADF-8D8D-4262-994B-4165D6460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CC923-DE24-4E2E-8BFB-F17A04E8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2FE5-8369-41FB-B969-EB47D0954A0B}" type="datetime1">
              <a:rPr lang="en-GB" smtClean="0"/>
              <a:t>29/03/2021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45664-4D64-4C20-9E27-7E46DAF5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FD6B8-3577-4E65-A327-FBE20587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55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9EB9-CAC5-4F9E-B782-734DA319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C2579-D593-4FBF-B52B-2B8228EF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27BE-E274-4C0A-B282-B3B93F5D3F15}" type="datetime1">
              <a:rPr lang="en-GB" smtClean="0"/>
              <a:t>29/03/2021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C2E07-DA12-4652-8726-147303A9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C11EF-E992-46C8-A44B-8A8AFD60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25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6A119-9C18-4209-91DD-006175D8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AC62-0C9E-4E1E-9FB6-277EF9EFA412}" type="datetime1">
              <a:rPr lang="en-GB" smtClean="0"/>
              <a:t>29/03/2021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05C74-CBAE-4D77-8DF6-24E9BE44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2E54-B057-412E-AA16-84127D2F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22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395A-4B6A-4A11-BA2A-2C842B8A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278B-6168-4114-A923-5107141A3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C9FD1-E006-4249-8363-5E5D4F77B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A1306-EDEE-4A9A-B170-D57CC67F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6D676-39CB-4582-AD9A-7EA2E8BA9B44}" type="datetime1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AB448-4AAD-4B7B-8A60-D5D0B586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8EC06-6EE1-4833-BA08-2F4B533A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45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5BC6-F024-4638-8F39-F86E2237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A8D01-79E1-4F5A-B5E2-DEA7C5099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08BBD-6BCF-4670-9E0D-627FC23D5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9977F-7590-47B5-B66D-1C738613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7F18-466B-434A-ACB6-72BE1FA07AA6}" type="datetime1">
              <a:rPr lang="en-GB" smtClean="0"/>
              <a:t>29/03/2021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B9EE8-6932-471E-8F68-EA02FC42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F28B3-F825-4AAC-B5A1-663A26EE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7BE56-D3A1-4BFA-81FB-81BC6E84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61F4-FD51-4FAB-9215-8AD2A2ECB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3FA40-35AE-45EC-81EA-011FA2266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AAB99-5DB4-4264-B2B4-91110A7A2681}" type="datetime1">
              <a:rPr lang="en-GB" smtClean="0"/>
              <a:t>29/03/2021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5298E-182A-490D-9E03-41C22601B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14CEE-F7E8-4A2C-AC77-E29A0D714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54D5-13F9-4537-93F6-672AFFB37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6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K.Kenesei@student.tudelft.n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8538"/>
            <a:ext cx="9144000" cy="2387600"/>
          </a:xfrm>
        </p:spPr>
        <p:txBody>
          <a:bodyPr/>
          <a:lstStyle/>
          <a:p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MSc Graduation Meeting P3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CMSSBX10"/>
              </a:rPr>
            </a:br>
            <a:r>
              <a:rPr lang="en-GB" sz="24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Constructing a digital 3D road network for The Netherlands</a:t>
            </a:r>
            <a:r>
              <a:rPr lang="en-GB" sz="72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6B6CA-270E-4B15-A827-8C6AC5D26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8411"/>
            <a:ext cx="9144000" cy="226478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14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Kristof Kenesei</a:t>
            </a:r>
            <a:br>
              <a:rPr lang="en-GB" sz="14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lang="en-GB" sz="1400" b="0" i="1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Student 5142334</a:t>
            </a:r>
            <a:br>
              <a:rPr lang="en-GB" sz="1400" b="0" i="1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lang="en-GB" sz="1400" b="0" i="0" dirty="0">
                <a:solidFill>
                  <a:srgbClr val="1B3C83"/>
                </a:solidFill>
                <a:effectLst/>
                <a:latin typeface="Bahnschrift Light" panose="020B0502040204020203" pitchFamily="34" charset="0"/>
                <a:hlinkClick r:id="rId4"/>
              </a:rPr>
              <a:t>K.Kenesei@student.tudelft.nl</a:t>
            </a:r>
            <a:endParaRPr lang="en-GB" sz="1400" b="0" i="0" dirty="0">
              <a:solidFill>
                <a:srgbClr val="1B3C83"/>
              </a:solidFill>
              <a:effectLst/>
              <a:latin typeface="Bahnschrift Light" panose="020B0502040204020203" pitchFamily="34" charset="0"/>
            </a:endParaRPr>
          </a:p>
          <a:p>
            <a:pPr>
              <a:lnSpc>
                <a:spcPct val="120000"/>
              </a:lnSpc>
            </a:pPr>
            <a:br>
              <a:rPr lang="en-GB" sz="1400" b="0" i="0" dirty="0">
                <a:solidFill>
                  <a:srgbClr val="1B3C83"/>
                </a:solidFill>
                <a:effectLst/>
                <a:latin typeface="Bahnschrift Light" panose="020B0502040204020203" pitchFamily="34" charset="0"/>
              </a:rPr>
            </a:br>
            <a:r>
              <a:rPr lang="en-GB" sz="14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Supervisors:</a:t>
            </a:r>
            <a:br>
              <a:rPr lang="en-GB" sz="14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lang="en-GB" sz="14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1</a:t>
            </a:r>
            <a:r>
              <a:rPr lang="en-GB" sz="1400" b="0" i="0" baseline="3000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– Ravi Peters</a:t>
            </a:r>
            <a:br>
              <a:rPr lang="en-GB" sz="14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lang="en-GB" sz="14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2</a:t>
            </a:r>
            <a:r>
              <a:rPr lang="en-GB" sz="1400" b="0" i="0" baseline="3000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nd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– Jantien Stoter</a:t>
            </a:r>
            <a:br>
              <a:rPr lang="en-GB" sz="14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lang="en-GB" sz="14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2021-03-29</a:t>
            </a:r>
            <a:endParaRPr lang="en-GB" sz="1800" dirty="0">
              <a:latin typeface="Bahnschrift Light" panose="020B050204020402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2F64C29-768B-46A6-8527-150976ED92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16" y="5534753"/>
            <a:ext cx="1801168" cy="8616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1B1CCF-9968-4E91-8C1A-18956B9C169E}"/>
              </a:ext>
            </a:extLst>
          </p:cNvPr>
          <p:cNvCxnSpPr>
            <a:cxnSpLocks/>
          </p:cNvCxnSpPr>
          <p:nvPr/>
        </p:nvCxnSpPr>
        <p:spPr>
          <a:xfrm>
            <a:off x="4798142" y="1130708"/>
            <a:ext cx="25957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27A33-2061-4FAB-9D07-9FAEF41B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Implementation and challenges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NWB </a:t>
            </a:r>
            <a:r>
              <a:rPr lang="en-GB" sz="2400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splitting - challenges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EDF6A-5EAB-4958-9DA4-C74D5A69A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893" y="2166730"/>
            <a:ext cx="3455432" cy="252454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94970E1-F83D-44A8-B65B-E830A42E6063}"/>
              </a:ext>
            </a:extLst>
          </p:cNvPr>
          <p:cNvGrpSpPr/>
          <p:nvPr/>
        </p:nvGrpSpPr>
        <p:grpSpPr>
          <a:xfrm>
            <a:off x="1590261" y="2516047"/>
            <a:ext cx="1447136" cy="2020704"/>
            <a:chOff x="1272209" y="2418648"/>
            <a:chExt cx="1447136" cy="202070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1D57175-BF5D-4B54-BF1D-83405CF7B9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5290" y="2418648"/>
              <a:ext cx="644055" cy="10103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211BBB9-65A4-4D8F-9C2E-6B6A42558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2209" y="3429000"/>
              <a:ext cx="644055" cy="10103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B5CD2A-EDD8-4CFB-B44D-D2BBA34FCAA2}"/>
              </a:ext>
            </a:extLst>
          </p:cNvPr>
          <p:cNvGrpSpPr/>
          <p:nvPr/>
        </p:nvGrpSpPr>
        <p:grpSpPr>
          <a:xfrm>
            <a:off x="4425227" y="2547194"/>
            <a:ext cx="644055" cy="1981244"/>
            <a:chOff x="4557422" y="2547194"/>
            <a:chExt cx="644055" cy="198124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F3CFDD-F905-457D-B41F-3F07DF8C6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7422" y="2547194"/>
              <a:ext cx="644055" cy="10103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39205CA-CD1D-422C-B526-4D9E63110C43}"/>
                </a:ext>
              </a:extLst>
            </p:cNvPr>
            <p:cNvCxnSpPr>
              <a:cxnSpLocks/>
            </p:cNvCxnSpPr>
            <p:nvPr/>
          </p:nvCxnSpPr>
          <p:spPr>
            <a:xfrm>
              <a:off x="4562545" y="3549233"/>
              <a:ext cx="64956" cy="9792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2EA85526-FEEB-4593-8E4B-EB8E2F9A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93" y="4967709"/>
            <a:ext cx="2418012" cy="303753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</a:rPr>
              <a:t>Disjoint centrelines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C2FC7F4-545D-418B-A66B-8C2E8526FA8E}"/>
              </a:ext>
            </a:extLst>
          </p:cNvPr>
          <p:cNvSpPr txBox="1">
            <a:spLocks/>
          </p:cNvSpPr>
          <p:nvPr/>
        </p:nvSpPr>
        <p:spPr>
          <a:xfrm>
            <a:off x="3646059" y="4967708"/>
            <a:ext cx="2023222" cy="3037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</a:rPr>
              <a:t>Random reversals</a:t>
            </a:r>
            <a:endParaRPr lang="en-GB" sz="14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1D9DAD71-D53B-4099-99CE-B931BDD4247A}"/>
              </a:ext>
            </a:extLst>
          </p:cNvPr>
          <p:cNvSpPr txBox="1">
            <a:spLocks/>
          </p:cNvSpPr>
          <p:nvPr/>
        </p:nvSpPr>
        <p:spPr>
          <a:xfrm>
            <a:off x="7411061" y="4967708"/>
            <a:ext cx="3017095" cy="3037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</a:rPr>
              <a:t>Odd geometry at intersections</a:t>
            </a:r>
            <a:endParaRPr lang="en-GB" sz="14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DA3897-E79E-491B-93B1-AFF4BE1F3AA7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3319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6A9A144-546B-4B0F-8F23-F56574CB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91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Implementation and challenges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Lidar segmentation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133D8A9-9934-46B4-8E31-58AE3C186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884" y="3332607"/>
            <a:ext cx="4675555" cy="122669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AHN3 is the primary source of elevation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DTB (</a:t>
            </a:r>
            <a:r>
              <a:rPr lang="en-GB" sz="18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Digitaal</a:t>
            </a: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Topografisch</a:t>
            </a: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Bestand</a:t>
            </a: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</a:rPr>
              <a:t>) road surface lines also used where available</a:t>
            </a:r>
            <a:endParaRPr lang="en-GB" sz="14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6" name="Picture 5" descr="A picture containing grass&#10;&#10;Description automatically generated">
            <a:extLst>
              <a:ext uri="{FF2B5EF4-FFF2-40B4-BE49-F238E27FC236}">
                <a16:creationId xmlns:a16="http://schemas.microsoft.com/office/drawing/2014/main" id="{FCEA1520-6C6D-4656-BE0F-A970A53B6C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7" t="1965" r="10426" b="2680"/>
          <a:stretch/>
        </p:blipFill>
        <p:spPr>
          <a:xfrm>
            <a:off x="6095999" y="1674569"/>
            <a:ext cx="5441099" cy="399142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A4A2189-D5EC-4A63-B9F5-A77CB51332F1}"/>
              </a:ext>
            </a:extLst>
          </p:cNvPr>
          <p:cNvSpPr txBox="1">
            <a:spLocks/>
          </p:cNvSpPr>
          <p:nvPr/>
        </p:nvSpPr>
        <p:spPr>
          <a:xfrm>
            <a:off x="6095999" y="5683397"/>
            <a:ext cx="3017095" cy="499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dirty="0">
                <a:solidFill>
                  <a:srgbClr val="000000"/>
                </a:solidFill>
                <a:latin typeface="Bahnschrift Light" panose="020B0502040204020203" pitchFamily="34" charset="0"/>
              </a:rPr>
              <a:t>Green-red point cloud: AHN3</a:t>
            </a:r>
            <a:br>
              <a:rPr lang="en-GB" sz="1200" dirty="0">
                <a:solidFill>
                  <a:srgbClr val="000000"/>
                </a:solidFill>
                <a:latin typeface="Bahnschrift Light" panose="020B0502040204020203" pitchFamily="34" charset="0"/>
              </a:rPr>
            </a:br>
            <a:r>
              <a:rPr lang="en-GB" sz="1200" dirty="0">
                <a:solidFill>
                  <a:srgbClr val="000000"/>
                </a:solidFill>
                <a:latin typeface="Bahnschrift Light" panose="020B0502040204020203" pitchFamily="34" charset="0"/>
              </a:rPr>
              <a:t>White lines: DTB’s 3D road markings</a:t>
            </a:r>
            <a:endParaRPr lang="en-GB" sz="11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047A71-5D5D-4CF3-B481-7AD87C4991BC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3319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F0BBE-621C-46E5-9C56-F9EAEE9C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Implementation and challenges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Lidar segmentation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133D8A9-9934-46B4-8E31-58AE3C186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216" y="2346980"/>
            <a:ext cx="9815565" cy="371999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Issue:</a:t>
            </a: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handling entire point cloud at once is inefficient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Solution:</a:t>
            </a: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segment point cloud into </a:t>
            </a:r>
            <a:r>
              <a:rPr lang="en-GB" sz="1800" dirty="0" err="1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subclouds</a:t>
            </a: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relevant to each NBRS</a:t>
            </a:r>
          </a:p>
          <a:p>
            <a:pPr algn="l"/>
            <a:endParaRPr lang="en-GB" sz="18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Densify NBRSs where needed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Transpose NBRSs to 3D by using elevation of point cloud point closest to each vertex and refine via polynomial fitting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Progressing along NBRS vertices, fit planes on point cloud points close to each vertex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For each vertex, pre-select close-by points that conform with local plane fit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Discard outlier planes by repeating steps 2, but sourcing elevations from pre-selected points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Construct </a:t>
            </a:r>
            <a:r>
              <a:rPr lang="en-GB" sz="1600" dirty="0" err="1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subclouds</a:t>
            </a: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by merging pre-selected points belonging to non-outlier planes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Perform basic outlier filtering on </a:t>
            </a:r>
            <a:r>
              <a:rPr lang="en-GB" sz="1600" dirty="0" err="1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subcloud</a:t>
            </a:r>
            <a:endParaRPr lang="en-GB" sz="14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5CAA82-D4F4-4DDD-9CCE-C59967EB4368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3319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3D348-BDDF-4E21-91D4-BFDE4576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1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Implementation and challenges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Lidar segmentation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133D8A9-9934-46B4-8E31-58AE3C186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7105" y="3252254"/>
            <a:ext cx="3477787" cy="353491"/>
          </a:xfrm>
        </p:spPr>
        <p:txBody>
          <a:bodyPr>
            <a:normAutofit/>
          </a:bodyPr>
          <a:lstStyle/>
          <a:p>
            <a:pPr algn="l"/>
            <a:r>
              <a:rPr lang="en-GB" sz="1800" i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[Demo of segmentation results]</a:t>
            </a:r>
            <a:endParaRPr lang="en-GB" sz="1400" i="1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GB" sz="1200" i="1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357E73-C840-4E7E-9B5D-77F003D18ED2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3319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D5987-B0DD-4480-BD0F-DEB45FBE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9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Implementation and challenges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Lidar segmentation - challenges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FE20B5-2455-4B19-A856-183DFE0BC3FF}"/>
              </a:ext>
            </a:extLst>
          </p:cNvPr>
          <p:cNvGrpSpPr/>
          <p:nvPr/>
        </p:nvGrpSpPr>
        <p:grpSpPr>
          <a:xfrm>
            <a:off x="4237506" y="2247543"/>
            <a:ext cx="6993201" cy="3993977"/>
            <a:chOff x="2595070" y="2247543"/>
            <a:chExt cx="6993201" cy="39939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4D05859-70AE-4C49-BF88-7A187A291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3"/>
            <a:stretch/>
          </p:blipFill>
          <p:spPr>
            <a:xfrm>
              <a:off x="2603726" y="2247543"/>
              <a:ext cx="6984545" cy="3993977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43B1D54-2628-4947-9585-07E138FA5557}"/>
                </a:ext>
              </a:extLst>
            </p:cNvPr>
            <p:cNvGrpSpPr/>
            <p:nvPr/>
          </p:nvGrpSpPr>
          <p:grpSpPr>
            <a:xfrm>
              <a:off x="7947589" y="4341264"/>
              <a:ext cx="1580784" cy="983495"/>
              <a:chOff x="7178467" y="3982341"/>
              <a:chExt cx="1580784" cy="983495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BF8C5CF-D63C-4CFB-A193-227CFDCAD7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78467" y="3982341"/>
                <a:ext cx="974221" cy="5298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BC49E141-B07B-42C9-86B0-18E6D6335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21046" y="4536916"/>
                <a:ext cx="1038205" cy="4289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200" dirty="0">
                    <a:solidFill>
                      <a:srgbClr val="000000"/>
                    </a:solidFill>
                    <a:latin typeface="Bahnschrift Light" panose="020B0502040204020203" pitchFamily="34" charset="0"/>
                  </a:rPr>
                  <a:t>DTB tracking</a:t>
                </a:r>
                <a:br>
                  <a:rPr lang="en-GB" sz="1200" dirty="0">
                    <a:solidFill>
                      <a:srgbClr val="000000"/>
                    </a:solidFill>
                    <a:latin typeface="Bahnschrift Light" panose="020B0502040204020203" pitchFamily="34" charset="0"/>
                  </a:rPr>
                </a:br>
                <a:r>
                  <a:rPr lang="en-GB" sz="1200" dirty="0">
                    <a:solidFill>
                      <a:srgbClr val="000000"/>
                    </a:solidFill>
                    <a:latin typeface="Bahnschrift Light" panose="020B0502040204020203" pitchFamily="34" charset="0"/>
                  </a:rPr>
                  <a:t>unavailable</a:t>
                </a:r>
                <a:endParaRPr lang="en-GB" sz="1100" dirty="0">
                  <a:solidFill>
                    <a:srgbClr val="000000"/>
                  </a:solidFill>
                  <a:latin typeface="Bahnschrift Light" panose="020B0502040204020203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45BFCB-739D-4896-894B-B567346A8D50}"/>
                </a:ext>
              </a:extLst>
            </p:cNvPr>
            <p:cNvGrpSpPr/>
            <p:nvPr/>
          </p:nvGrpSpPr>
          <p:grpSpPr>
            <a:xfrm>
              <a:off x="2595070" y="2383359"/>
              <a:ext cx="1846583" cy="1045641"/>
              <a:chOff x="8023073" y="4559038"/>
              <a:chExt cx="1846583" cy="1045641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7A95CFD-315B-4877-872C-46A5895E4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0547" y="4808495"/>
                <a:ext cx="1249109" cy="7961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6A7E36D6-0D47-41AE-8927-1B98633EE8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23073" y="4559038"/>
                <a:ext cx="1165767" cy="2494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200" dirty="0">
                    <a:solidFill>
                      <a:srgbClr val="000000"/>
                    </a:solidFill>
                    <a:latin typeface="Bahnschrift Light" panose="020B0502040204020203" pitchFamily="34" charset="0"/>
                  </a:rPr>
                  <a:t>DTB tracking</a:t>
                </a:r>
                <a:endParaRPr lang="en-GB" sz="1100" dirty="0">
                  <a:solidFill>
                    <a:srgbClr val="000000"/>
                  </a:solidFill>
                  <a:latin typeface="Bahnschrift Light" panose="020B0502040204020203" pitchFamily="34" charset="0"/>
                </a:endParaRPr>
              </a:p>
            </p:txBody>
          </p:sp>
        </p:grpSp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DE12B332-6484-44FE-83CD-9AB54AA47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884" y="3421377"/>
            <a:ext cx="2696308" cy="164630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Handling of no-data parts of NBRS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Long tunnels with no DTB coverage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Ambiguous plane fits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26438B-FF15-4C06-BD97-777BCE691CA2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3319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69C71E3-7FFB-4BE3-9DF1-1654D84F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48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Implementation and challenges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Edge approximation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133D8A9-9934-46B4-8E31-58AE3C186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217" y="2799907"/>
            <a:ext cx="9815565" cy="236175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Issue:</a:t>
            </a: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we need </a:t>
            </a:r>
            <a:r>
              <a:rPr lang="en-GB" sz="1800" i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seed contours</a:t>
            </a: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for active contour optimisation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Solution:</a:t>
            </a: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assemble seed contours (preliminary edges) by inspecting cross-section trends</a:t>
            </a:r>
          </a:p>
          <a:p>
            <a:pPr algn="l"/>
            <a:endParaRPr lang="en-GB" sz="18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Construct cross-sections on NBRS vertices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Heavily densify cross-sections, compute elevations from nearby </a:t>
            </a:r>
            <a:r>
              <a:rPr lang="en-GB" sz="1600" dirty="0" err="1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subcloud</a:t>
            </a: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points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Fit them with lines, select first inlier vertex as the edge point (on both sides of NBRS)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Assemble preliminary edges from the discrete edge points of cross-sections</a:t>
            </a:r>
            <a:endParaRPr lang="en-GB" sz="14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0BABAD-134B-498B-B8F3-1F3E0B56DFD8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3319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24BC3-F16A-4CAE-9222-3AE84469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0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Implementation and challenges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Edge approximation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2B93916-9A5B-4BE1-BB8D-DAFAD9337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746" y="3252254"/>
            <a:ext cx="4154506" cy="353491"/>
          </a:xfrm>
        </p:spPr>
        <p:txBody>
          <a:bodyPr>
            <a:normAutofit/>
          </a:bodyPr>
          <a:lstStyle/>
          <a:p>
            <a:pPr algn="l"/>
            <a:r>
              <a:rPr lang="en-GB" sz="1800" i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[Demo of edge approximation results]</a:t>
            </a:r>
            <a:endParaRPr lang="en-GB" sz="1400" i="1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GB" sz="1200" i="1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73D142-0FF8-4FFA-A129-92ED6371E1B2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3319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0DF51B9-E082-4CA5-9345-B0430F8D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0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Implementation and challenges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Edge approximation - challenges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60CF37-E9A9-486B-8A83-DA3F7CE2A9FB}"/>
              </a:ext>
            </a:extLst>
          </p:cNvPr>
          <p:cNvSpPr txBox="1">
            <a:spLocks/>
          </p:cNvSpPr>
          <p:nvPr/>
        </p:nvSpPr>
        <p:spPr>
          <a:xfrm>
            <a:off x="1061884" y="3111810"/>
            <a:ext cx="3023006" cy="240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Large vehicles may leave big data gaps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Sudden width changes need to be penalised by the workflow, but are possible in reality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Problems due to poor georeferencing of NWB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79A5B2-F141-4317-829F-DFA83C32FBF4}"/>
              </a:ext>
            </a:extLst>
          </p:cNvPr>
          <p:cNvGrpSpPr/>
          <p:nvPr/>
        </p:nvGrpSpPr>
        <p:grpSpPr>
          <a:xfrm>
            <a:off x="4520724" y="2212840"/>
            <a:ext cx="6690426" cy="4079692"/>
            <a:chOff x="4520724" y="2212840"/>
            <a:chExt cx="6690426" cy="40796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210DBC-C9B9-4914-ACC0-DCFE119AB42E}"/>
                </a:ext>
              </a:extLst>
            </p:cNvPr>
            <p:cNvGrpSpPr/>
            <p:nvPr/>
          </p:nvGrpSpPr>
          <p:grpSpPr>
            <a:xfrm>
              <a:off x="4772799" y="2212840"/>
              <a:ext cx="6438351" cy="4079692"/>
              <a:chOff x="4772799" y="2212840"/>
              <a:chExt cx="6438351" cy="407969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42CA1F1-9A45-4197-8E0E-153688DE37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1461" r="19773" b="10967"/>
              <a:stretch/>
            </p:blipFill>
            <p:spPr>
              <a:xfrm>
                <a:off x="4772799" y="2212840"/>
                <a:ext cx="6438351" cy="4079692"/>
              </a:xfrm>
              <a:prstGeom prst="rect">
                <a:avLst/>
              </a:prstGeom>
            </p:spPr>
          </p:pic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9415F46F-B1CD-4028-924C-560FC12732AB}"/>
                  </a:ext>
                </a:extLst>
              </p:cNvPr>
              <p:cNvSpPr txBox="1">
                <a:spLocks/>
              </p:cNvSpPr>
              <p:nvPr/>
            </p:nvSpPr>
            <p:spPr>
              <a:xfrm rot="3388543">
                <a:off x="6946354" y="4097357"/>
                <a:ext cx="1023130" cy="4306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dirty="0">
                    <a:solidFill>
                      <a:schemeClr val="accent2">
                        <a:lumMod val="50000"/>
                      </a:schemeClr>
                    </a:solidFill>
                    <a:latin typeface="Bahnschrift Light" panose="020B0502040204020203" pitchFamily="34" charset="0"/>
                  </a:rPr>
                  <a:t>Lorry</a:t>
                </a:r>
                <a:endParaRPr lang="en-GB" sz="2000" dirty="0">
                  <a:solidFill>
                    <a:schemeClr val="accent2">
                      <a:lumMod val="50000"/>
                    </a:schemeClr>
                  </a:solidFill>
                  <a:latin typeface="Bahnschrift Light" panose="020B0502040204020203" pitchFamily="34" charset="0"/>
                </a:endParaRPr>
              </a:p>
            </p:txBody>
          </p:sp>
          <p:sp>
            <p:nvSpPr>
              <p:cNvPr id="9" name="Subtitle 2">
                <a:extLst>
                  <a:ext uri="{FF2B5EF4-FFF2-40B4-BE49-F238E27FC236}">
                    <a16:creationId xmlns:a16="http://schemas.microsoft.com/office/drawing/2014/main" id="{F0574563-E9F4-4F29-A071-295E1C2618B6}"/>
                  </a:ext>
                </a:extLst>
              </p:cNvPr>
              <p:cNvSpPr txBox="1">
                <a:spLocks/>
              </p:cNvSpPr>
              <p:nvPr/>
            </p:nvSpPr>
            <p:spPr>
              <a:xfrm rot="3388543">
                <a:off x="8547828" y="4382806"/>
                <a:ext cx="543427" cy="4306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800" dirty="0">
                    <a:solidFill>
                      <a:schemeClr val="accent2">
                        <a:lumMod val="50000"/>
                      </a:schemeClr>
                    </a:solidFill>
                    <a:latin typeface="Bahnschrift Light" panose="020B0502040204020203" pitchFamily="34" charset="0"/>
                  </a:rPr>
                  <a:t>Car</a:t>
                </a:r>
                <a:endParaRPr lang="en-GB" sz="1600" dirty="0">
                  <a:solidFill>
                    <a:schemeClr val="accent2">
                      <a:lumMod val="50000"/>
                    </a:schemeClr>
                  </a:solidFill>
                  <a:latin typeface="Bahnschrift Light" panose="020B0502040204020203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3A98D4B-99E7-4F35-AFAE-0068E8B232A2}"/>
                </a:ext>
              </a:extLst>
            </p:cNvPr>
            <p:cNvGrpSpPr/>
            <p:nvPr/>
          </p:nvGrpSpPr>
          <p:grpSpPr>
            <a:xfrm>
              <a:off x="4520724" y="3520868"/>
              <a:ext cx="2538102" cy="2111814"/>
              <a:chOff x="4520724" y="3520868"/>
              <a:chExt cx="2538102" cy="2111814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949C25D-6A4E-4570-9092-4272A58C98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5305" y="3520868"/>
                <a:ext cx="1683521" cy="15211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Subtitle 2">
                <a:extLst>
                  <a:ext uri="{FF2B5EF4-FFF2-40B4-BE49-F238E27FC236}">
                    <a16:creationId xmlns:a16="http://schemas.microsoft.com/office/drawing/2014/main" id="{B634DA7D-B7A1-4346-A8A8-714A1D15BA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0724" y="5105598"/>
                <a:ext cx="1202767" cy="5270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200" dirty="0">
                    <a:solidFill>
                      <a:srgbClr val="000000"/>
                    </a:solidFill>
                    <a:latin typeface="Bahnschrift Light" panose="020B0502040204020203" pitchFamily="34" charset="0"/>
                  </a:rPr>
                  <a:t>Edge is drawn</a:t>
                </a:r>
                <a:br>
                  <a:rPr lang="en-GB" sz="1100" dirty="0">
                    <a:solidFill>
                      <a:srgbClr val="000000"/>
                    </a:solidFill>
                    <a:latin typeface="Bahnschrift Light" panose="020B0502040204020203" pitchFamily="34" charset="0"/>
                  </a:rPr>
                </a:br>
                <a:r>
                  <a:rPr lang="en-GB" sz="1100" dirty="0">
                    <a:solidFill>
                      <a:srgbClr val="000000"/>
                    </a:solidFill>
                    <a:latin typeface="Bahnschrift Light" panose="020B0502040204020203" pitchFamily="34" charset="0"/>
                  </a:rPr>
                  <a:t>inwards</a:t>
                </a:r>
                <a:endParaRPr lang="en-GB" sz="1200" dirty="0">
                  <a:solidFill>
                    <a:srgbClr val="000000"/>
                  </a:solidFill>
                  <a:latin typeface="Bahnschrift Light" panose="020B0502040204020203" pitchFamily="34" charset="0"/>
                </a:endParaRPr>
              </a:p>
            </p:txBody>
          </p:sp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A3F61C-7BE3-422C-8642-6A22667E6747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3319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6A2B307-198B-4DCD-9070-8FBE9A00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62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Implementation and challenges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Active contour optimisation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133D8A9-9934-46B4-8E31-58AE3C186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217" y="2962512"/>
            <a:ext cx="9815565" cy="229113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Issue:</a:t>
            </a: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preliminary edges are angular, often do not cover the whole road surface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Solution:</a:t>
            </a: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iteratively improve edge locations using active contour optimisation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Construct an attractor map for each NBRS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Find an active contour optimisation parametrisation that works well with the whole dataset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Run active contour optimisation for each NBRS, inputting the attractor maps and preliminary edges</a:t>
            </a:r>
            <a:endParaRPr lang="en-GB" sz="14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4B97C1-66FF-4F7F-9F6C-F661F2B7757D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3319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B7AC1-3723-458B-ABDF-AB2BC1C0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16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Implementation and challenges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Active contour optimisation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CC4B28-6788-48E9-801B-AB65144F1CCA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3319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6606666-1150-4903-B754-7D8489DC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19</a:t>
            </a:fld>
            <a:endParaRPr lang="en-GB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77B2A0-F0CD-4E1D-9BD7-3C4A22963E7E}"/>
              </a:ext>
            </a:extLst>
          </p:cNvPr>
          <p:cNvGrpSpPr/>
          <p:nvPr/>
        </p:nvGrpSpPr>
        <p:grpSpPr>
          <a:xfrm>
            <a:off x="1993657" y="2350977"/>
            <a:ext cx="7823787" cy="3295946"/>
            <a:chOff x="2820593" y="2510003"/>
            <a:chExt cx="7823787" cy="32959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F05027B-B802-46D3-96D4-8B3964A902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422" b="16783"/>
            <a:stretch/>
          </p:blipFill>
          <p:spPr>
            <a:xfrm>
              <a:off x="4381500" y="2510003"/>
              <a:ext cx="6262880" cy="3295946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89593EE-0DD6-4EF1-B9D5-51E7B621112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959584" y="4019384"/>
              <a:ext cx="660124" cy="294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0BA907AD-FFB8-47B4-8E9D-08299E88BF1A}"/>
                </a:ext>
              </a:extLst>
            </p:cNvPr>
            <p:cNvSpPr txBox="1">
              <a:spLocks/>
            </p:cNvSpPr>
            <p:nvPr/>
          </p:nvSpPr>
          <p:spPr>
            <a:xfrm>
              <a:off x="2820593" y="3872284"/>
              <a:ext cx="1138991" cy="2941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200" dirty="0">
                  <a:solidFill>
                    <a:srgbClr val="000000"/>
                  </a:solidFill>
                  <a:latin typeface="Bahnschrift Light" panose="020B0502040204020203" pitchFamily="34" charset="0"/>
                </a:rPr>
                <a:t>Works ideally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D456554-9230-4F85-A628-31E092CEC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360" y="5062330"/>
              <a:ext cx="691763" cy="1471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4BC59DFF-2890-494B-86BD-533ABE3537BE}"/>
                </a:ext>
              </a:extLst>
            </p:cNvPr>
            <p:cNvSpPr txBox="1">
              <a:spLocks/>
            </p:cNvSpPr>
            <p:nvPr/>
          </p:nvSpPr>
          <p:spPr>
            <a:xfrm>
              <a:off x="2820593" y="5062330"/>
              <a:ext cx="1202767" cy="2941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200" dirty="0">
                  <a:solidFill>
                    <a:srgbClr val="000000"/>
                  </a:solidFill>
                  <a:latin typeface="Bahnschrift Light" panose="020B0502040204020203" pitchFamily="34" charset="0"/>
                </a:rPr>
                <a:t>Road too wide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D30BFA6-CFB9-4DE5-87E0-B3539D0D99A1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023360" y="5209430"/>
              <a:ext cx="938254" cy="451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7D0B5A6-B00E-4C97-A734-04DAD6EC4C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3514" y="4931134"/>
              <a:ext cx="302149" cy="278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4A2185E3-E06B-4DE0-9235-3C2B83EC1ACD}"/>
                </a:ext>
              </a:extLst>
            </p:cNvPr>
            <p:cNvSpPr txBox="1">
              <a:spLocks/>
            </p:cNvSpPr>
            <p:nvPr/>
          </p:nvSpPr>
          <p:spPr>
            <a:xfrm>
              <a:off x="9223514" y="5210755"/>
              <a:ext cx="1202767" cy="4505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200" dirty="0">
                  <a:solidFill>
                    <a:srgbClr val="000000"/>
                  </a:solidFill>
                  <a:latin typeface="Bahnschrift Light" panose="020B0502040204020203" pitchFamily="34" charset="0"/>
                </a:rPr>
                <a:t>NWB too close to 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058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Constructing a digital 3D road network for The Netherlands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Agenda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6B6CA-270E-4B15-A827-8C6AC5D26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92" y="3269761"/>
            <a:ext cx="10269414" cy="1637519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</a:rPr>
              <a:t>Motivation</a:t>
            </a:r>
            <a:endParaRPr lang="en-GB" sz="1800" b="0" i="0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</a:rPr>
              <a:t>Proposed workflow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Implementation</a:t>
            </a: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</a:rPr>
              <a:t> and technical challenges</a:t>
            </a:r>
            <a:endParaRPr lang="en-GB" sz="1800" b="0" i="0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Summary and next steps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92DF05-76CE-467B-9C76-0451B2147F6E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63123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DB9A0-1093-4237-BCCD-714198D9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349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Implementation and challenges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Active contour optimisation - challenges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A8E15A6-48D2-4638-A24B-272ABDF8FF75}"/>
              </a:ext>
            </a:extLst>
          </p:cNvPr>
          <p:cNvSpPr txBox="1">
            <a:spLocks/>
          </p:cNvSpPr>
          <p:nvPr/>
        </p:nvSpPr>
        <p:spPr>
          <a:xfrm>
            <a:off x="1061884" y="2392822"/>
            <a:ext cx="4595432" cy="305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Often produces unpredictable results (artefacts)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Susceptible to imperfect Lidar coverage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Works well only at high resolution and using all available Lidar points (slow)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Optimisation algorithm itself is rather slow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algn="l"/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 Implemented a bypass procedure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7FCF6C-BA10-4F79-977B-BE2629D6B8DB}"/>
              </a:ext>
            </a:extLst>
          </p:cNvPr>
          <p:cNvGrpSpPr/>
          <p:nvPr/>
        </p:nvGrpSpPr>
        <p:grpSpPr>
          <a:xfrm>
            <a:off x="6679665" y="2143365"/>
            <a:ext cx="4450451" cy="3478186"/>
            <a:chOff x="6679665" y="2143365"/>
            <a:chExt cx="4450451" cy="34781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E8F321-3498-48E9-AAE0-C28FA8F96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18753" t="24270" r="22552" b="7796"/>
            <a:stretch/>
          </p:blipFill>
          <p:spPr>
            <a:xfrm>
              <a:off x="6679665" y="2684959"/>
              <a:ext cx="4450451" cy="2936592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27DA877-7AB3-49C0-A931-982D6A2BC2F7}"/>
                </a:ext>
              </a:extLst>
            </p:cNvPr>
            <p:cNvCxnSpPr>
              <a:cxnSpLocks/>
            </p:cNvCxnSpPr>
            <p:nvPr/>
          </p:nvCxnSpPr>
          <p:spPr>
            <a:xfrm>
              <a:off x="7001337" y="3238856"/>
              <a:ext cx="706970" cy="6751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382A2DBF-D97B-42D5-A4CA-D18D9A5E2A43}"/>
                </a:ext>
              </a:extLst>
            </p:cNvPr>
            <p:cNvSpPr txBox="1">
              <a:spLocks/>
            </p:cNvSpPr>
            <p:nvPr/>
          </p:nvSpPr>
          <p:spPr>
            <a:xfrm>
              <a:off x="6679665" y="2989399"/>
              <a:ext cx="1165767" cy="2494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200" dirty="0">
                  <a:solidFill>
                    <a:srgbClr val="000000"/>
                  </a:solidFill>
                  <a:latin typeface="Bahnschrift Light" panose="020B0502040204020203" pitchFamily="34" charset="0"/>
                </a:rPr>
                <a:t>Artefact</a:t>
              </a:r>
              <a:endParaRPr lang="en-GB" sz="1100" dirty="0">
                <a:solidFill>
                  <a:srgbClr val="000000"/>
                </a:solidFill>
                <a:latin typeface="Bahnschrift Light" panose="020B0502040204020203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BF2979-EE72-496F-AE95-5A99A49FC8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6248" y="2392822"/>
              <a:ext cx="374572" cy="1036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8F35F0F8-8A5C-43EA-B4E6-D5BCECF4A404}"/>
                </a:ext>
              </a:extLst>
            </p:cNvPr>
            <p:cNvSpPr txBox="1">
              <a:spLocks/>
            </p:cNvSpPr>
            <p:nvPr/>
          </p:nvSpPr>
          <p:spPr>
            <a:xfrm>
              <a:off x="8303345" y="2143365"/>
              <a:ext cx="1731201" cy="2494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200" dirty="0">
                  <a:solidFill>
                    <a:srgbClr val="000000"/>
                  </a:solidFill>
                  <a:latin typeface="Bahnschrift Light" panose="020B0502040204020203" pitchFamily="34" charset="0"/>
                </a:rPr>
                <a:t>Too close to centreline</a:t>
              </a:r>
              <a:endParaRPr lang="en-GB" sz="1100" dirty="0">
                <a:solidFill>
                  <a:srgbClr val="000000"/>
                </a:solidFill>
                <a:latin typeface="Bahnschrift Light" panose="020B0502040204020203" pitchFamily="34" charset="0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CE099C-8CC3-44CB-BC94-2A0A2FFC2837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3319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F6E593A-791B-45EF-9603-1FA08254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Implementation and challenges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TIN construction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133D8A9-9934-46B4-8E31-58AE3C186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216" y="2726026"/>
            <a:ext cx="9815565" cy="236136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Issue:</a:t>
            </a: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create efficient interpolation structure through which accuracy can be propagated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Also:</a:t>
            </a: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academic desire to model surface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Solution:</a:t>
            </a: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build TIN of road surface points procedurally</a:t>
            </a:r>
          </a:p>
          <a:p>
            <a:pPr algn="l"/>
            <a:endParaRPr lang="en-GB" sz="18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Seed the TIN using points close to the skeleton of road surface contours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Grow the TIN </a:t>
            </a:r>
            <a:r>
              <a:rPr lang="en-GB" sz="1600" i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within the contours</a:t>
            </a: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using an algorithm inspired by ground filtering workflows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Extend the TIN beyond the contours using very conservative insertion thresholds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B80F43-5CCD-4255-AD61-4A09AADA241D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3319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BDD3-0824-4641-8EE4-5B011E44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Implementation and challenges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TIN construction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090AF43-5A00-4BB3-AE27-DB4C0D9AA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2641" y="3252254"/>
            <a:ext cx="4846716" cy="353491"/>
          </a:xfrm>
        </p:spPr>
        <p:txBody>
          <a:bodyPr>
            <a:normAutofit/>
          </a:bodyPr>
          <a:lstStyle/>
          <a:p>
            <a:pPr algn="l"/>
            <a:r>
              <a:rPr lang="en-GB" sz="1800" i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[Demo of TIN construction results]</a:t>
            </a:r>
            <a:endParaRPr lang="en-GB" sz="1400" i="1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GB" sz="1200" i="1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3C8F27-E92C-411C-8506-C1B5FE1BEB2C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3319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FF498E-8690-4D90-8A07-0C5A40C6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00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Implementation and challenges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TIN construction - challenges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C90FB5F-A7F2-422F-AB53-871B928F2ABB}"/>
              </a:ext>
            </a:extLst>
          </p:cNvPr>
          <p:cNvSpPr txBox="1">
            <a:spLocks/>
          </p:cNvSpPr>
          <p:nvPr/>
        </p:nvSpPr>
        <p:spPr>
          <a:xfrm>
            <a:off x="1061884" y="2643758"/>
            <a:ext cx="4252440" cy="289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Developing a solution that works with optimised contours </a:t>
            </a:r>
            <a:r>
              <a:rPr lang="en-GB" sz="1800" i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and</a:t>
            </a: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preliminary edges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Key was to start with a handful of seed points halfway between the edges or contours, then carefully grow the surface from there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Biggest bottleneck remains that NWB centrelines are far from the real centres of roads in many places</a:t>
            </a:r>
            <a:endParaRPr lang="en-GB" sz="12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865309-34AB-4C18-AAC8-FD0F89CF0C26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3319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280C6CF-B538-4603-8D81-1044ECBC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23</a:t>
            </a:fld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3CACEC-9DF4-4A03-B2B1-8D447B30D572}"/>
              </a:ext>
            </a:extLst>
          </p:cNvPr>
          <p:cNvGrpSpPr/>
          <p:nvPr/>
        </p:nvGrpSpPr>
        <p:grpSpPr>
          <a:xfrm>
            <a:off x="6475507" y="2023565"/>
            <a:ext cx="4654609" cy="3950488"/>
            <a:chOff x="6475507" y="2023565"/>
            <a:chExt cx="4654609" cy="395048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C9F904B-40D8-43BE-B6B4-26D0AF06BCBD}"/>
                </a:ext>
              </a:extLst>
            </p:cNvPr>
            <p:cNvGrpSpPr/>
            <p:nvPr/>
          </p:nvGrpSpPr>
          <p:grpSpPr>
            <a:xfrm>
              <a:off x="6475507" y="2023565"/>
              <a:ext cx="4654609" cy="3950488"/>
              <a:chOff x="6475507" y="1855461"/>
              <a:chExt cx="4654609" cy="395048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0B3B4BF-0F29-4002-9482-85980B780F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457" r="3974"/>
              <a:stretch/>
            </p:blipFill>
            <p:spPr>
              <a:xfrm>
                <a:off x="6475507" y="1855461"/>
                <a:ext cx="4654609" cy="3950488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C766507-F0DF-4E09-90A8-B052C22779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10330" y="3336291"/>
                <a:ext cx="341461" cy="4476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56D3169C-38BE-4580-8230-DB09AB6BEB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00047" y="3783900"/>
                <a:ext cx="1165767" cy="4327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200" dirty="0">
                    <a:solidFill>
                      <a:srgbClr val="000000"/>
                    </a:solidFill>
                    <a:latin typeface="Bahnschrift Light" panose="020B0502040204020203" pitchFamily="34" charset="0"/>
                  </a:rPr>
                  <a:t>NWB leaves</a:t>
                </a:r>
                <a:br>
                  <a:rPr lang="en-GB" sz="1200" dirty="0">
                    <a:solidFill>
                      <a:srgbClr val="000000"/>
                    </a:solidFill>
                    <a:latin typeface="Bahnschrift Light" panose="020B0502040204020203" pitchFamily="34" charset="0"/>
                  </a:rPr>
                </a:br>
                <a:r>
                  <a:rPr lang="en-GB" sz="1200" dirty="0">
                    <a:solidFill>
                      <a:srgbClr val="000000"/>
                    </a:solidFill>
                    <a:latin typeface="Bahnschrift Light" panose="020B0502040204020203" pitchFamily="34" charset="0"/>
                  </a:rPr>
                  <a:t>road surface</a:t>
                </a:r>
                <a:endParaRPr lang="en-GB" sz="1100" dirty="0">
                  <a:solidFill>
                    <a:srgbClr val="000000"/>
                  </a:solidFill>
                  <a:latin typeface="Bahnschrift Light" panose="020B0502040204020203" pitchFamily="34" charset="0"/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45D2FD8-D92D-4428-B25D-21B3413F53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1590" y="4882880"/>
              <a:ext cx="617317" cy="3411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3E263BAE-5D05-4220-B72F-C8FEBC912A2E}"/>
                </a:ext>
              </a:extLst>
            </p:cNvPr>
            <p:cNvSpPr txBox="1">
              <a:spLocks/>
            </p:cNvSpPr>
            <p:nvPr/>
          </p:nvSpPr>
          <p:spPr>
            <a:xfrm>
              <a:off x="7868907" y="5043177"/>
              <a:ext cx="1165767" cy="4327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200" dirty="0">
                  <a:solidFill>
                    <a:srgbClr val="000000"/>
                  </a:solidFill>
                  <a:latin typeface="Bahnschrift Light" panose="020B0502040204020203" pitchFamily="34" charset="0"/>
                </a:rPr>
                <a:t>NWB is well-behaved</a:t>
              </a:r>
              <a:endParaRPr lang="en-GB" sz="1100" dirty="0">
                <a:solidFill>
                  <a:srgbClr val="000000"/>
                </a:solidFill>
                <a:latin typeface="Bahnschrift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64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Implementation and challenges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Interpolation and 3D-NWB assembly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133D8A9-9934-46B4-8E31-58AE3C186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217" y="2842638"/>
            <a:ext cx="9815565" cy="204555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Issue:</a:t>
            </a: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need to convert NWB to 3D based on the surface models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Solution:</a:t>
            </a: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interpolate NWB vertices in the TINs of each NBRS</a:t>
            </a:r>
          </a:p>
          <a:p>
            <a:pPr algn="l"/>
            <a:endParaRPr lang="en-GB" sz="18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Interpolate at NBRS vertices in the TIN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Take care to only interpolate once at each location, to ensure continuity across intersections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Perform high-degree polynomial fitting to interpolate in zones of missing data</a:t>
            </a:r>
          </a:p>
          <a:p>
            <a:pPr lvl="1" algn="l"/>
            <a:endParaRPr lang="en-GB" sz="16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 algn="l">
              <a:buFont typeface="+mj-lt"/>
              <a:buAutoNum type="arabicPeriod"/>
            </a:pPr>
            <a:endParaRPr lang="en-GB" sz="14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48D150-D604-4CE4-9560-83FD9386298B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3319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4A3DD-76F0-403E-B452-B1147E1D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84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Implementation and challenges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Interpolation and 3D-NWB assembly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C9BF9B-689E-4153-A4B0-824153BE48F4}"/>
              </a:ext>
            </a:extLst>
          </p:cNvPr>
          <p:cNvCxnSpPr>
            <a:cxnSpLocks/>
          </p:cNvCxnSpPr>
          <p:nvPr/>
        </p:nvCxnSpPr>
        <p:spPr>
          <a:xfrm>
            <a:off x="1061884" y="1044431"/>
            <a:ext cx="3319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D86CFE3E-676D-4D31-A4A5-6EFB7C87A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6159" y="3252254"/>
            <a:ext cx="3459679" cy="353491"/>
          </a:xfrm>
        </p:spPr>
        <p:txBody>
          <a:bodyPr>
            <a:normAutofit/>
          </a:bodyPr>
          <a:lstStyle/>
          <a:p>
            <a:pPr algn="l"/>
            <a:r>
              <a:rPr lang="en-GB" sz="1800" i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[Demo of interpolation results]</a:t>
            </a:r>
            <a:endParaRPr lang="en-GB" sz="1400" i="1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en-GB" sz="1200" i="1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125E82-C960-4AD5-950E-F7B6D29F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93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Implementation and challenges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Interpolation and 3D-NWB assembly - challenges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2C9E7B2-405B-4F6A-BA91-978A6645E2FC}"/>
              </a:ext>
            </a:extLst>
          </p:cNvPr>
          <p:cNvSpPr txBox="1">
            <a:spLocks/>
          </p:cNvSpPr>
          <p:nvPr/>
        </p:nvSpPr>
        <p:spPr>
          <a:xfrm>
            <a:off x="1061884" y="2742397"/>
            <a:ext cx="4020655" cy="2159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Production of 3D-NWB from the TIN was the least challenging step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Keeping track of which output point’s elevation comes from where was tricky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Enforcing continuity across intersections was easy</a:t>
            </a:r>
            <a:endParaRPr lang="en-GB" sz="12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30C82A-AF3C-4CF0-8BDB-8239A86ACED9}"/>
              </a:ext>
            </a:extLst>
          </p:cNvPr>
          <p:cNvCxnSpPr>
            <a:cxnSpLocks/>
          </p:cNvCxnSpPr>
          <p:nvPr/>
        </p:nvCxnSpPr>
        <p:spPr>
          <a:xfrm>
            <a:off x="1061884" y="1036811"/>
            <a:ext cx="3319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4047C0B-C7C5-4A58-ABA8-83F23D24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26</a:t>
            </a:fld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7ACA10-EF79-489F-9A84-76B01B0A34C7}"/>
              </a:ext>
            </a:extLst>
          </p:cNvPr>
          <p:cNvGrpSpPr/>
          <p:nvPr/>
        </p:nvGrpSpPr>
        <p:grpSpPr>
          <a:xfrm>
            <a:off x="6391332" y="2204128"/>
            <a:ext cx="4839375" cy="3485764"/>
            <a:chOff x="6391332" y="2204128"/>
            <a:chExt cx="4839375" cy="348576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F34254-5AF5-4FEC-8931-4D7E5BE46D27}"/>
                </a:ext>
              </a:extLst>
            </p:cNvPr>
            <p:cNvGrpSpPr/>
            <p:nvPr/>
          </p:nvGrpSpPr>
          <p:grpSpPr>
            <a:xfrm>
              <a:off x="7859321" y="3084034"/>
              <a:ext cx="3371386" cy="2605858"/>
              <a:chOff x="7751036" y="1901473"/>
              <a:chExt cx="2751745" cy="218929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8D403E8-6498-4219-873A-3961916FF7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rcRect l="23073" r="27422" b="32104"/>
              <a:stretch/>
            </p:blipFill>
            <p:spPr>
              <a:xfrm>
                <a:off x="7751036" y="1901473"/>
                <a:ext cx="2751745" cy="1992720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F57752B-B037-434C-B769-FF568434207C}"/>
                  </a:ext>
                </a:extLst>
              </p:cNvPr>
              <p:cNvGrpSpPr/>
              <p:nvPr/>
            </p:nvGrpSpPr>
            <p:grpSpPr>
              <a:xfrm>
                <a:off x="7862890" y="3083062"/>
                <a:ext cx="1165767" cy="1007702"/>
                <a:chOff x="5606801" y="4099034"/>
                <a:chExt cx="1165767" cy="1007702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374CE696-3396-4CF4-ACF2-E060B564A9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6300" y="4099034"/>
                  <a:ext cx="402537" cy="59729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Subtitle 2">
                  <a:extLst>
                    <a:ext uri="{FF2B5EF4-FFF2-40B4-BE49-F238E27FC236}">
                      <a16:creationId xmlns:a16="http://schemas.microsoft.com/office/drawing/2014/main" id="{3933BD6B-F6D0-4C73-979A-4CA1649FDC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606801" y="4673955"/>
                  <a:ext cx="1165767" cy="43278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0" indent="0" algn="ctr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 algn="ctr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GB" sz="1200" dirty="0">
                      <a:solidFill>
                        <a:srgbClr val="000000"/>
                      </a:solidFill>
                      <a:latin typeface="Bahnschrift Light" panose="020B0502040204020203" pitchFamily="34" charset="0"/>
                    </a:rPr>
                    <a:t>Continuity is enforced</a:t>
                  </a:r>
                  <a:endParaRPr lang="en-GB" sz="1100" dirty="0">
                    <a:solidFill>
                      <a:srgbClr val="000000"/>
                    </a:solidFill>
                    <a:latin typeface="Bahnschrift Light" panose="020B0502040204020203" pitchFamily="34" charset="0"/>
                  </a:endParaRPr>
                </a:p>
              </p:txBody>
            </p:sp>
          </p:grp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BAB2D33-4E58-490F-90FB-C0C5D16C38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698"/>
            <a:stretch/>
          </p:blipFill>
          <p:spPr>
            <a:xfrm>
              <a:off x="6391332" y="2204128"/>
              <a:ext cx="4839375" cy="642189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067A2CB-9B2A-48AD-9344-ED4FCE309CC9}"/>
                </a:ext>
              </a:extLst>
            </p:cNvPr>
            <p:cNvSpPr/>
            <p:nvPr/>
          </p:nvSpPr>
          <p:spPr>
            <a:xfrm>
              <a:off x="9222527" y="4182386"/>
              <a:ext cx="300975" cy="3080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5476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Summary and next steps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Summary and next steps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133D8A9-9934-46B4-8E31-58AE3C186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216" y="2633167"/>
            <a:ext cx="9815565" cy="288648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Original goals related to 3D conversion of NWB fulfilled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Academic topics related to surface modelling explored in-depth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Active contour optimisation works, but was found to be ineffective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Proof-of-concept software nearing completion, is in working order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Next (and last) steps: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Accuracy assessment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Comparison with commercial results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94A3DA-FFD9-4D24-8BB1-B36B38A4CE65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26354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391FB-1117-43BF-9400-8002953C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072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>
            <a:normAutofit/>
          </a:bodyPr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Constructing a digital 3D road network for The Netherlands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chemeClr val="bg1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</a:t>
            </a:r>
            <a:endParaRPr lang="en-GB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6B6CA-270E-4B15-A827-8C6AC5D26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91" y="3163863"/>
            <a:ext cx="10269414" cy="530274"/>
          </a:xfrm>
        </p:spPr>
        <p:txBody>
          <a:bodyPr>
            <a:norm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Bahnschrift Light" panose="020B0502040204020203" pitchFamily="34" charset="0"/>
              </a:rPr>
              <a:t>Thank you for your attention!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AE952B-E634-4820-A466-1F398AABD16B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63123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9D153-7530-47E1-9800-8328440A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617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>
            <a:normAutofit/>
          </a:bodyPr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Constructing a digital 3D road network for The Netherlands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chemeClr val="bg1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</a:t>
            </a:r>
            <a:endParaRPr lang="en-GB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6B6CA-270E-4B15-A827-8C6AC5D26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91" y="3183792"/>
            <a:ext cx="10269414" cy="490415"/>
          </a:xfrm>
        </p:spPr>
        <p:txBody>
          <a:bodyPr>
            <a:norm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Bahnschrift Light" panose="020B0502040204020203" pitchFamily="34" charset="0"/>
              </a:rPr>
              <a:t>Questions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7F0D43-AA94-4F76-BCD6-C5C4BABEAED0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63123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3BA32-A497-48BB-91E4-7E4F6893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32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Motivation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Top-level project plan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6B6CA-270E-4B15-A827-8C6AC5D26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884" y="3253530"/>
            <a:ext cx="5802365" cy="9715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Take the Dutch 2D digital road network (NWB)</a:t>
            </a:r>
            <a:br>
              <a:rPr lang="en-GB" sz="1800" b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(RWS’s open-data graph-like representation of road centrelines)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Create an </a:t>
            </a:r>
            <a:r>
              <a:rPr lang="en-GB" sz="1800" i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accurate</a:t>
            </a: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3D version of 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E81D07-CB64-4E76-8F6F-61C2994E8E71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10618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C212833-726C-4CF0-997B-09C21D640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93" y="2021747"/>
            <a:ext cx="3435083" cy="343508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AD881-5F37-4557-BF20-CC853FBC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157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Motivation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Top-level project plan - constraints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6B6CA-270E-4B15-A827-8C6AC5D26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92" y="2871177"/>
            <a:ext cx="6092651" cy="173622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Use open-data elevation measurements (AHN, DTB)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Explore academic aspects, not just fulfil a commission</a:t>
            </a:r>
            <a:endParaRPr lang="en-GB" sz="1800" b="1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Preserve topology, keep original 2D georeferencing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Compare with, and try to improve upon, the commercial implementation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E81D07-CB64-4E76-8F6F-61C2994E8E71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10618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C212833-726C-4CF0-997B-09C21D640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93" y="2021747"/>
            <a:ext cx="3435083" cy="343508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F7AAE-E32C-4842-89B9-67298042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7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Motivation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Essence of problem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F8BA0B-0A5C-4D33-A1CF-B8AB492C0F87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10618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F1B99FB-7406-4942-B337-4805ABF891EC}"/>
              </a:ext>
            </a:extLst>
          </p:cNvPr>
          <p:cNvGrpSpPr/>
          <p:nvPr/>
        </p:nvGrpSpPr>
        <p:grpSpPr>
          <a:xfrm>
            <a:off x="1987665" y="2204290"/>
            <a:ext cx="2763607" cy="2514008"/>
            <a:chOff x="8206342" y="3408452"/>
            <a:chExt cx="3275086" cy="297929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A46DE3-7982-4528-83F5-AAAB244C1AB2}"/>
                </a:ext>
              </a:extLst>
            </p:cNvPr>
            <p:cNvSpPr/>
            <p:nvPr/>
          </p:nvSpPr>
          <p:spPr>
            <a:xfrm>
              <a:off x="9342439" y="4761626"/>
              <a:ext cx="501445" cy="50144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A346730-8B3C-4AB8-8A69-B57D0A1B7BC3}"/>
                </a:ext>
              </a:extLst>
            </p:cNvPr>
            <p:cNvSpPr/>
            <p:nvPr/>
          </p:nvSpPr>
          <p:spPr>
            <a:xfrm>
              <a:off x="10198315" y="5687827"/>
              <a:ext cx="501445" cy="50144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78C1A0-7D26-4C09-B38E-55B44051BE90}"/>
                </a:ext>
              </a:extLst>
            </p:cNvPr>
            <p:cNvSpPr/>
            <p:nvPr/>
          </p:nvSpPr>
          <p:spPr>
            <a:xfrm>
              <a:off x="9467801" y="3408452"/>
              <a:ext cx="501445" cy="50144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8CAB914-3563-46D1-9248-9991062ADAD4}"/>
                </a:ext>
              </a:extLst>
            </p:cNvPr>
            <p:cNvSpPr/>
            <p:nvPr/>
          </p:nvSpPr>
          <p:spPr>
            <a:xfrm>
              <a:off x="10979983" y="4419600"/>
              <a:ext cx="501445" cy="50144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B6759F7-6FD6-4D95-8BD6-9E300FFBD08A}"/>
                </a:ext>
              </a:extLst>
            </p:cNvPr>
            <p:cNvSpPr/>
            <p:nvPr/>
          </p:nvSpPr>
          <p:spPr>
            <a:xfrm>
              <a:off x="8206342" y="5886299"/>
              <a:ext cx="501445" cy="50144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EF0AA8-8681-40F8-A1AE-B4DA802829A1}"/>
                </a:ext>
              </a:extLst>
            </p:cNvPr>
            <p:cNvSpPr/>
            <p:nvPr/>
          </p:nvSpPr>
          <p:spPr>
            <a:xfrm>
              <a:off x="8206342" y="4419600"/>
              <a:ext cx="501445" cy="50144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F2907C-5B0B-4C8D-94E8-68D4DD600AD7}"/>
                </a:ext>
              </a:extLst>
            </p:cNvPr>
            <p:cNvCxnSpPr>
              <a:cxnSpLocks/>
            </p:cNvCxnSpPr>
            <p:nvPr/>
          </p:nvCxnSpPr>
          <p:spPr>
            <a:xfrm>
              <a:off x="8457064" y="5012348"/>
              <a:ext cx="0" cy="800345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A7CBDD1-6E11-4164-975E-4C0D29298F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8172" y="3791663"/>
              <a:ext cx="789629" cy="648884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200F1D-C8F2-453B-A334-67462F084E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4669" y="5207867"/>
              <a:ext cx="637771" cy="709688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8CC2CBA-4319-4A97-AC6C-CC842961CBC5}"/>
                </a:ext>
              </a:extLst>
            </p:cNvPr>
            <p:cNvCxnSpPr>
              <a:cxnSpLocks/>
            </p:cNvCxnSpPr>
            <p:nvPr/>
          </p:nvCxnSpPr>
          <p:spPr>
            <a:xfrm>
              <a:off x="9814388" y="5207867"/>
              <a:ext cx="405582" cy="47996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9B37E9A-AC1E-4A8E-B768-07D52BBAE3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2531" y="4921045"/>
              <a:ext cx="462088" cy="766782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047CD45-9C33-41FF-A204-A97F8E53F9E1}"/>
                </a:ext>
              </a:extLst>
            </p:cNvPr>
            <p:cNvCxnSpPr>
              <a:cxnSpLocks/>
            </p:cNvCxnSpPr>
            <p:nvPr/>
          </p:nvCxnSpPr>
          <p:spPr>
            <a:xfrm>
              <a:off x="8678172" y="4894115"/>
              <a:ext cx="531060" cy="368956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2B752B-6C58-401F-A789-DB1C13761664}"/>
                </a:ext>
              </a:extLst>
            </p:cNvPr>
            <p:cNvCxnSpPr>
              <a:cxnSpLocks/>
            </p:cNvCxnSpPr>
            <p:nvPr/>
          </p:nvCxnSpPr>
          <p:spPr>
            <a:xfrm>
              <a:off x="9312943" y="5328703"/>
              <a:ext cx="828143" cy="609846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D8127E-381A-499F-8200-9DFBFA58E59E}"/>
              </a:ext>
            </a:extLst>
          </p:cNvPr>
          <p:cNvGrpSpPr/>
          <p:nvPr/>
        </p:nvGrpSpPr>
        <p:grpSpPr>
          <a:xfrm>
            <a:off x="7173175" y="1781642"/>
            <a:ext cx="3506011" cy="3436305"/>
            <a:chOff x="7206731" y="2179697"/>
            <a:chExt cx="3506011" cy="343630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28BB450-B705-451F-BB5E-88FA01F5AA38}"/>
                </a:ext>
              </a:extLst>
            </p:cNvPr>
            <p:cNvGrpSpPr/>
            <p:nvPr/>
          </p:nvGrpSpPr>
          <p:grpSpPr>
            <a:xfrm>
              <a:off x="7206731" y="2179697"/>
              <a:ext cx="3338819" cy="3028425"/>
              <a:chOff x="6258187" y="2248250"/>
              <a:chExt cx="3338819" cy="3028425"/>
            </a:xfrm>
          </p:grpSpPr>
          <p:pic>
            <p:nvPicPr>
              <p:cNvPr id="1026" name="Picture 2" descr="A 2D Road Segment With its-Neighborhood Definition 2: A 3D spatial... |  Download Scientific Diagram">
                <a:extLst>
                  <a:ext uri="{FF2B5EF4-FFF2-40B4-BE49-F238E27FC236}">
                    <a16:creationId xmlns:a16="http://schemas.microsoft.com/office/drawing/2014/main" id="{87B54A6F-2D88-4FB2-86D3-9B0B89762D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1" t="7655" r="29144" b="3640"/>
              <a:stretch/>
            </p:blipFill>
            <p:spPr bwMode="auto">
              <a:xfrm>
                <a:off x="6258187" y="2248250"/>
                <a:ext cx="3263318" cy="3028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023F84-CDA6-4A54-94FE-4BE671077BD1}"/>
                  </a:ext>
                </a:extLst>
              </p:cNvPr>
              <p:cNvSpPr/>
              <p:nvPr/>
            </p:nvSpPr>
            <p:spPr>
              <a:xfrm>
                <a:off x="8657440" y="3828432"/>
                <a:ext cx="939566" cy="8408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1F35F7-1124-454F-B4E2-AACE6BD54216}"/>
                </a:ext>
              </a:extLst>
            </p:cNvPr>
            <p:cNvSpPr txBox="1"/>
            <p:nvPr/>
          </p:nvSpPr>
          <p:spPr>
            <a:xfrm>
              <a:off x="7206732" y="5200504"/>
              <a:ext cx="3506010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50" dirty="0">
                  <a:solidFill>
                    <a:schemeClr val="bg1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https://www.researchgate.net/figure/A-2D-Road-Segment-With-its-Neighborhood-Definition-2-A-3D-spatial-network-is-also_fig2_236964742</a:t>
              </a:r>
            </a:p>
          </p:txBody>
        </p:sp>
      </p:grpSp>
      <p:sp>
        <p:nvSpPr>
          <p:cNvPr id="28" name="Subtitle 2">
            <a:extLst>
              <a:ext uri="{FF2B5EF4-FFF2-40B4-BE49-F238E27FC236}">
                <a16:creationId xmlns:a16="http://schemas.microsoft.com/office/drawing/2014/main" id="{B9F28628-1B71-47E5-BF99-1246B3E7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2613" y="5517494"/>
            <a:ext cx="2822143" cy="30375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</a:rPr>
              <a:t>How do we get from here…</a:t>
            </a:r>
            <a:endParaRPr lang="en-GB" sz="16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32F253E2-2704-4672-8D46-64F06FB08314}"/>
              </a:ext>
            </a:extLst>
          </p:cNvPr>
          <p:cNvSpPr txBox="1">
            <a:spLocks/>
          </p:cNvSpPr>
          <p:nvPr/>
        </p:nvSpPr>
        <p:spPr>
          <a:xfrm>
            <a:off x="8371711" y="5517494"/>
            <a:ext cx="1108939" cy="303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</a:rPr>
              <a:t>…to here?</a:t>
            </a:r>
            <a:endParaRPr lang="en-GB" sz="16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9845E32-3E91-4FB0-AE62-BAE83E8DF386}"/>
              </a:ext>
            </a:extLst>
          </p:cNvPr>
          <p:cNvSpPr/>
          <p:nvPr/>
        </p:nvSpPr>
        <p:spPr>
          <a:xfrm>
            <a:off x="5299586" y="3339546"/>
            <a:ext cx="1592826" cy="287594"/>
          </a:xfrm>
          <a:prstGeom prst="rightArrow">
            <a:avLst>
              <a:gd name="adj1" fmla="val 50000"/>
              <a:gd name="adj2" fmla="val 120315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7812B-323B-4AA0-8A2B-7EB8D0B9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7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76B6CA-270E-4B15-A827-8C6AC5D26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92" y="3262513"/>
            <a:ext cx="10269415" cy="971515"/>
          </a:xfrm>
        </p:spPr>
        <p:txBody>
          <a:bodyPr>
            <a:normAutofit/>
          </a:bodyPr>
          <a:lstStyle/>
          <a:p>
            <a:pPr algn="just"/>
            <a:r>
              <a:rPr lang="en-GB" sz="2000" i="1" dirty="0">
                <a:solidFill>
                  <a:srgbClr val="000000"/>
                </a:solidFill>
                <a:latin typeface="Bahnschrift Light" panose="020B0502040204020203" pitchFamily="34" charset="0"/>
              </a:rPr>
              <a:t>“How can we achieve a 3D conversion of the NWB dataset using Dutch open geospatial data and primarily 2.5D-based surface modelling methods, while guaranteeing optimal and quantifiable accuracy and completeness?”</a:t>
            </a:r>
          </a:p>
          <a:p>
            <a:pPr algn="just"/>
            <a:endParaRPr lang="en-GB" sz="16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0346F52-FBD7-4103-AF4D-63DDD1EAE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Motivation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Research question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8D6AD0-160B-4A23-95A3-5F73307DC865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10618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0CF5B7-B6A2-4EAB-A438-698E803C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47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Proposed workflow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Processing pipeline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8C8D11-9CF1-44D3-8944-85212FFBBF76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20623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E0169C5-375E-4DF2-AE44-3C3EA2777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2" y="3794758"/>
            <a:ext cx="10221194" cy="1357591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C6C4B8E2-827D-4023-94F8-82C17E9DF049}"/>
              </a:ext>
            </a:extLst>
          </p:cNvPr>
          <p:cNvSpPr txBox="1">
            <a:spLocks/>
          </p:cNvSpPr>
          <p:nvPr/>
        </p:nvSpPr>
        <p:spPr>
          <a:xfrm>
            <a:off x="961292" y="2691197"/>
            <a:ext cx="9815565" cy="76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Mosaicked together from methods found in literature, and own ideas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Made surface modelling a core stage of NWB’s 3D conversion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8DACB8-66F0-4FF2-8A1B-E8B78A84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366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Implementation and challenges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NWB </a:t>
            </a:r>
            <a:r>
              <a:rPr lang="en-GB" sz="2400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splitting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133D8A9-9934-46B4-8E31-58AE3C186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217" y="2712105"/>
            <a:ext cx="9815565" cy="235224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Issue:</a:t>
            </a: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various workflow steps would work best with </a:t>
            </a:r>
            <a:r>
              <a:rPr lang="en-GB" sz="1800" i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1D profiles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Solution:</a:t>
            </a: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split NWB into Non-Branching Road Segments (NBRS) in an ideal manner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When splitting at an intersection, what to prioritise?</a:t>
            </a:r>
          </a:p>
          <a:p>
            <a:pPr lvl="2" algn="l"/>
            <a:endParaRPr lang="en-GB" sz="14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Implemented two algorithms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u="sng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Algorithm 1:</a:t>
            </a:r>
            <a:r>
              <a:rPr lang="en-GB" sz="14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uses only </a:t>
            </a:r>
            <a:r>
              <a:rPr lang="en-GB" sz="1400" i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geometry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u="sng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Algorithm 2:</a:t>
            </a:r>
            <a:r>
              <a:rPr lang="en-GB" sz="1400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takes into account </a:t>
            </a:r>
            <a:r>
              <a:rPr lang="en-GB" sz="1400" i="1" dirty="0">
                <a:solidFill>
                  <a:srgbClr val="000000"/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semantic data</a:t>
            </a:r>
            <a:endParaRPr lang="en-GB" sz="1200" dirty="0">
              <a:solidFill>
                <a:srgbClr val="000000"/>
              </a:solidFill>
              <a:latin typeface="Bahnschrift Light" panose="020B0502040204020203" pitchFamily="34" charset="0"/>
              <a:sym typeface="Wingdings" panose="05000000000000000000" pitchFamily="2" charset="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54ED39-C97A-4C96-9A08-67747A55799B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3319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668AF1F-0619-4FA4-B31A-02BDC873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18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BEE1-D228-499C-85CD-6D137249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292" y="616479"/>
            <a:ext cx="10269415" cy="971515"/>
          </a:xfrm>
        </p:spPr>
        <p:txBody>
          <a:bodyPr/>
          <a:lstStyle/>
          <a:p>
            <a:pPr algn="l"/>
            <a:r>
              <a:rPr lang="en-GB" sz="1800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Implementation and challenges</a:t>
            </a: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b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GB" sz="18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NWB </a:t>
            </a:r>
            <a:r>
              <a:rPr lang="en-GB" sz="2400" b="1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splitting</a:t>
            </a:r>
            <a:endParaRPr lang="en-GB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A033A3-77F5-4B47-A368-8E78E3329F9C}"/>
              </a:ext>
            </a:extLst>
          </p:cNvPr>
          <p:cNvGrpSpPr/>
          <p:nvPr/>
        </p:nvGrpSpPr>
        <p:grpSpPr>
          <a:xfrm>
            <a:off x="1061884" y="1864425"/>
            <a:ext cx="10068232" cy="4377096"/>
            <a:chOff x="1061884" y="1864425"/>
            <a:chExt cx="10068232" cy="437709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B6E80A2-1714-49A9-AE39-DCD27E0DEF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615"/>
            <a:stretch/>
          </p:blipFill>
          <p:spPr>
            <a:xfrm>
              <a:off x="1061884" y="1864425"/>
              <a:ext cx="4840124" cy="43770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D7F893-E46F-46F5-A632-8BB8908FD2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405"/>
            <a:stretch/>
          </p:blipFill>
          <p:spPr>
            <a:xfrm>
              <a:off x="6397487" y="1864425"/>
              <a:ext cx="4732629" cy="4377096"/>
            </a:xfrm>
            <a:prstGeom prst="rect">
              <a:avLst/>
            </a:prstGeom>
          </p:spPr>
        </p:pic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526BE47-97FC-41EF-B876-954D75CC2CAE}"/>
              </a:ext>
            </a:extLst>
          </p:cNvPr>
          <p:cNvSpPr/>
          <p:nvPr/>
        </p:nvSpPr>
        <p:spPr>
          <a:xfrm>
            <a:off x="5559517" y="4020455"/>
            <a:ext cx="1260871" cy="262053"/>
          </a:xfrm>
          <a:prstGeom prst="rightArrow">
            <a:avLst>
              <a:gd name="adj1" fmla="val 50000"/>
              <a:gd name="adj2" fmla="val 120315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77B2061-0B2F-47D6-8D40-55F8A360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884" y="5937768"/>
            <a:ext cx="2822143" cy="30375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sz="1800" dirty="0">
                <a:solidFill>
                  <a:srgbClr val="000000"/>
                </a:solidFill>
                <a:latin typeface="Bahnschrift Light" panose="020B0502040204020203" pitchFamily="34" charset="0"/>
              </a:rPr>
              <a:t>Input NWB geometry</a:t>
            </a:r>
            <a:endParaRPr lang="en-GB" sz="1600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AAAA7D9-5522-4239-B5E5-DA80135DE20B}"/>
              </a:ext>
            </a:extLst>
          </p:cNvPr>
          <p:cNvSpPr txBox="1">
            <a:spLocks/>
          </p:cNvSpPr>
          <p:nvPr/>
        </p:nvSpPr>
        <p:spPr>
          <a:xfrm>
            <a:off x="6397487" y="5842712"/>
            <a:ext cx="2822143" cy="49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</a:rPr>
              <a:t>Generated NBRS geometries</a:t>
            </a:r>
            <a:br>
              <a:rPr lang="en-GB" sz="1600" dirty="0">
                <a:solidFill>
                  <a:srgbClr val="000000"/>
                </a:solidFill>
                <a:latin typeface="Bahnschrift Light" panose="020B0502040204020203" pitchFamily="34" charset="0"/>
              </a:rPr>
            </a:br>
            <a:r>
              <a:rPr lang="en-GB" sz="1050" i="1" dirty="0">
                <a:solidFill>
                  <a:srgbClr val="000000"/>
                </a:solidFill>
                <a:latin typeface="Bahnschrift Light" panose="020B0502040204020203" pitchFamily="34" charset="0"/>
              </a:rPr>
              <a:t>(each colour represents a different NBRS)</a:t>
            </a:r>
            <a:endParaRPr lang="en-GB" sz="1600" i="1" dirty="0">
              <a:solidFill>
                <a:srgbClr val="000000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24A22B-2827-4D1C-85CB-1B8BEA4C4B14}"/>
              </a:ext>
            </a:extLst>
          </p:cNvPr>
          <p:cNvCxnSpPr>
            <a:cxnSpLocks/>
          </p:cNvCxnSpPr>
          <p:nvPr/>
        </p:nvCxnSpPr>
        <p:spPr>
          <a:xfrm>
            <a:off x="1061884" y="1052051"/>
            <a:ext cx="3319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BB89A-1270-4331-ADB9-DC6A7116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54D5-13F9-4537-93F6-672AFFB37F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3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3350</Words>
  <Application>Microsoft Office PowerPoint</Application>
  <PresentationFormat>Widescreen</PresentationFormat>
  <Paragraphs>390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Gulim</vt:lpstr>
      <vt:lpstr>Arial</vt:lpstr>
      <vt:lpstr>Bahnschrift Light</vt:lpstr>
      <vt:lpstr>Bahnschrift Light Condensed</vt:lpstr>
      <vt:lpstr>Calibri</vt:lpstr>
      <vt:lpstr>Calibri Light</vt:lpstr>
      <vt:lpstr>CMSSBX10</vt:lpstr>
      <vt:lpstr>Courier New</vt:lpstr>
      <vt:lpstr>Office Theme</vt:lpstr>
      <vt:lpstr>MSc Graduation Meeting P3 Constructing a digital 3D road network for The Netherlands  </vt:lpstr>
      <vt:lpstr>Constructing a digital 3D road network for The Netherlands   Agenda</vt:lpstr>
      <vt:lpstr>Motivation   Top-level project plan</vt:lpstr>
      <vt:lpstr>Motivation   Top-level project plan - constraints</vt:lpstr>
      <vt:lpstr>Motivation   Essence of problem</vt:lpstr>
      <vt:lpstr>Motivation   Research question</vt:lpstr>
      <vt:lpstr>Proposed workflow   Processing pipeline</vt:lpstr>
      <vt:lpstr>Implementation and challenges   NWB splitting</vt:lpstr>
      <vt:lpstr>Implementation and challenges   NWB splitting</vt:lpstr>
      <vt:lpstr>Implementation and challenges   NWB splitting - challenges</vt:lpstr>
      <vt:lpstr>Implementation and challenges   Lidar segmentation</vt:lpstr>
      <vt:lpstr>Implementation and challenges   Lidar segmentation</vt:lpstr>
      <vt:lpstr>Implementation and challenges   Lidar segmentation</vt:lpstr>
      <vt:lpstr>Implementation and challenges   Lidar segmentation - challenges</vt:lpstr>
      <vt:lpstr>Implementation and challenges   Edge approximation</vt:lpstr>
      <vt:lpstr>Implementation and challenges   Edge approximation</vt:lpstr>
      <vt:lpstr>Implementation and challenges   Edge approximation - challenges</vt:lpstr>
      <vt:lpstr>Implementation and challenges   Active contour optimisation</vt:lpstr>
      <vt:lpstr>Implementation and challenges   Active contour optimisation</vt:lpstr>
      <vt:lpstr>Implementation and challenges   Active contour optimisation - challenges</vt:lpstr>
      <vt:lpstr>Implementation and challenges   TIN construction</vt:lpstr>
      <vt:lpstr>Implementation and challenges   TIN construction</vt:lpstr>
      <vt:lpstr>Implementation and challenges   TIN construction - challenges</vt:lpstr>
      <vt:lpstr>Implementation and challenges   Interpolation and 3D-NWB assembly</vt:lpstr>
      <vt:lpstr>Implementation and challenges   Interpolation and 3D-NWB assembly</vt:lpstr>
      <vt:lpstr>Implementation and challenges   Interpolation and 3D-NWB assembly - challenges</vt:lpstr>
      <vt:lpstr>Summary and next steps   Summary and next steps</vt:lpstr>
      <vt:lpstr>Constructing a digital 3D road network for The Netherlands   T</vt:lpstr>
      <vt:lpstr>Constructing a digital 3D road network for The Netherlands   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Graduation Plan (P2) in Geomatics  Constructing a digital 3D road network for The Netherlands  </dc:title>
  <dc:creator>Kristof Kenesei</dc:creator>
  <cp:lastModifiedBy>Kristof Kenesei</cp:lastModifiedBy>
  <cp:revision>105</cp:revision>
  <dcterms:created xsi:type="dcterms:W3CDTF">2021-01-11T07:51:16Z</dcterms:created>
  <dcterms:modified xsi:type="dcterms:W3CDTF">2021-03-29T10:27:30Z</dcterms:modified>
</cp:coreProperties>
</file>