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60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6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83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96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8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94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22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22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56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r>
              <a:rPr lang="en-US" dirty="0"/>
              <a:t>hello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en-US" dirty="0"/>
              <a:t>hello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228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hello  hello   hello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>Кристина</dc:creator>
  <cp:lastModifiedBy>Кристина</cp:lastModifiedBy>
  <cp:revision>2</cp:revision>
  <dcterms:created xsi:type="dcterms:W3CDTF">2022-03-05T17:15:09Z</dcterms:created>
  <dcterms:modified xsi:type="dcterms:W3CDTF">2022-03-05T18:51:03Z</dcterms:modified>
</cp:coreProperties>
</file>