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60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6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3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96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94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2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22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117E-4BA1-4008-974B-2A66D3CCB5EA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DBCC-A293-4CD9-BA0A-4F04C90934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  <a:r>
              <a:rPr lang="ru-RU"/>
              <a:t/>
            </a:r>
            <a:br>
              <a:rPr lang="ru-RU"/>
            </a:b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228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hello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Кристина</dc:creator>
  <cp:lastModifiedBy>Кристина</cp:lastModifiedBy>
  <cp:revision>1</cp:revision>
  <dcterms:created xsi:type="dcterms:W3CDTF">2022-03-05T17:15:09Z</dcterms:created>
  <dcterms:modified xsi:type="dcterms:W3CDTF">2022-03-05T17:15:13Z</dcterms:modified>
</cp:coreProperties>
</file>