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12"/>
  </p:notesMasterIdLst>
  <p:handoutMasterIdLst>
    <p:handoutMasterId r:id="rId13"/>
  </p:handoutMasterIdLst>
  <p:sldIdLst>
    <p:sldId id="393" r:id="rId4"/>
    <p:sldId id="629" r:id="rId5"/>
    <p:sldId id="634" r:id="rId6"/>
    <p:sldId id="633" r:id="rId7"/>
    <p:sldId id="628" r:id="rId8"/>
    <p:sldId id="622" r:id="rId9"/>
    <p:sldId id="619" r:id="rId10"/>
    <p:sldId id="329" r:id="rId11"/>
  </p:sldIdLst>
  <p:sldSz cx="9906000" cy="6858000" type="A4"/>
  <p:notesSz cx="6797675" cy="9874250"/>
  <p:custDataLst>
    <p:tags r:id="rId1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948">
          <p15:clr>
            <a:srgbClr val="A4A3A4"/>
          </p15:clr>
        </p15:guide>
        <p15:guide id="2" orient="horz" pos="904">
          <p15:clr>
            <a:srgbClr val="A4A3A4"/>
          </p15:clr>
        </p15:guide>
        <p15:guide id="3" pos="3120">
          <p15:clr>
            <a:srgbClr val="A4A3A4"/>
          </p15:clr>
        </p15:guide>
        <p15:guide id="4" pos="6026">
          <p15:clr>
            <a:srgbClr val="A4A3A4"/>
          </p15:clr>
        </p15:guide>
        <p15:guide id="5" pos="3042">
          <p15:clr>
            <a:srgbClr val="A4A3A4"/>
          </p15:clr>
        </p15:guide>
        <p15:guide id="6" pos="3198">
          <p15:clr>
            <a:srgbClr val="A4A3A4"/>
          </p15:clr>
        </p15:guide>
        <p15:guide id="7" pos="220">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shete" initials="p" lastIdx="0" clrIdx="0"/>
  <p:cmAuthor id="1" name="rmanicka"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CFF"/>
    <a:srgbClr val="FF1D22"/>
    <a:srgbClr val="BDFA6C"/>
    <a:srgbClr val="000000"/>
    <a:srgbClr val="E0F78D"/>
    <a:srgbClr val="ED771A"/>
    <a:srgbClr val="F60006"/>
    <a:srgbClr val="FF7174"/>
    <a:srgbClr val="DA0005"/>
    <a:srgbClr val="BC00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autoAdjust="0"/>
    <p:restoredTop sz="91155" autoAdjust="0"/>
  </p:normalViewPr>
  <p:slideViewPr>
    <p:cSldViewPr snapToGrid="0" snapToObjects="1">
      <p:cViewPr>
        <p:scale>
          <a:sx n="70" d="100"/>
          <a:sy n="70" d="100"/>
        </p:scale>
        <p:origin x="-1838" y="-480"/>
      </p:cViewPr>
      <p:guideLst>
        <p:guide orient="horz" pos="3948"/>
        <p:guide orient="horz" pos="904"/>
        <p:guide pos="3120"/>
        <p:guide pos="6026"/>
        <p:guide pos="3042"/>
        <p:guide pos="3198"/>
        <p:guide pos="2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2" d="100"/>
          <a:sy n="72" d="100"/>
        </p:scale>
        <p:origin x="-3246" y="-102"/>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500741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1/16/2017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36986054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43305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gn="just">
              <a:buClr>
                <a:schemeClr val="tx2"/>
              </a:buClr>
              <a:buFont typeface="Wingdings" pitchFamily="2" charset="2"/>
              <a:buNone/>
              <a:tabLst>
                <a:tab pos="0" algn="l"/>
              </a:tabLst>
              <a:defRPr/>
            </a:pP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96831834-DDBD-4131-83F6-6AE3DC0455B2}"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3.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2.png"/><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53.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52.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10" Type="http://schemas.openxmlformats.org/officeDocument/2006/relationships/image" Target="../media/image12.png"/><Relationship Id="rId4" Type="http://schemas.openxmlformats.org/officeDocument/2006/relationships/slideMaster" Target="../slideMasters/slideMaster2.xml"/><Relationship Id="rId9" Type="http://schemas.openxmlformats.org/officeDocument/2006/relationships/hyperlink" Target="http://www.capgemini.com/"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55.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5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10" Type="http://schemas.openxmlformats.org/officeDocument/2006/relationships/image" Target="../media/image12.png"/><Relationship Id="rId4" Type="http://schemas.openxmlformats.org/officeDocument/2006/relationships/slideMaster" Target="../slideMasters/slideMaster2.xml"/><Relationship Id="rId9" Type="http://schemas.openxmlformats.org/officeDocument/2006/relationships/hyperlink" Target="http://www.capgemini.com/"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emf"/><Relationship Id="rId2" Type="http://schemas.openxmlformats.org/officeDocument/2006/relationships/tags" Target="../tags/tag58.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13.jpeg"/><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image" Target="../media/image4.jpeg"/><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emf"/><Relationship Id="rId2" Type="http://schemas.openxmlformats.org/officeDocument/2006/relationships/tags" Target="../tags/tag64.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image" Target="../media/image1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6.xml"/><Relationship Id="rId7" Type="http://schemas.openxmlformats.org/officeDocument/2006/relationships/image" Target="../media/image5.jpeg"/><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1.emf"/><Relationship Id="rId4" Type="http://schemas.openxmlformats.org/officeDocument/2006/relationships/tags" Target="../tags/tag24.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1.xml"/><Relationship Id="rId4" Type="http://schemas.openxmlformats.org/officeDocument/2006/relationships/tags" Target="../tags/tag4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9" name="Picture 3" descr="D:\My Work\ABM\08-29_COKE\Coke\Final Coke Images For Template\Main-Cover-Image.jpg"/>
          <p:cNvPicPr>
            <a:picLocks noChangeAspect="1" noChangeArrowheads="1"/>
          </p:cNvPicPr>
          <p:nvPr userDrawn="1"/>
        </p:nvPicPr>
        <p:blipFill>
          <a:blip r:embed="rId8" cstate="print"/>
          <a:srcRect t="50330"/>
          <a:stretch>
            <a:fillRect/>
          </a:stretch>
        </p:blipFill>
        <p:spPr bwMode="auto">
          <a:xfrm>
            <a:off x="3048" y="426668"/>
            <a:ext cx="9902952" cy="6431332"/>
          </a:xfrm>
          <a:prstGeom prst="rect">
            <a:avLst/>
          </a:prstGeom>
          <a:noFill/>
        </p:spPr>
      </p:pic>
      <p:sp>
        <p:nvSpPr>
          <p:cNvPr id="17" name="Rectangle 7"/>
          <p:cNvSpPr/>
          <p:nvPr userDrawn="1">
            <p:custDataLst>
              <p:tags r:id="rId2"/>
            </p:custDataLst>
          </p:nvPr>
        </p:nvSpPr>
        <p:spPr bwMode="auto">
          <a:xfrm>
            <a:off x="-2051"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a:outerShdw blurRad="50800" dist="25400" dir="5400000" algn="t" rotWithShape="0">
              <a:prstClr val="black">
                <a:alpha val="40000"/>
              </a:prst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1701" name="think-cell Slide" r:id="rId9" imgW="360" imgH="360" progId="">
                  <p:embed/>
                </p:oleObj>
              </mc:Choice>
              <mc:Fallback>
                <p:oleObj name="think-cell Slide" r:id="rId9" imgW="360" imgH="360" progId="">
                  <p:embed/>
                  <p:pic>
                    <p:nvPicPr>
                      <p:cNvPr id="0" name="Picture 3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3047" y="3196932"/>
            <a:ext cx="4949167" cy="1188720"/>
          </a:xfrm>
          <a:effectLst>
            <a:outerShdw blurRad="38100" dist="38100" dir="2700000" algn="tl" rotWithShape="0">
              <a:prstClr val="black">
                <a:alpha val="40000"/>
              </a:prstClr>
            </a:outerShdw>
          </a:effectLst>
        </p:spPr>
        <p:txBody>
          <a:bodyPr lIns="365760" tIns="33059" rIns="33059" bIns="33059"/>
          <a:lstStyle>
            <a:lvl1pPr algn="l">
              <a:defRPr sz="3300" b="0">
                <a:solidFill>
                  <a:schemeClr val="bg1"/>
                </a:solidFill>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3048" y="4416912"/>
            <a:ext cx="6221198" cy="947750"/>
          </a:xfrm>
          <a:effectLst>
            <a:outerShdw blurRad="38100" dist="38100" dir="2700000" algn="tl" rotWithShape="0">
              <a:prstClr val="black">
                <a:alpha val="40000"/>
              </a:prstClr>
            </a:outerShdw>
          </a:effectLst>
        </p:spPr>
        <p:txBody>
          <a:bodyPr lIns="36576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6"/>
            </p:custDataLst>
          </p:nvPr>
        </p:nvPicPr>
        <p:blipFill>
          <a:blip r:embed="rId11" cstate="email"/>
          <a:srcRect/>
          <a:stretch>
            <a:fillRect/>
          </a:stretch>
        </p:blipFill>
        <p:spPr bwMode="auto">
          <a:xfrm>
            <a:off x="654050" y="692916"/>
            <a:ext cx="2560320" cy="602428"/>
          </a:xfrm>
          <a:prstGeom prst="rect">
            <a:avLst/>
          </a:prstGeom>
          <a:noFill/>
        </p:spPr>
      </p:pic>
      <p:pic>
        <p:nvPicPr>
          <p:cNvPr id="16" name="Picture 3" descr="D:\My Work\TEMPLATES\LOGO Library\coca_cola_CS4.png"/>
          <p:cNvPicPr>
            <a:picLocks noChangeAspect="1" noChangeArrowheads="1"/>
          </p:cNvPicPr>
          <p:nvPr userDrawn="1"/>
        </p:nvPicPr>
        <p:blipFill>
          <a:blip r:embed="rId12" cstate="print"/>
          <a:srcRect/>
          <a:stretch>
            <a:fillRect/>
          </a:stretch>
        </p:blipFill>
        <p:spPr bwMode="auto">
          <a:xfrm>
            <a:off x="7558087" y="713392"/>
            <a:ext cx="1679576" cy="530352"/>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s Slid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8" name="Content Placeholder 7"/>
          <p:cNvSpPr>
            <a:spLocks noGrp="1"/>
          </p:cNvSpPr>
          <p:nvPr>
            <p:ph sz="quarter" idx="13"/>
          </p:nvPr>
        </p:nvSpPr>
        <p:spPr>
          <a:xfrm>
            <a:off x="381002" y="1601792"/>
            <a:ext cx="9144000" cy="4529137"/>
          </a:xfrm>
          <a:prstGeom prst="rect">
            <a:avLst/>
          </a:prstGeom>
        </p:spPr>
        <p:txBody>
          <a:bodyPr/>
          <a:lstStyle>
            <a:lvl1pPr marL="0" indent="0">
              <a:spcBef>
                <a:spcPts val="1000"/>
              </a:spcBef>
              <a:defRPr sz="1800">
                <a:solidFill>
                  <a:srgbClr val="000000"/>
                </a:solidFill>
              </a:defRPr>
            </a:lvl1pPr>
            <a:lvl2pPr marL="174585" indent="-174585">
              <a:spcBef>
                <a:spcPts val="400"/>
              </a:spcBef>
              <a:buClr>
                <a:schemeClr val="tx2"/>
              </a:buClr>
              <a:buFont typeface="Wingdings" pitchFamily="2" charset="2"/>
              <a:buChar char="§"/>
              <a:defRPr sz="1800">
                <a:solidFill>
                  <a:srgbClr val="000000"/>
                </a:solidFill>
              </a:defRPr>
            </a:lvl2pPr>
            <a:lvl3pPr marL="341236" indent="-166651">
              <a:spcBef>
                <a:spcPts val="400"/>
              </a:spcBef>
              <a:buClr>
                <a:schemeClr val="tx2"/>
              </a:buClr>
              <a:buFont typeface="Arial" pitchFamily="34" charset="0"/>
              <a:buChar char="−"/>
              <a:defRPr sz="1600">
                <a:solidFill>
                  <a:srgbClr val="000000"/>
                </a:solidFill>
              </a:defRPr>
            </a:lvl3pPr>
            <a:lvl4pPr marL="515820" indent="-174585">
              <a:spcBef>
                <a:spcPts val="400"/>
              </a:spcBef>
              <a:buClr>
                <a:schemeClr val="tx2"/>
              </a:buClr>
              <a:buFont typeface="Arial" pitchFamily="34" charset="0"/>
              <a:buChar char="•"/>
              <a:defRPr sz="1400">
                <a:solidFill>
                  <a:srgbClr val="000000"/>
                </a:solidFill>
              </a:defRPr>
            </a:lvl4pPr>
            <a:lvl5pPr marL="690406" indent="-174585">
              <a:spcBef>
                <a:spcPts val="400"/>
              </a:spcBef>
              <a:buClr>
                <a:schemeClr val="tx2"/>
              </a:buClr>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4"/>
          </p:nvPr>
        </p:nvSpPr>
        <p:spPr>
          <a:xfrm>
            <a:off x="6597652" y="6384936"/>
            <a:ext cx="2546350" cy="365125"/>
          </a:xfrm>
          <a:prstGeom prst="rect">
            <a:avLst/>
          </a:prstGeom>
        </p:spPr>
        <p:txBody>
          <a:bodyPr lIns="91419" tIns="45709" rIns="91419" bIns="45709"/>
          <a:lstStyle>
            <a:lvl1pPr>
              <a:defRPr>
                <a:solidFill>
                  <a:srgbClr val="000000"/>
                </a:solidFill>
              </a:defRPr>
            </a:lvl1pPr>
          </a:lstStyle>
          <a:p>
            <a:pPr>
              <a:defRPr/>
            </a:pPr>
            <a:endParaRPr lang="en-US" dirty="0"/>
          </a:p>
        </p:txBody>
      </p:sp>
      <p:sp>
        <p:nvSpPr>
          <p:cNvPr id="5" name="Slide Number Placeholder 5"/>
          <p:cNvSpPr>
            <a:spLocks noGrp="1"/>
          </p:cNvSpPr>
          <p:nvPr>
            <p:ph type="sldNum" sz="quarter" idx="15"/>
          </p:nvPr>
        </p:nvSpPr>
        <p:spPr>
          <a:xfrm>
            <a:off x="9306339" y="6495686"/>
            <a:ext cx="119825" cy="143629"/>
          </a:xfrm>
          <a:prstGeom prst="rect">
            <a:avLst/>
          </a:prstGeom>
        </p:spPr>
        <p:txBody>
          <a:bodyPr lIns="107287" tIns="53643" rIns="107287" bIns="53643"/>
          <a:lstStyle>
            <a:lvl1pPr>
              <a:defRPr>
                <a:solidFill>
                  <a:srgbClr val="000000"/>
                </a:solidFill>
              </a:defRPr>
            </a:lvl1pPr>
          </a:lstStyle>
          <a:p>
            <a:pPr>
              <a:defRPr/>
            </a:pPr>
            <a:fld id="{63244EC3-9106-4474-BE26-5778E19F7060}" type="slidenum">
              <a:rPr lang="en-US" smtClean="0"/>
              <a:pPr>
                <a:defRPr/>
              </a:pPr>
              <a:t>‹#›</a:t>
            </a:fld>
            <a:endParaRPr lang="en-US" dirty="0"/>
          </a:p>
        </p:txBody>
      </p:sp>
    </p:spTree>
    <p:extLst>
      <p:ext uri="{BB962C8B-B14F-4D97-AF65-F5344CB8AC3E}">
        <p14:creationId xmlns:p14="http://schemas.microsoft.com/office/powerpoint/2010/main" val="21520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262533" name="think-cell Slide" r:id="rId5" imgW="360" imgH="360" progId="">
                  <p:embed/>
                </p:oleObj>
              </mc:Choice>
              <mc:Fallback>
                <p:oleObj name="think-cell Slide" r:id="rId5" imgW="360" imgH="360" progId="">
                  <p:embed/>
                  <p:pic>
                    <p:nvPicPr>
                      <p:cNvPr id="0" name="Picture 3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2" name="Group 71"/>
          <p:cNvGrpSpPr/>
          <p:nvPr userDrawn="1"/>
        </p:nvGrpSpPr>
        <p:grpSpPr>
          <a:xfrm>
            <a:off x="5722379" y="3575705"/>
            <a:ext cx="3826121" cy="1827268"/>
            <a:chOff x="5722379" y="3575705"/>
            <a:chExt cx="3826121" cy="1827268"/>
          </a:xfrm>
        </p:grpSpPr>
        <p:grpSp>
          <p:nvGrpSpPr>
            <p:cNvPr id="74" name="Groupe 203"/>
            <p:cNvGrpSpPr/>
            <p:nvPr userDrawn="1"/>
          </p:nvGrpSpPr>
          <p:grpSpPr>
            <a:xfrm>
              <a:off x="5722379" y="3575705"/>
              <a:ext cx="3826121" cy="1827268"/>
              <a:chOff x="5421313" y="3175001"/>
              <a:chExt cx="4141788" cy="1978025"/>
            </a:xfrm>
          </p:grpSpPr>
          <p:sp>
            <p:nvSpPr>
              <p:cNvPr id="123"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13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e 202"/>
            <p:cNvGrpSpPr/>
            <p:nvPr userDrawn="1"/>
          </p:nvGrpSpPr>
          <p:grpSpPr>
            <a:xfrm>
              <a:off x="6087506" y="3983385"/>
              <a:ext cx="3425744" cy="1287587"/>
              <a:chOff x="5816601" y="3616326"/>
              <a:chExt cx="3708400" cy="1393825"/>
            </a:xfrm>
            <a:solidFill>
              <a:schemeClr val="accent5"/>
            </a:solidFill>
          </p:grpSpPr>
          <p:sp>
            <p:nvSpPr>
              <p:cNvPr id="76" name="Freeform 18"/>
              <p:cNvSpPr>
                <a:spLocks/>
              </p:cNvSpPr>
              <p:nvPr userDrawn="1"/>
            </p:nvSpPr>
            <p:spPr bwMode="auto">
              <a:xfrm>
                <a:off x="8797926" y="4060826"/>
                <a:ext cx="34925" cy="30163"/>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19"/>
              <p:cNvSpPr>
                <a:spLocks/>
              </p:cNvSpPr>
              <p:nvPr userDrawn="1"/>
            </p:nvSpPr>
            <p:spPr bwMode="auto">
              <a:xfrm>
                <a:off x="8832851" y="4152901"/>
                <a:ext cx="55563" cy="80963"/>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1"/>
              <p:cNvSpPr>
                <a:spLocks/>
              </p:cNvSpPr>
              <p:nvPr userDrawn="1"/>
            </p:nvSpPr>
            <p:spPr bwMode="auto">
              <a:xfrm>
                <a:off x="8932863" y="3870326"/>
                <a:ext cx="26988" cy="4762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Oval 26"/>
              <p:cNvSpPr>
                <a:spLocks noChangeArrowheads="1"/>
              </p:cNvSpPr>
              <p:nvPr userDrawn="1"/>
            </p:nvSpPr>
            <p:spPr bwMode="auto">
              <a:xfrm>
                <a:off x="6259513" y="45434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196013" y="42862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093201" y="47577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93251" y="497681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770938" y="43497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583613" y="39052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55076" y="41751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36051" y="38036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267701" y="41084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7980363" y="41227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526338" y="47529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277101" y="376237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212013" y="374650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407276" y="37179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299326" y="382428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399338" y="38179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419976" y="3781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243763" y="39020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185026" y="40211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412038" y="38877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445376" y="38195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483476" y="37988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483476" y="38401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570788" y="3886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529513" y="38608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518401" y="37560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570788" y="384175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524751" y="380523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194551" y="3908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369051" y="36163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5876926" y="37084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5816601" y="40227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5994401" y="4140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489701" y="444182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334126" y="47180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386638" y="37734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367588" y="36210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426326" y="36369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550151" y="362426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448551" y="37623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36001" y="43243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Oval 67"/>
              <p:cNvSpPr>
                <a:spLocks noChangeArrowheads="1"/>
              </p:cNvSpPr>
              <p:nvPr userDrawn="1"/>
            </p:nvSpPr>
            <p:spPr bwMode="auto">
              <a:xfrm>
                <a:off x="8670926" y="42037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Oval 68"/>
              <p:cNvSpPr>
                <a:spLocks noChangeArrowheads="1"/>
              </p:cNvSpPr>
              <p:nvPr userDrawn="1"/>
            </p:nvSpPr>
            <p:spPr bwMode="auto">
              <a:xfrm>
                <a:off x="8805863" y="40655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Oval 69"/>
              <p:cNvSpPr>
                <a:spLocks noChangeArrowheads="1"/>
              </p:cNvSpPr>
              <p:nvPr userDrawn="1"/>
            </p:nvSpPr>
            <p:spPr bwMode="auto">
              <a:xfrm>
                <a:off x="7888288" y="4106863"/>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40" name="Rectangle 9"/>
          <p:cNvSpPr>
            <a:spLocks noChangeArrowheads="1"/>
          </p:cNvSpPr>
          <p:nvPr userDrawn="1">
            <p:custDataLst>
              <p:tags r:id="rId3"/>
            </p:custDataLst>
          </p:nvPr>
        </p:nvSpPr>
        <p:spPr bwMode="gray">
          <a:xfrm>
            <a:off x="1117963" y="3617151"/>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solidFill>
              <a:schemeClr val="bg1"/>
            </a:soli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2013 global revenues of EUR 10.6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dirty="0" smtClean="0">
                <a:solidFill>
                  <a:schemeClr val="bg1"/>
                </a:solidFill>
                <a:latin typeface="Arial" pitchFamily="34" charset="0"/>
                <a:cs typeface="Arial" pitchFamily="34" charset="0"/>
                <a:hlinkClick r:id="rId7"/>
              </a:rPr>
              <a:t>the Collaborative Business Experience™</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8"/>
              </a:rPr>
              <a:t>Rightshore</a:t>
            </a:r>
            <a:r>
              <a:rPr lang="en-US" sz="1000" baseline="30000" dirty="0" smtClean="0">
                <a:solidFill>
                  <a:schemeClr val="bg1"/>
                </a:solidFill>
                <a:latin typeface="Arial" pitchFamily="34" charset="0"/>
                <a:cs typeface="Arial" pitchFamily="34" charset="0"/>
                <a:hlinkClick r:id="rId8"/>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dirty="0" smtClean="0">
                <a:solidFill>
                  <a:schemeClr val="bg1"/>
                </a:solidFill>
                <a:latin typeface="Arial" pitchFamily="34" charset="0"/>
                <a:cs typeface="Arial" pitchFamily="34" charset="0"/>
                <a:hlinkClick r:id="rId9"/>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62" name="Image 337" descr="CBE_Label_ppt.png"/>
          <p:cNvPicPr>
            <a:picLocks noChangeAspect="1"/>
          </p:cNvPicPr>
          <p:nvPr userDrawn="1"/>
        </p:nvPicPr>
        <p:blipFill>
          <a:blip r:embed="rId10" cstate="screen"/>
          <a:stretch>
            <a:fillRect/>
          </a:stretch>
        </p:blipFill>
        <p:spPr>
          <a:xfrm>
            <a:off x="867726" y="3468294"/>
            <a:ext cx="519572" cy="522508"/>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263557" name="think-cell Slide" r:id="rId5" imgW="360" imgH="360" progId="">
                  <p:embed/>
                </p:oleObj>
              </mc:Choice>
              <mc:Fallback>
                <p:oleObj name="think-cell Slide" r:id="rId5" imgW="360" imgH="360" progId="">
                  <p:embed/>
                  <p:pic>
                    <p:nvPicPr>
                      <p:cNvPr id="0" name="Picture 3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9"/>
          <p:cNvSpPr>
            <a:spLocks noChangeArrowheads="1"/>
          </p:cNvSpPr>
          <p:nvPr userDrawn="1">
            <p:custDataLst>
              <p:tags r:id="rId3"/>
            </p:custDataLst>
          </p:nvPr>
        </p:nvSpPr>
        <p:spPr bwMode="gray">
          <a:xfrm>
            <a:off x="5319042"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solidFill>
              <a:schemeClr val="bg1"/>
            </a:soli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140,000 people in over 40 countries, Capgemini is one of the world's foremost providers of consulting, technology and outsourcing services. The Group reported 2013 global revenues of EUR 10.1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dirty="0" smtClean="0">
                <a:solidFill>
                  <a:schemeClr val="bg1"/>
                </a:solidFill>
                <a:latin typeface="Arial" pitchFamily="34" charset="0"/>
                <a:cs typeface="Arial" pitchFamily="34" charset="0"/>
                <a:hlinkClick r:id="rId7"/>
              </a:rPr>
              <a:t>the Collaborative Business Experience™</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8"/>
              </a:rPr>
              <a:t>Rightshore</a:t>
            </a:r>
            <a:r>
              <a:rPr lang="en-US" sz="1000" baseline="30000" dirty="0" smtClean="0">
                <a:solidFill>
                  <a:schemeClr val="bg1"/>
                </a:solidFill>
                <a:latin typeface="Arial" pitchFamily="34" charset="0"/>
                <a:cs typeface="Arial" pitchFamily="34" charset="0"/>
                <a:hlinkClick r:id="rId8"/>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dirty="0" smtClean="0">
                <a:solidFill>
                  <a:schemeClr val="bg1"/>
                </a:solidFill>
                <a:latin typeface="Arial" pitchFamily="34" charset="0"/>
                <a:cs typeface="Arial" pitchFamily="34" charset="0"/>
                <a:hlinkClick r:id="rId9"/>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8" name="Image 337" descr="CBE_Label_ppt.png"/>
          <p:cNvPicPr>
            <a:picLocks noChangeAspect="1"/>
          </p:cNvPicPr>
          <p:nvPr userDrawn="1"/>
        </p:nvPicPr>
        <p:blipFill>
          <a:blip r:embed="rId10" cstate="screen"/>
          <a:stretch>
            <a:fillRect/>
          </a:stretch>
        </p:blipFill>
        <p:spPr>
          <a:xfrm>
            <a:off x="5068805" y="2763611"/>
            <a:ext cx="519572" cy="522508"/>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4581" name="think-cell Slide" r:id="rId4" imgW="360" imgH="360" progId="">
                  <p:embed/>
                </p:oleObj>
              </mc:Choice>
              <mc:Fallback>
                <p:oleObj name="think-cell Slide" r:id="rId4" imgW="360" imgH="360" progId="">
                  <p:embed/>
                  <p:pic>
                    <p:nvPicPr>
                      <p:cNvPr id="0" name="Picture 3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Picture 3" descr="D:\My Work\ABM\08-29_COKE\Coke\Final Coke Images For Template\Option-2.jpg"/>
          <p:cNvPicPr>
            <a:picLocks noChangeAspect="1" noChangeArrowheads="1"/>
          </p:cNvPicPr>
          <p:nvPr userDrawn="1"/>
        </p:nvPicPr>
        <p:blipFill>
          <a:blip r:embed="rId5" cstate="print"/>
          <a:srcRect t="37591" b="2055"/>
          <a:stretch>
            <a:fillRect/>
          </a:stretch>
        </p:blipFill>
        <p:spPr bwMode="auto">
          <a:xfrm>
            <a:off x="3048" y="776530"/>
            <a:ext cx="9902952" cy="6081470"/>
          </a:xfrm>
          <a:prstGeom prst="rect">
            <a:avLst/>
          </a:prstGeom>
          <a:noFill/>
        </p:spPr>
      </p:pic>
      <p:sp>
        <p:nvSpPr>
          <p:cNvPr id="8" name="Rectangle 7"/>
          <p:cNvSpPr/>
          <p:nvPr userDrawn="1">
            <p:custDataLst>
              <p:tags r:id="rId2"/>
            </p:custDataLst>
          </p:nvPr>
        </p:nvSpPr>
        <p:spPr bwMode="auto">
          <a:xfrm>
            <a:off x="-2054" y="0"/>
            <a:ext cx="9908535" cy="282115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374492 w 10562585"/>
              <a:gd name="connsiteY0" fmla="*/ 1050174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374492 w 10562585"/>
              <a:gd name="connsiteY7" fmla="*/ 1050174 h 3670550"/>
              <a:gd name="connsiteX0" fmla="*/ 2189 w 10562585"/>
              <a:gd name="connsiteY0" fmla="*/ 560092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560092 h 3670550"/>
              <a:gd name="connsiteX0" fmla="*/ 2189 w 10562411"/>
              <a:gd name="connsiteY0" fmla="*/ 0 h 3110458"/>
              <a:gd name="connsiteX1" fmla="*/ 9587314 w 10562411"/>
              <a:gd name="connsiteY1" fmla="*/ 448076 h 3110458"/>
              <a:gd name="connsiteX2" fmla="*/ 10561157 w 10562411"/>
              <a:gd name="connsiteY2" fmla="*/ 1628628 h 3110458"/>
              <a:gd name="connsiteX3" fmla="*/ 9288594 w 10562411"/>
              <a:gd name="connsiteY3" fmla="*/ 2305393 h 3110458"/>
              <a:gd name="connsiteX4" fmla="*/ 2317558 w 10562411"/>
              <a:gd name="connsiteY4" fmla="*/ 2311802 h 3110458"/>
              <a:gd name="connsiteX5" fmla="*/ 1180889 w 10562411"/>
              <a:gd name="connsiteY5" fmla="*/ 3110458 h 3110458"/>
              <a:gd name="connsiteX6" fmla="*/ 0 w 10562411"/>
              <a:gd name="connsiteY6" fmla="*/ 2326355 h 3110458"/>
              <a:gd name="connsiteX7" fmla="*/ 2189 w 10562411"/>
              <a:gd name="connsiteY7" fmla="*/ 0 h 3110458"/>
              <a:gd name="connsiteX0" fmla="*/ 2189 w 10562586"/>
              <a:gd name="connsiteY0" fmla="*/ 1 h 3110459"/>
              <a:gd name="connsiteX1" fmla="*/ 10562073 w 10562586"/>
              <a:gd name="connsiteY1" fmla="*/ 0 h 3110459"/>
              <a:gd name="connsiteX2" fmla="*/ 10561157 w 10562586"/>
              <a:gd name="connsiteY2" fmla="*/ 1628629 h 3110459"/>
              <a:gd name="connsiteX3" fmla="*/ 9288594 w 10562586"/>
              <a:gd name="connsiteY3" fmla="*/ 2305394 h 3110459"/>
              <a:gd name="connsiteX4" fmla="*/ 2317558 w 10562586"/>
              <a:gd name="connsiteY4" fmla="*/ 2311803 h 3110459"/>
              <a:gd name="connsiteX5" fmla="*/ 1180889 w 10562586"/>
              <a:gd name="connsiteY5" fmla="*/ 3110459 h 3110459"/>
              <a:gd name="connsiteX6" fmla="*/ 0 w 10562586"/>
              <a:gd name="connsiteY6" fmla="*/ 2326356 h 3110459"/>
              <a:gd name="connsiteX7" fmla="*/ 2189 w 10562586"/>
              <a:gd name="connsiteY7" fmla="*/ 1 h 311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110459">
                <a:moveTo>
                  <a:pt x="2189" y="1"/>
                </a:moveTo>
                <a:lnTo>
                  <a:pt x="10562073" y="0"/>
                </a:lnTo>
                <a:cubicBezTo>
                  <a:pt x="10562586" y="67600"/>
                  <a:pt x="10562411" y="1585214"/>
                  <a:pt x="10561157" y="1628629"/>
                </a:cubicBezTo>
                <a:cubicBezTo>
                  <a:pt x="10083761" y="2300638"/>
                  <a:pt x="9705180" y="2310714"/>
                  <a:pt x="9288594" y="2305394"/>
                </a:cubicBezTo>
                <a:lnTo>
                  <a:pt x="2317558" y="2311803"/>
                </a:lnTo>
                <a:cubicBezTo>
                  <a:pt x="1740344" y="2344945"/>
                  <a:pt x="1372498" y="2647637"/>
                  <a:pt x="1180889" y="3110459"/>
                </a:cubicBezTo>
                <a:cubicBezTo>
                  <a:pt x="882535" y="2406682"/>
                  <a:pt x="278640" y="2325478"/>
                  <a:pt x="0" y="2326356"/>
                </a:cubicBezTo>
                <a:cubicBezTo>
                  <a:pt x="2067" y="2290843"/>
                  <a:pt x="3461" y="95583"/>
                  <a:pt x="2189" y="1"/>
                </a:cubicBezTo>
                <a:close/>
              </a:path>
            </a:pathLst>
          </a:custGeom>
          <a:solidFill>
            <a:schemeClr val="bg1"/>
          </a:solidFill>
          <a:ln w="12700" cmpd="sng" algn="ctr">
            <a:noFill/>
            <a:miter lim="800000"/>
            <a:headEnd/>
            <a:tailEnd/>
          </a:ln>
          <a:effectLst>
            <a:outerShdw blurRad="50800" dist="25400" dir="5400000" algn="t" rotWithShape="0">
              <a:schemeClr val="bg1">
                <a:lumMod val="50000"/>
                <a:alpha val="67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1957" name="think-cell Slide" r:id="rId6" imgW="360" imgH="360" progId="">
                  <p:embed/>
                </p:oleObj>
              </mc:Choice>
              <mc:Fallback>
                <p:oleObj name="think-cell Slide" r:id="rId6" imgW="360" imgH="360" progId="">
                  <p:embed/>
                  <p:pic>
                    <p:nvPicPr>
                      <p:cNvPr id="0" name="Picture 3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466725"/>
            <a:ext cx="9906000" cy="1143000"/>
          </a:xfrm>
          <a:prstGeom prst="rect">
            <a:avLst/>
          </a:prstGeom>
        </p:spPr>
        <p:txBody>
          <a:bodyPr lIns="329184" tIns="36576" rIns="36576" bIns="36576" anchor="ctr"/>
          <a:lstStyle>
            <a:lvl1pPr>
              <a:buFontTx/>
              <a:buNone/>
              <a:defRPr sz="4000">
                <a:solidFill>
                  <a:schemeClr val="accent3"/>
                </a:solidFill>
              </a:defRPr>
            </a:lvl1pPr>
          </a:lstStyle>
          <a:p>
            <a:pPr lvl="0"/>
            <a:r>
              <a:rPr lang="en-US" dirty="0" smtClean="0"/>
              <a:t>Click to edit Master text style</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Picture 3" descr="D:\My Work\ABM\08-29_COKE\Coke\Final Coke Images For Template\Option-3.jpg"/>
          <p:cNvPicPr>
            <a:picLocks noChangeAspect="1" noChangeArrowheads="1"/>
          </p:cNvPicPr>
          <p:nvPr userDrawn="1"/>
        </p:nvPicPr>
        <p:blipFill>
          <a:blip r:embed="rId5" cstate="print"/>
          <a:srcRect t="56716"/>
          <a:stretch>
            <a:fillRect/>
          </a:stretch>
        </p:blipFill>
        <p:spPr bwMode="auto">
          <a:xfrm>
            <a:off x="3048" y="197641"/>
            <a:ext cx="9902952" cy="6660359"/>
          </a:xfrm>
          <a:prstGeom prst="rect">
            <a:avLst/>
          </a:prstGeom>
          <a:noFill/>
        </p:spPr>
      </p:pic>
      <p:sp>
        <p:nvSpPr>
          <p:cNvPr id="8" name="Rectangle 7"/>
          <p:cNvSpPr/>
          <p:nvPr userDrawn="1">
            <p:custDataLst>
              <p:tags r:id="rId2"/>
            </p:custDataLst>
          </p:nvPr>
        </p:nvSpPr>
        <p:spPr bwMode="auto">
          <a:xfrm>
            <a:off x="-2054" y="0"/>
            <a:ext cx="9908535" cy="282115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374492 w 10562585"/>
              <a:gd name="connsiteY0" fmla="*/ 1050174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374492 w 10562585"/>
              <a:gd name="connsiteY7" fmla="*/ 1050174 h 3670550"/>
              <a:gd name="connsiteX0" fmla="*/ 2189 w 10562585"/>
              <a:gd name="connsiteY0" fmla="*/ 560092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560092 h 3670550"/>
              <a:gd name="connsiteX0" fmla="*/ 2189 w 10562411"/>
              <a:gd name="connsiteY0" fmla="*/ 0 h 3110458"/>
              <a:gd name="connsiteX1" fmla="*/ 9587314 w 10562411"/>
              <a:gd name="connsiteY1" fmla="*/ 448076 h 3110458"/>
              <a:gd name="connsiteX2" fmla="*/ 10561157 w 10562411"/>
              <a:gd name="connsiteY2" fmla="*/ 1628628 h 3110458"/>
              <a:gd name="connsiteX3" fmla="*/ 9288594 w 10562411"/>
              <a:gd name="connsiteY3" fmla="*/ 2305393 h 3110458"/>
              <a:gd name="connsiteX4" fmla="*/ 2317558 w 10562411"/>
              <a:gd name="connsiteY4" fmla="*/ 2311802 h 3110458"/>
              <a:gd name="connsiteX5" fmla="*/ 1180889 w 10562411"/>
              <a:gd name="connsiteY5" fmla="*/ 3110458 h 3110458"/>
              <a:gd name="connsiteX6" fmla="*/ 0 w 10562411"/>
              <a:gd name="connsiteY6" fmla="*/ 2326355 h 3110458"/>
              <a:gd name="connsiteX7" fmla="*/ 2189 w 10562411"/>
              <a:gd name="connsiteY7" fmla="*/ 0 h 3110458"/>
              <a:gd name="connsiteX0" fmla="*/ 2189 w 10562586"/>
              <a:gd name="connsiteY0" fmla="*/ 1 h 3110459"/>
              <a:gd name="connsiteX1" fmla="*/ 10562073 w 10562586"/>
              <a:gd name="connsiteY1" fmla="*/ 0 h 3110459"/>
              <a:gd name="connsiteX2" fmla="*/ 10561157 w 10562586"/>
              <a:gd name="connsiteY2" fmla="*/ 1628629 h 3110459"/>
              <a:gd name="connsiteX3" fmla="*/ 9288594 w 10562586"/>
              <a:gd name="connsiteY3" fmla="*/ 2305394 h 3110459"/>
              <a:gd name="connsiteX4" fmla="*/ 2317558 w 10562586"/>
              <a:gd name="connsiteY4" fmla="*/ 2311803 h 3110459"/>
              <a:gd name="connsiteX5" fmla="*/ 1180889 w 10562586"/>
              <a:gd name="connsiteY5" fmla="*/ 3110459 h 3110459"/>
              <a:gd name="connsiteX6" fmla="*/ 0 w 10562586"/>
              <a:gd name="connsiteY6" fmla="*/ 2326356 h 3110459"/>
              <a:gd name="connsiteX7" fmla="*/ 2189 w 10562586"/>
              <a:gd name="connsiteY7" fmla="*/ 1 h 311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110459">
                <a:moveTo>
                  <a:pt x="2189" y="1"/>
                </a:moveTo>
                <a:lnTo>
                  <a:pt x="10562073" y="0"/>
                </a:lnTo>
                <a:cubicBezTo>
                  <a:pt x="10562586" y="67600"/>
                  <a:pt x="10562411" y="1585214"/>
                  <a:pt x="10561157" y="1628629"/>
                </a:cubicBezTo>
                <a:cubicBezTo>
                  <a:pt x="10083761" y="2300638"/>
                  <a:pt x="9705180" y="2310714"/>
                  <a:pt x="9288594" y="2305394"/>
                </a:cubicBezTo>
                <a:lnTo>
                  <a:pt x="2317558" y="2311803"/>
                </a:lnTo>
                <a:cubicBezTo>
                  <a:pt x="1740344" y="2344945"/>
                  <a:pt x="1372498" y="2647637"/>
                  <a:pt x="1180889" y="3110459"/>
                </a:cubicBezTo>
                <a:cubicBezTo>
                  <a:pt x="882535" y="2406682"/>
                  <a:pt x="278640" y="2325478"/>
                  <a:pt x="0" y="2326356"/>
                </a:cubicBezTo>
                <a:cubicBezTo>
                  <a:pt x="2067" y="2290843"/>
                  <a:pt x="3461" y="95583"/>
                  <a:pt x="2189" y="1"/>
                </a:cubicBezTo>
                <a:close/>
              </a:path>
            </a:pathLst>
          </a:custGeom>
          <a:solidFill>
            <a:schemeClr val="bg1"/>
          </a:solidFill>
          <a:ln w="12700" cmpd="sng" algn="ctr">
            <a:noFill/>
            <a:miter lim="800000"/>
            <a:headEnd/>
            <a:tailEnd/>
          </a:ln>
          <a:effectLst>
            <a:outerShdw blurRad="50800" dist="25400" dir="5400000" algn="t" rotWithShape="0">
              <a:schemeClr val="bg1">
                <a:lumMod val="50000"/>
                <a:alpha val="67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03877" name="think-cell Slide" r:id="rId6" imgW="360" imgH="360" progId="">
                  <p:embed/>
                </p:oleObj>
              </mc:Choice>
              <mc:Fallback>
                <p:oleObj name="think-cell Slide" r:id="rId6" imgW="360" imgH="360" progId="">
                  <p:embed/>
                  <p:pic>
                    <p:nvPicPr>
                      <p:cNvPr id="0" name="Picture 3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466725"/>
            <a:ext cx="9906000" cy="1143000"/>
          </a:xfrm>
          <a:prstGeom prst="rect">
            <a:avLst/>
          </a:prstGeom>
        </p:spPr>
        <p:txBody>
          <a:bodyPr lIns="329184" tIns="36576" rIns="36576" bIns="36576" anchor="ctr"/>
          <a:lstStyle>
            <a:lvl1pPr>
              <a:buFontTx/>
              <a:buNone/>
              <a:defRPr sz="4000">
                <a:solidFill>
                  <a:schemeClr val="accent3"/>
                </a:solidFill>
              </a:defRPr>
            </a:lvl1pPr>
          </a:lstStyle>
          <a:p>
            <a:pPr lvl="0"/>
            <a:r>
              <a:rPr lang="en-US" dirty="0" smtClean="0"/>
              <a:t>Click to edit Master text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Picture 3" descr="D:\My Work\ABM\08-29_COKE\Coke\Final Coke Images For Template\Option-1.jpg"/>
          <p:cNvPicPr>
            <a:picLocks noChangeAspect="1" noChangeArrowheads="1"/>
          </p:cNvPicPr>
          <p:nvPr userDrawn="1"/>
        </p:nvPicPr>
        <p:blipFill>
          <a:blip r:embed="rId5" cstate="print"/>
          <a:srcRect t="51557"/>
          <a:stretch>
            <a:fillRect/>
          </a:stretch>
        </p:blipFill>
        <p:spPr bwMode="auto">
          <a:xfrm>
            <a:off x="0" y="585603"/>
            <a:ext cx="9902952" cy="6272399"/>
          </a:xfrm>
          <a:prstGeom prst="rect">
            <a:avLst/>
          </a:prstGeom>
          <a:noFill/>
        </p:spPr>
      </p:pic>
      <p:sp>
        <p:nvSpPr>
          <p:cNvPr id="8" name="Rectangle 7"/>
          <p:cNvSpPr/>
          <p:nvPr userDrawn="1">
            <p:custDataLst>
              <p:tags r:id="rId2"/>
            </p:custDataLst>
          </p:nvPr>
        </p:nvSpPr>
        <p:spPr bwMode="auto">
          <a:xfrm>
            <a:off x="-2054" y="0"/>
            <a:ext cx="9908535" cy="282115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374492 w 10562585"/>
              <a:gd name="connsiteY0" fmla="*/ 1050174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374492 w 10562585"/>
              <a:gd name="connsiteY7" fmla="*/ 1050174 h 3670550"/>
              <a:gd name="connsiteX0" fmla="*/ 2189 w 10562585"/>
              <a:gd name="connsiteY0" fmla="*/ 560092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560092 h 3670550"/>
              <a:gd name="connsiteX0" fmla="*/ 2189 w 10562411"/>
              <a:gd name="connsiteY0" fmla="*/ 0 h 3110458"/>
              <a:gd name="connsiteX1" fmla="*/ 9587314 w 10562411"/>
              <a:gd name="connsiteY1" fmla="*/ 448076 h 3110458"/>
              <a:gd name="connsiteX2" fmla="*/ 10561157 w 10562411"/>
              <a:gd name="connsiteY2" fmla="*/ 1628628 h 3110458"/>
              <a:gd name="connsiteX3" fmla="*/ 9288594 w 10562411"/>
              <a:gd name="connsiteY3" fmla="*/ 2305393 h 3110458"/>
              <a:gd name="connsiteX4" fmla="*/ 2317558 w 10562411"/>
              <a:gd name="connsiteY4" fmla="*/ 2311802 h 3110458"/>
              <a:gd name="connsiteX5" fmla="*/ 1180889 w 10562411"/>
              <a:gd name="connsiteY5" fmla="*/ 3110458 h 3110458"/>
              <a:gd name="connsiteX6" fmla="*/ 0 w 10562411"/>
              <a:gd name="connsiteY6" fmla="*/ 2326355 h 3110458"/>
              <a:gd name="connsiteX7" fmla="*/ 2189 w 10562411"/>
              <a:gd name="connsiteY7" fmla="*/ 0 h 3110458"/>
              <a:gd name="connsiteX0" fmla="*/ 2189 w 10562586"/>
              <a:gd name="connsiteY0" fmla="*/ 1 h 3110459"/>
              <a:gd name="connsiteX1" fmla="*/ 10562073 w 10562586"/>
              <a:gd name="connsiteY1" fmla="*/ 0 h 3110459"/>
              <a:gd name="connsiteX2" fmla="*/ 10561157 w 10562586"/>
              <a:gd name="connsiteY2" fmla="*/ 1628629 h 3110459"/>
              <a:gd name="connsiteX3" fmla="*/ 9288594 w 10562586"/>
              <a:gd name="connsiteY3" fmla="*/ 2305394 h 3110459"/>
              <a:gd name="connsiteX4" fmla="*/ 2317558 w 10562586"/>
              <a:gd name="connsiteY4" fmla="*/ 2311803 h 3110459"/>
              <a:gd name="connsiteX5" fmla="*/ 1180889 w 10562586"/>
              <a:gd name="connsiteY5" fmla="*/ 3110459 h 3110459"/>
              <a:gd name="connsiteX6" fmla="*/ 0 w 10562586"/>
              <a:gd name="connsiteY6" fmla="*/ 2326356 h 3110459"/>
              <a:gd name="connsiteX7" fmla="*/ 2189 w 10562586"/>
              <a:gd name="connsiteY7" fmla="*/ 1 h 311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110459">
                <a:moveTo>
                  <a:pt x="2189" y="1"/>
                </a:moveTo>
                <a:lnTo>
                  <a:pt x="10562073" y="0"/>
                </a:lnTo>
                <a:cubicBezTo>
                  <a:pt x="10562586" y="67600"/>
                  <a:pt x="10562411" y="1585214"/>
                  <a:pt x="10561157" y="1628629"/>
                </a:cubicBezTo>
                <a:cubicBezTo>
                  <a:pt x="10083761" y="2300638"/>
                  <a:pt x="9705180" y="2310714"/>
                  <a:pt x="9288594" y="2305394"/>
                </a:cubicBezTo>
                <a:lnTo>
                  <a:pt x="2317558" y="2311803"/>
                </a:lnTo>
                <a:cubicBezTo>
                  <a:pt x="1740344" y="2344945"/>
                  <a:pt x="1372498" y="2647637"/>
                  <a:pt x="1180889" y="3110459"/>
                </a:cubicBezTo>
                <a:cubicBezTo>
                  <a:pt x="882535" y="2406682"/>
                  <a:pt x="278640" y="2325478"/>
                  <a:pt x="0" y="2326356"/>
                </a:cubicBezTo>
                <a:cubicBezTo>
                  <a:pt x="2067" y="2290843"/>
                  <a:pt x="3461" y="95583"/>
                  <a:pt x="2189" y="1"/>
                </a:cubicBezTo>
                <a:close/>
              </a:path>
            </a:pathLst>
          </a:custGeom>
          <a:solidFill>
            <a:schemeClr val="bg1"/>
          </a:solidFill>
          <a:ln w="12700" cmpd="sng" algn="ctr">
            <a:noFill/>
            <a:miter lim="800000"/>
            <a:headEnd/>
            <a:tailEnd/>
          </a:ln>
          <a:effectLst>
            <a:outerShdw blurRad="50800" dist="25400" dir="5400000" algn="t" rotWithShape="0">
              <a:schemeClr val="bg1">
                <a:lumMod val="50000"/>
                <a:alpha val="67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04901" name="think-cell Slide" r:id="rId6" imgW="360" imgH="360" progId="">
                  <p:embed/>
                </p:oleObj>
              </mc:Choice>
              <mc:Fallback>
                <p:oleObj name="think-cell Slide" r:id="rId6" imgW="360" imgH="360" progId="">
                  <p:embed/>
                  <p:pic>
                    <p:nvPicPr>
                      <p:cNvPr id="0" name="Picture 3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466725"/>
            <a:ext cx="9906000" cy="1143000"/>
          </a:xfrm>
          <a:prstGeom prst="rect">
            <a:avLst/>
          </a:prstGeom>
        </p:spPr>
        <p:txBody>
          <a:bodyPr lIns="329184" tIns="36576" rIns="36576" bIns="36576" anchor="ctr"/>
          <a:lstStyle>
            <a:lvl1pPr>
              <a:buFontTx/>
              <a:buNone/>
              <a:defRPr sz="4000">
                <a:solidFill>
                  <a:schemeClr val="accent3"/>
                </a:solidFill>
              </a:defRPr>
            </a:lvl1pPr>
          </a:lstStyle>
          <a:p>
            <a:pPr lvl="0"/>
            <a:r>
              <a:rPr lang="en-US"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pic>
        <p:nvPicPr>
          <p:cNvPr id="705539" name="Picture 3" descr="D:\My Work\ABM\08-29_COKE\Coke\Final Coke Images For Template\Option-4.jpg"/>
          <p:cNvPicPr>
            <a:picLocks noChangeAspect="1" noChangeArrowheads="1"/>
          </p:cNvPicPr>
          <p:nvPr userDrawn="1"/>
        </p:nvPicPr>
        <p:blipFill>
          <a:blip r:embed="rId5" cstate="print"/>
          <a:stretch>
            <a:fillRect/>
          </a:stretch>
        </p:blipFill>
        <p:spPr bwMode="auto">
          <a:xfrm>
            <a:off x="4423" y="2110"/>
            <a:ext cx="9900202" cy="6855890"/>
          </a:xfrm>
          <a:prstGeom prst="rect">
            <a:avLst/>
          </a:prstGeom>
          <a:noFill/>
        </p:spPr>
      </p:pic>
      <p:sp>
        <p:nvSpPr>
          <p:cNvPr id="8" name="Rectangle 7"/>
          <p:cNvSpPr/>
          <p:nvPr userDrawn="1">
            <p:custDataLst>
              <p:tags r:id="rId2"/>
            </p:custDataLst>
          </p:nvPr>
        </p:nvSpPr>
        <p:spPr bwMode="auto">
          <a:xfrm>
            <a:off x="-2054" y="0"/>
            <a:ext cx="9908535" cy="282115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374492 w 10562585"/>
              <a:gd name="connsiteY0" fmla="*/ 1050174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374492 w 10562585"/>
              <a:gd name="connsiteY7" fmla="*/ 1050174 h 3670550"/>
              <a:gd name="connsiteX0" fmla="*/ 2189 w 10562585"/>
              <a:gd name="connsiteY0" fmla="*/ 560092 h 3670550"/>
              <a:gd name="connsiteX1" fmla="*/ 10562072 w 10562585"/>
              <a:gd name="connsiteY1" fmla="*/ 0 h 3670550"/>
              <a:gd name="connsiteX2" fmla="*/ 10561157 w 10562585"/>
              <a:gd name="connsiteY2" fmla="*/ 2188720 h 3670550"/>
              <a:gd name="connsiteX3" fmla="*/ 9288594 w 10562585"/>
              <a:gd name="connsiteY3" fmla="*/ 2865485 h 3670550"/>
              <a:gd name="connsiteX4" fmla="*/ 2317558 w 10562585"/>
              <a:gd name="connsiteY4" fmla="*/ 2871894 h 3670550"/>
              <a:gd name="connsiteX5" fmla="*/ 1180889 w 10562585"/>
              <a:gd name="connsiteY5" fmla="*/ 3670550 h 3670550"/>
              <a:gd name="connsiteX6" fmla="*/ 0 w 10562585"/>
              <a:gd name="connsiteY6" fmla="*/ 2886447 h 3670550"/>
              <a:gd name="connsiteX7" fmla="*/ 2189 w 10562585"/>
              <a:gd name="connsiteY7" fmla="*/ 560092 h 3670550"/>
              <a:gd name="connsiteX0" fmla="*/ 2189 w 10562411"/>
              <a:gd name="connsiteY0" fmla="*/ 0 h 3110458"/>
              <a:gd name="connsiteX1" fmla="*/ 9587314 w 10562411"/>
              <a:gd name="connsiteY1" fmla="*/ 448076 h 3110458"/>
              <a:gd name="connsiteX2" fmla="*/ 10561157 w 10562411"/>
              <a:gd name="connsiteY2" fmla="*/ 1628628 h 3110458"/>
              <a:gd name="connsiteX3" fmla="*/ 9288594 w 10562411"/>
              <a:gd name="connsiteY3" fmla="*/ 2305393 h 3110458"/>
              <a:gd name="connsiteX4" fmla="*/ 2317558 w 10562411"/>
              <a:gd name="connsiteY4" fmla="*/ 2311802 h 3110458"/>
              <a:gd name="connsiteX5" fmla="*/ 1180889 w 10562411"/>
              <a:gd name="connsiteY5" fmla="*/ 3110458 h 3110458"/>
              <a:gd name="connsiteX6" fmla="*/ 0 w 10562411"/>
              <a:gd name="connsiteY6" fmla="*/ 2326355 h 3110458"/>
              <a:gd name="connsiteX7" fmla="*/ 2189 w 10562411"/>
              <a:gd name="connsiteY7" fmla="*/ 0 h 3110458"/>
              <a:gd name="connsiteX0" fmla="*/ 2189 w 10562586"/>
              <a:gd name="connsiteY0" fmla="*/ 1 h 3110459"/>
              <a:gd name="connsiteX1" fmla="*/ 10562073 w 10562586"/>
              <a:gd name="connsiteY1" fmla="*/ 0 h 3110459"/>
              <a:gd name="connsiteX2" fmla="*/ 10561157 w 10562586"/>
              <a:gd name="connsiteY2" fmla="*/ 1628629 h 3110459"/>
              <a:gd name="connsiteX3" fmla="*/ 9288594 w 10562586"/>
              <a:gd name="connsiteY3" fmla="*/ 2305394 h 3110459"/>
              <a:gd name="connsiteX4" fmla="*/ 2317558 w 10562586"/>
              <a:gd name="connsiteY4" fmla="*/ 2311803 h 3110459"/>
              <a:gd name="connsiteX5" fmla="*/ 1180889 w 10562586"/>
              <a:gd name="connsiteY5" fmla="*/ 3110459 h 3110459"/>
              <a:gd name="connsiteX6" fmla="*/ 0 w 10562586"/>
              <a:gd name="connsiteY6" fmla="*/ 2326356 h 3110459"/>
              <a:gd name="connsiteX7" fmla="*/ 2189 w 10562586"/>
              <a:gd name="connsiteY7" fmla="*/ 1 h 311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6" h="3110459">
                <a:moveTo>
                  <a:pt x="2189" y="1"/>
                </a:moveTo>
                <a:lnTo>
                  <a:pt x="10562073" y="0"/>
                </a:lnTo>
                <a:cubicBezTo>
                  <a:pt x="10562586" y="67600"/>
                  <a:pt x="10562411" y="1585214"/>
                  <a:pt x="10561157" y="1628629"/>
                </a:cubicBezTo>
                <a:cubicBezTo>
                  <a:pt x="10083761" y="2300638"/>
                  <a:pt x="9705180" y="2310714"/>
                  <a:pt x="9288594" y="2305394"/>
                </a:cubicBezTo>
                <a:lnTo>
                  <a:pt x="2317558" y="2311803"/>
                </a:lnTo>
                <a:cubicBezTo>
                  <a:pt x="1740344" y="2344945"/>
                  <a:pt x="1372498" y="2647637"/>
                  <a:pt x="1180889" y="3110459"/>
                </a:cubicBezTo>
                <a:cubicBezTo>
                  <a:pt x="882535" y="2406682"/>
                  <a:pt x="278640" y="2325478"/>
                  <a:pt x="0" y="2326356"/>
                </a:cubicBezTo>
                <a:cubicBezTo>
                  <a:pt x="2067" y="2290843"/>
                  <a:pt x="3461" y="95583"/>
                  <a:pt x="2189" y="1"/>
                </a:cubicBezTo>
                <a:close/>
              </a:path>
            </a:pathLst>
          </a:custGeom>
          <a:solidFill>
            <a:schemeClr val="bg1"/>
          </a:solidFill>
          <a:ln w="12700" cmpd="sng" algn="ctr">
            <a:noFill/>
            <a:miter lim="800000"/>
            <a:headEnd/>
            <a:tailEnd/>
          </a:ln>
          <a:effectLst>
            <a:outerShdw blurRad="50800" dist="25400" dir="5400000" algn="t" rotWithShape="0">
              <a:schemeClr val="bg1">
                <a:lumMod val="50000"/>
                <a:alpha val="67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05925" name="think-cell Slide" r:id="rId6" imgW="360" imgH="360" progId="">
                  <p:embed/>
                </p:oleObj>
              </mc:Choice>
              <mc:Fallback>
                <p:oleObj name="think-cell Slide" r:id="rId6" imgW="360" imgH="360" progId="">
                  <p:embed/>
                  <p:pic>
                    <p:nvPicPr>
                      <p:cNvPr id="0" name="Picture 3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466725"/>
            <a:ext cx="9906000" cy="1143000"/>
          </a:xfrm>
          <a:prstGeom prst="rect">
            <a:avLst/>
          </a:prstGeom>
        </p:spPr>
        <p:txBody>
          <a:bodyPr lIns="329184" tIns="36576" rIns="36576" bIns="36576" anchor="ctr"/>
          <a:lstStyle>
            <a:lvl1pPr>
              <a:buFontTx/>
              <a:buNone/>
              <a:defRPr sz="4000">
                <a:solidFill>
                  <a:schemeClr val="accent3"/>
                </a:solidFill>
              </a:defRPr>
            </a:lvl1pPr>
          </a:lstStyle>
          <a:p>
            <a:pPr lvl="0"/>
            <a:r>
              <a:rPr lang="en-US"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 Option 1">
    <p:spTree>
      <p:nvGrpSpPr>
        <p:cNvPr id="1" name=""/>
        <p:cNvGrpSpPr/>
        <p:nvPr/>
      </p:nvGrpSpPr>
      <p:grpSpPr>
        <a:xfrm>
          <a:off x="0" y="0"/>
          <a:ext cx="0" cy="0"/>
          <a:chOff x="0" y="0"/>
          <a:chExt cx="0" cy="0"/>
        </a:xfrm>
      </p:grpSpPr>
      <p:pic>
        <p:nvPicPr>
          <p:cNvPr id="9" name="Picture 3" descr="D:\My Work\ABM\08-29_COKE\Coke\Final Coke Images For Template\Option-3.jpg"/>
          <p:cNvPicPr>
            <a:picLocks noChangeArrowheads="1"/>
          </p:cNvPicPr>
          <p:nvPr userDrawn="1"/>
        </p:nvPicPr>
        <p:blipFill>
          <a:blip r:embed="rId7" cstate="print"/>
          <a:stretch>
            <a:fillRect/>
          </a:stretch>
        </p:blipFill>
        <p:spPr bwMode="auto">
          <a:xfrm>
            <a:off x="3727" y="0"/>
            <a:ext cx="9902952" cy="6355080"/>
          </a:xfrm>
          <a:prstGeom prst="rect">
            <a:avLst/>
          </a:prstGeom>
          <a:noFill/>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06949" name="think-cell Slide" r:id="rId8" imgW="360" imgH="360" progId="">
                  <p:embed/>
                </p:oleObj>
              </mc:Choice>
              <mc:Fallback>
                <p:oleObj name="think-cell Slide" r:id="rId8" imgW="360" imgH="360" progId="">
                  <p:embed/>
                  <p:pic>
                    <p:nvPicPr>
                      <p:cNvPr id="0" name="Picture 3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effectLst>
            <a:outerShdw blurRad="25400" dist="25400" dir="2700000" algn="tl" rotWithShape="0">
              <a:prstClr val="black">
                <a:alpha val="94000"/>
              </a:prstClr>
            </a:outerShdw>
          </a:effectLst>
        </p:spPr>
        <p:txBody>
          <a:bodyPr/>
          <a:lstStyle>
            <a:lvl1pPr>
              <a:defRPr>
                <a:solidFill>
                  <a:schemeClr val="bg1"/>
                </a:solidFill>
              </a:defRPr>
            </a:lvl1p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1"/>
              </a:solidFill>
            </a:endParaRPr>
          </a:p>
        </p:txBody>
      </p:sp>
      <p:sp>
        <p:nvSpPr>
          <p:cNvPr id="6" name="Espace réservé du contenu 5"/>
          <p:cNvSpPr>
            <a:spLocks noGrp="1"/>
          </p:cNvSpPr>
          <p:nvPr>
            <p:ph sz="quarter" idx="10"/>
            <p:custDataLst>
              <p:tags r:id="rId5"/>
            </p:custDataLst>
          </p:nvPr>
        </p:nvSpPr>
        <p:spPr>
          <a:xfrm>
            <a:off x="341315" y="1495427"/>
            <a:ext cx="5945187" cy="2956803"/>
          </a:xfrm>
          <a:effectLst>
            <a:outerShdw blurRad="25400" dist="25400" dir="2700000" algn="tl" rotWithShape="0">
              <a:prstClr val="black">
                <a:alpha val="94000"/>
              </a:prstClr>
            </a:outerShdw>
          </a:effectLst>
        </p:spPr>
        <p:txBody>
          <a:bodyPr lIns="91440"/>
          <a:lstStyle>
            <a:lvl1pPr marL="228600" indent="-228600">
              <a:spcAft>
                <a:spcPts val="1200"/>
              </a:spcAft>
              <a:buClr>
                <a:schemeClr val="accent1"/>
              </a:buClr>
              <a:defRPr>
                <a:solidFill>
                  <a:schemeClr val="bg1"/>
                </a:solidFill>
              </a:defRPr>
            </a:lvl1pPr>
            <a:lvl2pPr marL="457200" indent="-228600">
              <a:spcAft>
                <a:spcPts val="1200"/>
              </a:spcAft>
              <a:buClr>
                <a:schemeClr val="accent5">
                  <a:lumMod val="60000"/>
                  <a:lumOff val="40000"/>
                </a:schemeClr>
              </a:buClr>
              <a:defRPr>
                <a:solidFill>
                  <a:schemeClr val="bg1"/>
                </a:solidFill>
              </a:defRPr>
            </a:lvl2pPr>
            <a:lvl3pPr marL="685800" indent="-228600">
              <a:spcAft>
                <a:spcPts val="1200"/>
              </a:spcAft>
              <a:buClr>
                <a:schemeClr val="accent5">
                  <a:lumMod val="60000"/>
                  <a:lumOff val="40000"/>
                </a:schemeClr>
              </a:buClr>
              <a:defRPr>
                <a:solidFill>
                  <a:schemeClr val="bg1"/>
                </a:solidFill>
              </a:defRPr>
            </a:lvl3pPr>
            <a:lvl4pPr>
              <a:buClr>
                <a:schemeClr val="accent5">
                  <a:lumMod val="60000"/>
                  <a:lumOff val="40000"/>
                </a:schemeClr>
              </a:buClr>
              <a:defRPr>
                <a:solidFill>
                  <a:schemeClr val="bg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19173" name="think-cell Slide" r:id="rId6" imgW="360" imgH="360" progId="">
                  <p:embed/>
                </p:oleObj>
              </mc:Choice>
              <mc:Fallback>
                <p:oleObj name="think-cell Slide" r:id="rId6" imgW="360" imgH="360" progId="">
                  <p:embed/>
                  <p:pic>
                    <p:nvPicPr>
                      <p:cNvPr id="0" name="Picture 3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41314" y="1495425"/>
            <a:ext cx="9223375" cy="4772025"/>
          </a:xfrm>
        </p:spPr>
        <p:txBody>
          <a:bodyPr/>
          <a:lstStyle>
            <a:lvl1pPr>
              <a:buClr>
                <a:schemeClr val="accent5"/>
              </a:buClr>
              <a:defRPr b="0">
                <a:solidFill>
                  <a:schemeClr val="tx1"/>
                </a:solidFill>
              </a:defRPr>
            </a:lvl1pPr>
            <a:lvl2pPr marL="457200" indent="-228600">
              <a:buClr>
                <a:schemeClr val="accent5"/>
              </a:buClr>
              <a:defRPr>
                <a:solidFill>
                  <a:schemeClr val="tx1"/>
                </a:solidFill>
              </a:defRPr>
            </a:lvl2pPr>
            <a:lvl3pPr marL="685800" indent="-228600">
              <a:buClr>
                <a:schemeClr val="accent5"/>
              </a:buClr>
              <a:defRPr>
                <a:solidFill>
                  <a:schemeClr val="tx1"/>
                </a:solidFill>
              </a:defRPr>
            </a:lvl3pPr>
            <a:lvl4pPr>
              <a:buClr>
                <a:schemeClr val="accent5"/>
              </a:buClr>
              <a:defRPr>
                <a:solidFill>
                  <a:schemeClr val="tx1"/>
                </a:solidFill>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268" name="think-cell Slide" r:id="rId9" imgW="360" imgH="360" progId="">
                  <p:embed/>
                </p:oleObj>
              </mc:Choice>
              <mc:Fallback>
                <p:oleObj name="think-cell Slide" r:id="rId9" imgW="360" imgH="360" progId="">
                  <p:embed/>
                  <p:pic>
                    <p:nvPicPr>
                      <p:cNvPr id="0" name="Picture 3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4"/>
            </p:custDataLst>
          </p:nvPr>
        </p:nvSpPr>
        <p:spPr>
          <a:xfrm>
            <a:off x="341313" y="2042158"/>
            <a:ext cx="4487862" cy="4225293"/>
          </a:xfrm>
        </p:spPr>
        <p:txBody>
          <a:bodyPr/>
          <a:lstStyle>
            <a:lvl1pPr>
              <a:buClr>
                <a:schemeClr val="accent5"/>
              </a:buClr>
              <a:defRPr sz="2000"/>
            </a:lvl1pPr>
            <a:lvl2pPr>
              <a:buClr>
                <a:schemeClr val="accent5"/>
              </a:buClr>
              <a:defRPr sz="1800"/>
            </a:lvl2pPr>
            <a:lvl3pPr>
              <a:buClr>
                <a:schemeClr val="accent5"/>
              </a:buClr>
              <a:defRPr sz="1600"/>
            </a:lvl3pPr>
            <a:lvl4pPr>
              <a:buClr>
                <a:schemeClr val="accent5"/>
              </a:buCl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5"/>
            </p:custDataLst>
          </p:nvPr>
        </p:nvSpPr>
        <p:spPr>
          <a:xfrm>
            <a:off x="5076826" y="2042158"/>
            <a:ext cx="4487863" cy="4225293"/>
          </a:xfrm>
        </p:spPr>
        <p:txBody>
          <a:bodyPr/>
          <a:lstStyle>
            <a:lvl1pPr>
              <a:buClr>
                <a:schemeClr val="accent5"/>
              </a:buClr>
              <a:defRPr sz="2000"/>
            </a:lvl1pPr>
            <a:lvl2pPr>
              <a:buClr>
                <a:schemeClr val="accent5"/>
              </a:buClr>
              <a:defRPr sz="1800"/>
            </a:lvl2pPr>
            <a:lvl3pPr>
              <a:buClr>
                <a:schemeClr val="accent5"/>
              </a:buClr>
              <a:defRPr sz="1600"/>
            </a:lvl3pPr>
            <a:lvl4pPr>
              <a:buClr>
                <a:schemeClr val="accent5"/>
              </a:buCl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6"/>
            </p:custDataLst>
          </p:nvPr>
        </p:nvSpPr>
        <p:spPr>
          <a:xfrm>
            <a:off x="341313" y="1495425"/>
            <a:ext cx="4487862" cy="54864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76826" y="1495425"/>
            <a:ext cx="4487863" cy="54864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20197" name="think-cell Slide" r:id="rId7" imgW="360" imgH="360" progId="">
                  <p:embed/>
                </p:oleObj>
              </mc:Choice>
              <mc:Fallback>
                <p:oleObj name="think-cell Slide" r:id="rId7" imgW="360" imgH="360" progId="">
                  <p:embed/>
                  <p:pic>
                    <p:nvPicPr>
                      <p:cNvPr id="0" name="Picture 3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4"/>
            </p:custDataLst>
          </p:nvPr>
        </p:nvSpPr>
        <p:spPr>
          <a:xfrm>
            <a:off x="341313" y="2044932"/>
            <a:ext cx="9223377" cy="4222519"/>
          </a:xfrm>
        </p:spPr>
        <p:txBody>
          <a:bodyPr/>
          <a:lstStyle>
            <a:lvl1pPr>
              <a:buClr>
                <a:schemeClr val="accent5"/>
              </a:buClr>
              <a:defRPr b="0"/>
            </a:lvl1pPr>
            <a:lvl2pPr marL="457200" indent="-223838">
              <a:buClr>
                <a:schemeClr val="accent5"/>
              </a:buClr>
              <a:defRPr/>
            </a:lvl2pPr>
            <a:lvl3pPr>
              <a:buClr>
                <a:schemeClr val="accent5"/>
              </a:buClr>
              <a:defRPr/>
            </a:lvl3pPr>
            <a:lvl4pPr>
              <a:buClr>
                <a:schemeClr val="accent5"/>
              </a:buCl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5"/>
            </p:custDataLst>
          </p:nvPr>
        </p:nvSpPr>
        <p:spPr>
          <a:xfrm>
            <a:off x="341313" y="1495425"/>
            <a:ext cx="9223377" cy="548640"/>
          </a:xfrm>
        </p:spPr>
        <p:txBody>
          <a:bodyPr/>
          <a:lstStyle>
            <a:lvl1pPr marL="0" indent="0">
              <a:buNone/>
              <a:defRPr sz="2000" b="1">
                <a:solidFill>
                  <a:schemeClr val="accent5"/>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292" name="think-cell Slide" r:id="rId7" imgW="360" imgH="360" progId="">
                  <p:embed/>
                </p:oleObj>
              </mc:Choice>
              <mc:Fallback>
                <p:oleObj name="think-cell Slide" r:id="rId7" imgW="360" imgH="360" progId="">
                  <p:embed/>
                  <p:pic>
                    <p:nvPicPr>
                      <p:cNvPr id="0" name="Picture 3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4"/>
            </p:custDataLst>
          </p:nvPr>
        </p:nvSpPr>
        <p:spPr>
          <a:xfrm>
            <a:off x="341313" y="1495425"/>
            <a:ext cx="4487862" cy="4753518"/>
          </a:xfrm>
        </p:spPr>
        <p:txBody>
          <a:bodyPr/>
          <a:lstStyle>
            <a:lvl1pPr>
              <a:buClr>
                <a:schemeClr val="accent5"/>
              </a:buClr>
              <a:defRPr/>
            </a:lvl1pPr>
            <a:lvl2pPr marL="457200" indent="-228600">
              <a:buClr>
                <a:schemeClr val="accent5"/>
              </a:buClr>
              <a:defRPr/>
            </a:lvl2pPr>
            <a:lvl3pPr marL="685800" indent="-228600">
              <a:buClr>
                <a:schemeClr val="accent5"/>
              </a:buClr>
              <a:defRPr/>
            </a:lvl3pPr>
            <a:lvl4pPr>
              <a:buClr>
                <a:schemeClr val="accent5"/>
              </a:buCl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5"/>
            </p:custDataLst>
          </p:nvPr>
        </p:nvSpPr>
        <p:spPr>
          <a:xfrm>
            <a:off x="5076826" y="1495426"/>
            <a:ext cx="4487863" cy="4772024"/>
          </a:xfrm>
        </p:spPr>
        <p:txBody>
          <a:bodyPr/>
          <a:lstStyle>
            <a:lvl1pPr>
              <a:buClr>
                <a:schemeClr val="accent5"/>
              </a:buClr>
              <a:defRPr/>
            </a:lvl1pPr>
            <a:lvl2pPr marL="457200" indent="-228600">
              <a:buClr>
                <a:schemeClr val="accent5"/>
              </a:buClr>
              <a:defRPr/>
            </a:lvl2pPr>
            <a:lvl3pPr>
              <a:buClr>
                <a:schemeClr val="accent5"/>
              </a:buClr>
              <a:defRPr/>
            </a:lvl3pPr>
            <a:lvl4pPr>
              <a:buClr>
                <a:schemeClr val="accent5"/>
              </a:buCl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244" name="think-cell Slide" r:id="rId5" imgW="360" imgH="360" progId="">
                  <p:embed/>
                </p:oleObj>
              </mc:Choice>
              <mc:Fallback>
                <p:oleObj name="think-cell Slide" r:id="rId5" imgW="360" imgH="360" progId="">
                  <p:embed/>
                  <p:pic>
                    <p:nvPicPr>
                      <p:cNvPr id="0" name="Picture 3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77188" name="think-cell Slide" r:id="rId4" imgW="360" imgH="360" progId="">
                  <p:embed/>
                </p:oleObj>
              </mc:Choice>
              <mc:Fallback>
                <p:oleObj name="think-cell Slide" r:id="rId4" imgW="360" imgH="360" progId="">
                  <p:embed/>
                  <p:pic>
                    <p:nvPicPr>
                      <p:cNvPr id="0" name="Picture 3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9" y="1"/>
          <a:ext cx="147061" cy="143985"/>
        </p:xfrm>
        <a:graphic>
          <a:graphicData uri="http://schemas.openxmlformats.org/presentationml/2006/ole">
            <mc:AlternateContent xmlns:mc="http://schemas.openxmlformats.org/markup-compatibility/2006">
              <mc:Choice xmlns:v="urn:schemas-microsoft-com:vml" Requires="v">
                <p:oleObj spid="_x0000_s713837" name="think-cell Slide" r:id="rId6" imgW="360" imgH="360" progId="">
                  <p:embed/>
                </p:oleObj>
              </mc:Choice>
              <mc:Fallback>
                <p:oleObj name="think-cell Slide" r:id="rId6" imgW="360" imgH="360" progId="">
                  <p:embed/>
                  <p:pic>
                    <p:nvPicPr>
                      <p:cNvPr id="0" name="Picture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bwMode="gray"/>
        <p:txBody>
          <a:bodyPr/>
          <a:lstStyle>
            <a:lvl1pPr>
              <a:defRPr/>
            </a:lvl1pPr>
          </a:lstStyle>
          <a:p>
            <a:r>
              <a:rPr lang="en-GB" noProof="0" smtClean="0"/>
              <a:t>Click to edit Master title style</a:t>
            </a:r>
            <a:endParaRPr lang="en-GB" noProof="0"/>
          </a:p>
        </p:txBody>
      </p:sp>
      <p:sp>
        <p:nvSpPr>
          <p:cNvPr id="8" name="Espace réservé du texte 7"/>
          <p:cNvSpPr>
            <a:spLocks noGrp="1"/>
          </p:cNvSpPr>
          <p:nvPr>
            <p:ph type="body" sz="quarter" idx="11" hasCustomPrompt="1"/>
            <p:custDataLst>
              <p:tags r:id="rId4"/>
            </p:custDataLst>
          </p:nvPr>
        </p:nvSpPr>
        <p:spPr bwMode="gray">
          <a:xfrm>
            <a:off x="776420" y="1124716"/>
            <a:ext cx="9129580" cy="288413"/>
          </a:xfrm>
          <a:prstGeom prst="rect">
            <a:avLst/>
          </a:prstGeom>
        </p:spPr>
        <p:txBody>
          <a:bodyPr wrap="square">
            <a:spAutoFit/>
          </a:bodyPr>
          <a:lstStyle>
            <a:lvl1pPr marL="0" indent="0">
              <a:buNone/>
              <a:defRPr lang="fr-FR" sz="1400" b="1" i="1" kern="1200" dirty="0" smtClean="0">
                <a:solidFill>
                  <a:schemeClr val="accent1">
                    <a:lumMod val="75000"/>
                  </a:schemeClr>
                </a:solidFill>
                <a:latin typeface="+mn-lt"/>
                <a:ea typeface="+mn-ea"/>
                <a:cs typeface="+mn-cs"/>
              </a:defRPr>
            </a:lvl1pPr>
          </a:lstStyle>
          <a:p>
            <a:pPr lvl="0"/>
            <a:r>
              <a:rPr lang="en-GB" noProof="0" smtClean="0"/>
              <a:t>Click to edit Master text style</a:t>
            </a:r>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1.emf"/><Relationship Id="rId25"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oleObject" Target="../embeddings/oleObject11.bin"/><Relationship Id="rId20" Type="http://schemas.openxmlformats.org/officeDocument/2006/relationships/hyperlink" Target="http://www.linkedin.com/company/capgemini" TargetMode="External"/><Relationship Id="rId29" Type="http://schemas.openxmlformats.org/officeDocument/2006/relationships/hyperlink" Target="http://www.capgemini.com/" TargetMode="External"/><Relationship Id="rId1" Type="http://schemas.openxmlformats.org/officeDocument/2006/relationships/slideLayout" Target="../slideLayouts/slideLayout11.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 TargetMode="External"/><Relationship Id="rId5" Type="http://schemas.openxmlformats.org/officeDocument/2006/relationships/vmlDrawing" Target="../drawings/vmlDrawing11.vml"/><Relationship Id="rId15" Type="http://schemas.openxmlformats.org/officeDocument/2006/relationships/tags" Target="../tags/tag51.xml"/><Relationship Id="rId23" Type="http://schemas.openxmlformats.org/officeDocument/2006/relationships/image" Target="../media/image8.png"/><Relationship Id="rId28" Type="http://schemas.openxmlformats.org/officeDocument/2006/relationships/image" Target="../media/image11.tiff"/><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2.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16.xml"/><Relationship Id="rId7" Type="http://schemas.openxmlformats.org/officeDocument/2006/relationships/tags" Target="../tags/tag57.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vmlDrawing" Target="../drawings/vmlDrawing15.vml"/><Relationship Id="rId5"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436" name="think-cell Slide" r:id="rId21" imgW="360" imgH="360" progId="">
                  <p:embed/>
                </p:oleObj>
              </mc:Choice>
              <mc:Fallback>
                <p:oleObj name="think-cell Slide" r:id="rId21" imgW="360" imgH="360" progId="">
                  <p:embed/>
                  <p:pic>
                    <p:nvPicPr>
                      <p:cNvPr id="0" name="Picture 3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341314" y="1495425"/>
            <a:ext cx="9223375"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9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accent6"/>
                </a:solidFill>
              </a:rPr>
              <a:pPr algn="ctr"/>
              <a:t>‹#›</a:t>
            </a:fld>
            <a:endParaRPr lang="en-US" sz="700" dirty="0">
              <a:solidFill>
                <a:schemeClr val="accent6"/>
              </a:solidFill>
            </a:endParaRPr>
          </a:p>
        </p:txBody>
      </p:sp>
      <p:sp>
        <p:nvSpPr>
          <p:cNvPr id="9" name="Freeform 4"/>
          <p:cNvSpPr>
            <a:spLocks/>
          </p:cNvSpPr>
          <p:nvPr>
            <p:custDataLst>
              <p:tags r:id="rId17"/>
            </p:custDataLst>
          </p:nvPr>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pic>
        <p:nvPicPr>
          <p:cNvPr id="17" name="Picture 103" descr="C:\Users\UserSim\Desktop\Capgemini\Capgemini_logo_cmyk.png"/>
          <p:cNvPicPr>
            <a:picLocks noChangeAspect="1" noChangeArrowheads="1"/>
          </p:cNvPicPr>
          <p:nvPr>
            <p:custDataLst>
              <p:tags r:id="rId18"/>
            </p:custDataLst>
          </p:nvPr>
        </p:nvPicPr>
        <p:blipFill>
          <a:blip r:embed="rId23" cstate="email"/>
          <a:srcRect/>
          <a:stretch>
            <a:fillRect/>
          </a:stretch>
        </p:blipFill>
        <p:spPr bwMode="auto">
          <a:xfrm>
            <a:off x="341313" y="6452167"/>
            <a:ext cx="1360171" cy="320040"/>
          </a:xfrm>
          <a:prstGeom prst="rect">
            <a:avLst/>
          </a:prstGeom>
          <a:noFill/>
        </p:spPr>
      </p:pic>
      <p:cxnSp>
        <p:nvCxnSpPr>
          <p:cNvPr id="14" name="Straight Connector 5"/>
          <p:cNvCxnSpPr/>
          <p:nvPr>
            <p:custDataLst>
              <p:tags r:id="rId19"/>
            </p:custDataLst>
          </p:nvPr>
        </p:nvCxnSpPr>
        <p:spPr>
          <a:xfrm flipH="1">
            <a:off x="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a:spLocks noChangeArrowheads="1"/>
          </p:cNvSpPr>
          <p:nvPr>
            <p:custDataLst>
              <p:tags r:id="rId20"/>
            </p:custDataLst>
          </p:nvPr>
        </p:nvSpPr>
        <p:spPr bwMode="auto">
          <a:xfrm>
            <a:off x="6381751" y="6623405"/>
            <a:ext cx="30207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accent6"/>
                </a:solidFill>
                <a:latin typeface="+mj-lt"/>
                <a:cs typeface="Helvetica Light"/>
              </a:rPr>
              <a:t>Copyright © Capgemini 2015. All Rights Reserved</a:t>
            </a:r>
          </a:p>
        </p:txBody>
      </p:sp>
      <p:pic>
        <p:nvPicPr>
          <p:cNvPr id="12" name="Picture 3" descr="D:\My Work\TEMPLATES\LOGO Library\coca_cola_CS4.png"/>
          <p:cNvPicPr>
            <a:picLocks noChangeAspect="1" noChangeArrowheads="1"/>
          </p:cNvPicPr>
          <p:nvPr/>
        </p:nvPicPr>
        <p:blipFill>
          <a:blip r:embed="rId24" cstate="print"/>
          <a:srcRect/>
          <a:stretch>
            <a:fillRect/>
          </a:stretch>
        </p:blipFill>
        <p:spPr bwMode="auto">
          <a:xfrm>
            <a:off x="4484693" y="6482924"/>
            <a:ext cx="815972" cy="258526"/>
          </a:xfrm>
          <a:prstGeom prst="rect">
            <a:avLst/>
          </a:prstGeom>
          <a:noFill/>
        </p:spPr>
      </p:pic>
    </p:spTree>
  </p:cSld>
  <p:clrMap bg1="lt1" tx1="dk1" bg2="lt2" tx2="dk2" accent1="accent1" accent2="accent2" accent3="accent3" accent4="accent4" accent5="accent5" accent6="accent6" hlink="hlink" folHlink="folHlink"/>
  <p:sldLayoutIdLst>
    <p:sldLayoutId id="2147483969" r:id="rId1"/>
    <p:sldLayoutId id="2147483994" r:id="rId2"/>
    <p:sldLayoutId id="2147483965" r:id="rId3"/>
    <p:sldLayoutId id="2147483963" r:id="rId4"/>
    <p:sldLayoutId id="2147483966" r:id="rId5"/>
    <p:sldLayoutId id="2147483962" r:id="rId6"/>
    <p:sldLayoutId id="2147483964" r:id="rId7"/>
    <p:sldLayoutId id="2147483934" r:id="rId8"/>
    <p:sldLayoutId id="2147483995" r:id="rId9"/>
    <p:sldLayoutId id="2147483996"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1"/>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1"/>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7"/>
          <p:cNvSpPr/>
          <p:nvPr>
            <p:custDataLst>
              <p:tags r:id="rId6"/>
            </p:custDataLst>
          </p:nvPr>
        </p:nvSpPr>
        <p:spPr bwMode="auto">
          <a:xfrm flipV="1">
            <a:off x="0" y="1685927"/>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flip="none" rotWithShape="1">
            <a:gsLst>
              <a:gs pos="15000">
                <a:schemeClr val="accent4"/>
              </a:gs>
              <a:gs pos="100000">
                <a:schemeClr val="accent3"/>
              </a:gs>
              <a:gs pos="100000">
                <a:schemeClr val="accent3"/>
              </a:gs>
            </a:gsLst>
            <a:lin ang="13500000" scaled="1"/>
            <a:tileRect/>
          </a:gradFill>
          <a:ln w="12700" cmpd="sng" algn="ctr">
            <a:noFill/>
            <a:miter lim="800000"/>
            <a:headEnd/>
            <a:tailEnd/>
          </a:ln>
          <a:effectLst>
            <a:innerShdw blurRad="50800" dist="25400" dir="16200000">
              <a:prstClr val="black">
                <a:alpha val="50000"/>
              </a:prstClr>
            </a:inn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1509" name="think-cell Slide" r:id="rId16" imgW="360" imgH="360" progId="">
                  <p:embed/>
                </p:oleObj>
              </mc:Choice>
              <mc:Fallback>
                <p:oleObj name="think-cell Slide" r:id="rId16" imgW="360" imgH="360" progId="">
                  <p:embed/>
                  <p:pic>
                    <p:nvPicPr>
                      <p:cNvPr id="0" name="Picture 3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p:cNvSpPr/>
          <p:nvPr>
            <p:custDataLst>
              <p:tags r:id="rId8"/>
            </p:custDataLst>
          </p:nvPr>
        </p:nvSpPr>
        <p:spPr>
          <a:xfrm>
            <a:off x="5523918" y="6271948"/>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pic>
        <p:nvPicPr>
          <p:cNvPr id="16" name="Picture 3" descr="C:\Users\UserSim\Desktop\DS_icons\128x128 shadows\facebook.png">
            <a:hlinkClick r:id="rId18"/>
          </p:cNvPr>
          <p:cNvPicPr>
            <a:picLocks noChangeAspect="1" noChangeArrowheads="1"/>
          </p:cNvPicPr>
          <p:nvPr>
            <p:custDataLst>
              <p:tags r:id="rId9"/>
            </p:custDataLst>
          </p:nvPr>
        </p:nvPicPr>
        <p:blipFill>
          <a:blip r:embed="rId19"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0"/>
            </p:custDataLst>
          </p:nvPr>
        </p:nvPicPr>
        <p:blipFill>
          <a:blip r:embed="rId21" cstate="email"/>
          <a:srcRect/>
          <a:stretch>
            <a:fillRect/>
          </a:stretch>
        </p:blipFill>
        <p:spPr bwMode="auto">
          <a:xfrm>
            <a:off x="8274666" y="5932547"/>
            <a:ext cx="28131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1"/>
            </p:custDataLst>
          </p:nvPr>
        </p:nvPicPr>
        <p:blipFill>
          <a:blip r:embed="rId23"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2"/>
            </p:custDataLst>
          </p:nvPr>
        </p:nvPicPr>
        <p:blipFill>
          <a:blip r:embed="rId25" cstate="email"/>
          <a:srcRect/>
          <a:stretch>
            <a:fillRect/>
          </a:stretch>
        </p:blipFill>
        <p:spPr bwMode="auto">
          <a:xfrm>
            <a:off x="9242223" y="5932547"/>
            <a:ext cx="281314" cy="266700"/>
          </a:xfrm>
          <a:prstGeom prst="rect">
            <a:avLst/>
          </a:prstGeom>
          <a:noFill/>
        </p:spPr>
      </p:pic>
      <p:pic>
        <p:nvPicPr>
          <p:cNvPr id="20" name="Image 22" descr="Picto_Slideshare.gif">
            <a:hlinkClick r:id="rId26"/>
          </p:cNvPr>
          <p:cNvPicPr preferRelativeResize="0">
            <a:picLocks/>
          </p:cNvPicPr>
          <p:nvPr>
            <p:custDataLst>
              <p:tags r:id="rId13"/>
            </p:custDataLst>
          </p:nvPr>
        </p:nvPicPr>
        <p:blipFill>
          <a:blip r:embed="rId27" cstate="email"/>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22" name="Image 10" descr="Capgemini_logo_lr.tif"/>
          <p:cNvPicPr>
            <a:picLocks noChangeAspect="1"/>
          </p:cNvPicPr>
          <p:nvPr>
            <p:custDataLst>
              <p:tags r:id="rId14"/>
            </p:custDataLst>
          </p:nvPr>
        </p:nvPicPr>
        <p:blipFill>
          <a:blip r:embed="rId28" cstate="email"/>
          <a:stretch>
            <a:fillRect/>
          </a:stretch>
        </p:blipFill>
        <p:spPr>
          <a:xfrm>
            <a:off x="634423" y="843900"/>
            <a:ext cx="3154765" cy="776000"/>
          </a:xfrm>
          <a:prstGeom prst="rect">
            <a:avLst/>
          </a:prstGeom>
        </p:spPr>
      </p:pic>
      <p:sp>
        <p:nvSpPr>
          <p:cNvPr id="15" name="Rectangle 14">
            <a:hlinkClick r:id="rId29"/>
          </p:cNvPr>
          <p:cNvSpPr/>
          <p:nvPr>
            <p:custDataLst>
              <p:tags r:id="rId1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4" name="Picture 3" descr="D:\My Work\TEMPLATES\LOGO Library\coca_cola_CS4.png"/>
          <p:cNvPicPr>
            <a:picLocks noChangeAspect="1" noChangeArrowheads="1"/>
          </p:cNvPicPr>
          <p:nvPr/>
        </p:nvPicPr>
        <p:blipFill>
          <a:blip r:embed="rId30" cstate="print"/>
          <a:srcRect/>
          <a:stretch>
            <a:fillRect/>
          </a:stretch>
        </p:blipFill>
        <p:spPr bwMode="auto">
          <a:xfrm>
            <a:off x="7239000" y="916347"/>
            <a:ext cx="1998663" cy="631109"/>
          </a:xfrm>
          <a:prstGeom prst="rect">
            <a:avLst/>
          </a:prstGeom>
          <a:noFill/>
        </p:spPr>
      </p:pic>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412" name="think-cell Slide" r:id="rId8" imgW="360" imgH="360" progId="">
                  <p:embed/>
                </p:oleObj>
              </mc:Choice>
              <mc:Fallback>
                <p:oleObj name="think-cell Slide" r:id="rId8" imgW="360" imgH="360" progId="">
                  <p:embed/>
                  <p:pic>
                    <p:nvPicPr>
                      <p:cNvPr id="0" name="Picture 3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9" r:id="rId1"/>
    <p:sldLayoutId id="2147483991" r:id="rId2"/>
    <p:sldLayoutId id="2147483992" r:id="rId3"/>
    <p:sldLayoutId id="2147483993" r:id="rId4"/>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20.bin"/><Relationship Id="rId2" Type="http://schemas.openxmlformats.org/officeDocument/2006/relationships/tags" Target="../tags/tag66.xml"/><Relationship Id="rId1" Type="http://schemas.openxmlformats.org/officeDocument/2006/relationships/vmlDrawing" Target="../drawings/vmlDrawing20.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jpeg"/><Relationship Id="rId17"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3.gif"/><Relationship Id="rId4" Type="http://schemas.openxmlformats.org/officeDocument/2006/relationships/image" Target="../media/image17.jpeg"/><Relationship Id="rId9" Type="http://schemas.openxmlformats.org/officeDocument/2006/relationships/image" Target="../media/image22.pn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9.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494983" name="think-cell Slide" r:id="rId7" imgW="360" imgH="360" progId="">
                  <p:embed/>
                </p:oleObj>
              </mc:Choice>
              <mc:Fallback>
                <p:oleObj name="think-cell Slide" r:id="rId7" imgW="360" imgH="360" progId="">
                  <p:embed/>
                  <p:pic>
                    <p:nvPicPr>
                      <p:cNvPr id="0" name="Picture 3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9"/>
          <p:cNvSpPr>
            <a:spLocks noGrp="1"/>
          </p:cNvSpPr>
          <p:nvPr>
            <p:ph type="ctrTitle"/>
            <p:custDataLst>
              <p:tags r:id="rId3"/>
            </p:custDataLst>
          </p:nvPr>
        </p:nvSpPr>
        <p:spPr>
          <a:xfrm>
            <a:off x="3047" y="3196932"/>
            <a:ext cx="9023387" cy="1188720"/>
          </a:xfrm>
        </p:spPr>
        <p:txBody>
          <a:bodyPr/>
          <a:lstStyle/>
          <a:p>
            <a:r>
              <a:rPr lang="en-US" dirty="0" smtClean="0"/>
              <a:t>Software Configuration Management in Coke</a:t>
            </a:r>
            <a:endParaRPr lang="en-US" dirty="0"/>
          </a:p>
        </p:txBody>
      </p:sp>
      <p:sp>
        <p:nvSpPr>
          <p:cNvPr id="8" name="Subtitle 12"/>
          <p:cNvSpPr>
            <a:spLocks noGrp="1"/>
          </p:cNvSpPr>
          <p:nvPr>
            <p:ph type="subTitle" idx="1"/>
            <p:custDataLst>
              <p:tags r:id="rId4"/>
            </p:custDataLst>
          </p:nvPr>
        </p:nvSpPr>
        <p:spPr/>
        <p:txBody>
          <a:bodyPr/>
          <a:lstStyle/>
          <a:p>
            <a:r>
              <a:rPr lang="fr-FR" dirty="0" smtClean="0"/>
              <a:t>Jan, 2017</a:t>
            </a:r>
            <a:endParaRPr lang="fr-FR"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6" name="Rectangle 5"/>
          <p:cNvSpPr/>
          <p:nvPr/>
        </p:nvSpPr>
        <p:spPr>
          <a:xfrm>
            <a:off x="511629" y="1597730"/>
            <a:ext cx="8937171" cy="3031599"/>
          </a:xfrm>
          <a:prstGeom prst="rect">
            <a:avLst/>
          </a:prstGeom>
        </p:spPr>
        <p:txBody>
          <a:bodyPr wrap="square">
            <a:spAutoFit/>
          </a:bodyPr>
          <a:lstStyle/>
          <a:p>
            <a:pPr marL="273050" indent="-273050"/>
            <a:r>
              <a:rPr lang="en-US" sz="2800" dirty="0">
                <a:latin typeface="+mj-lt"/>
                <a:ea typeface="+mj-ea"/>
                <a:cs typeface="+mj-cs"/>
              </a:rPr>
              <a:t>Configuration Management (CM) is the discipline that supports projects in</a:t>
            </a:r>
            <a:r>
              <a:rPr lang="en-US" sz="2400" dirty="0" smtClean="0">
                <a:solidFill>
                  <a:schemeClr val="tx2">
                    <a:lumMod val="50000"/>
                  </a:schemeClr>
                </a:solidFill>
              </a:rPr>
              <a:t>:</a:t>
            </a:r>
          </a:p>
          <a:p>
            <a:pPr marL="273050" indent="-273050"/>
            <a:endParaRPr lang="en-US" sz="2400" dirty="0">
              <a:solidFill>
                <a:schemeClr val="tx2">
                  <a:lumMod val="50000"/>
                </a:schemeClr>
              </a:solidFill>
            </a:endParaRPr>
          </a:p>
          <a:p>
            <a:pPr marL="447675" lvl="1" indent="-447675" defTabSz="914342">
              <a:spcBef>
                <a:spcPct val="20000"/>
              </a:spcBef>
              <a:spcAft>
                <a:spcPts val="600"/>
              </a:spcAft>
              <a:buClr>
                <a:schemeClr val="accent1"/>
              </a:buClr>
              <a:buSzPct val="70000"/>
              <a:buFont typeface="Wingdings" pitchFamily="2" charset="2"/>
              <a:buChar char="Ø"/>
            </a:pPr>
            <a:r>
              <a:rPr lang="en-US" sz="2000" dirty="0">
                <a:solidFill>
                  <a:srgbClr val="000000"/>
                </a:solidFill>
              </a:rPr>
              <a:t>Storage, handling and delivery of work products</a:t>
            </a:r>
          </a:p>
          <a:p>
            <a:pPr marL="447675" lvl="1" indent="-447675" defTabSz="914342">
              <a:spcBef>
                <a:spcPct val="20000"/>
              </a:spcBef>
              <a:spcAft>
                <a:spcPts val="600"/>
              </a:spcAft>
              <a:buClr>
                <a:schemeClr val="accent1"/>
              </a:buClr>
              <a:buSzPct val="70000"/>
              <a:buFont typeface="Wingdings" pitchFamily="2" charset="2"/>
              <a:buChar char="Ø"/>
            </a:pPr>
            <a:r>
              <a:rPr lang="en-US" sz="2000" dirty="0">
                <a:solidFill>
                  <a:srgbClr val="000000"/>
                </a:solidFill>
              </a:rPr>
              <a:t>Controlling modifications and releases of the product</a:t>
            </a:r>
          </a:p>
          <a:p>
            <a:pPr marL="447675" lvl="1" indent="-447675" defTabSz="914342">
              <a:spcBef>
                <a:spcPct val="20000"/>
              </a:spcBef>
              <a:spcAft>
                <a:spcPts val="600"/>
              </a:spcAft>
              <a:buClr>
                <a:schemeClr val="accent1"/>
              </a:buClr>
              <a:buSzPct val="70000"/>
              <a:buFont typeface="Wingdings" pitchFamily="2" charset="2"/>
              <a:buChar char="Ø"/>
            </a:pPr>
            <a:r>
              <a:rPr lang="en-US" sz="2000" dirty="0">
                <a:solidFill>
                  <a:srgbClr val="000000"/>
                </a:solidFill>
              </a:rPr>
              <a:t>Ensuring completeness, consistency and correctness of work products</a:t>
            </a:r>
          </a:p>
          <a:p>
            <a:pPr marL="447675" lvl="1" indent="-447675" defTabSz="914342">
              <a:spcBef>
                <a:spcPct val="20000"/>
              </a:spcBef>
              <a:spcAft>
                <a:spcPts val="600"/>
              </a:spcAft>
              <a:buClr>
                <a:schemeClr val="accent1"/>
              </a:buClr>
              <a:buSzPct val="70000"/>
              <a:buFont typeface="Wingdings" pitchFamily="2" charset="2"/>
              <a:buChar char="Ø"/>
            </a:pPr>
            <a:r>
              <a:rPr lang="en-US" sz="2000" dirty="0">
                <a:solidFill>
                  <a:srgbClr val="000000"/>
                </a:solidFill>
              </a:rPr>
              <a:t>Reporting the status of work products and changes</a:t>
            </a:r>
          </a:p>
        </p:txBody>
      </p:sp>
    </p:spTree>
    <p:extLst>
      <p:ext uri="{BB962C8B-B14F-4D97-AF65-F5344CB8AC3E}">
        <p14:creationId xmlns:p14="http://schemas.microsoft.com/office/powerpoint/2010/main" val="53494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Governance Policy</a:t>
            </a:r>
            <a:endParaRPr lang="en-US" dirty="0"/>
          </a:p>
        </p:txBody>
      </p:sp>
      <p:sp>
        <p:nvSpPr>
          <p:cNvPr id="4" name="Rectangle 3"/>
          <p:cNvSpPr/>
          <p:nvPr/>
        </p:nvSpPr>
        <p:spPr>
          <a:xfrm>
            <a:off x="707570" y="2352135"/>
            <a:ext cx="6569529" cy="2185214"/>
          </a:xfrm>
          <a:prstGeom prst="rect">
            <a:avLst/>
          </a:prstGeom>
        </p:spPr>
        <p:txBody>
          <a:bodyPr wrap="square">
            <a:spAutoFit/>
          </a:bodyPr>
          <a:lstStyle/>
          <a:p>
            <a:pPr marL="447675" indent="-447675" defTabSz="914342">
              <a:spcBef>
                <a:spcPct val="20000"/>
              </a:spcBef>
              <a:spcAft>
                <a:spcPts val="600"/>
              </a:spcAft>
              <a:buClr>
                <a:schemeClr val="accent1"/>
              </a:buClr>
              <a:buSzPct val="70000"/>
              <a:buFont typeface="Wingdings" pitchFamily="2" charset="2"/>
              <a:buChar char="Ø"/>
            </a:pPr>
            <a:r>
              <a:rPr lang="en-US" sz="2000" dirty="0" smtClean="0">
                <a:solidFill>
                  <a:srgbClr val="000000"/>
                </a:solidFill>
              </a:rPr>
              <a:t>Scope</a:t>
            </a:r>
            <a:endParaRPr lang="en-US" sz="2000" dirty="0">
              <a:solidFill>
                <a:srgbClr val="000000"/>
              </a:solidFill>
            </a:endParaRPr>
          </a:p>
          <a:p>
            <a:pPr marL="447675" indent="-447675" defTabSz="914342">
              <a:spcBef>
                <a:spcPct val="20000"/>
              </a:spcBef>
              <a:spcAft>
                <a:spcPts val="600"/>
              </a:spcAft>
              <a:buClr>
                <a:schemeClr val="accent1"/>
              </a:buClr>
              <a:buSzPct val="70000"/>
              <a:buFont typeface="Wingdings" pitchFamily="2" charset="2"/>
              <a:buChar char="Ø"/>
            </a:pPr>
            <a:r>
              <a:rPr lang="en-US" sz="2000" dirty="0" smtClean="0">
                <a:solidFill>
                  <a:srgbClr val="000000"/>
                </a:solidFill>
              </a:rPr>
              <a:t>Roles and Responsibilities</a:t>
            </a:r>
            <a:endParaRPr lang="en-US" sz="2000" dirty="0">
              <a:solidFill>
                <a:srgbClr val="000000"/>
              </a:solidFill>
            </a:endParaRPr>
          </a:p>
          <a:p>
            <a:pPr marL="447675" indent="-447675" defTabSz="914342">
              <a:spcBef>
                <a:spcPct val="20000"/>
              </a:spcBef>
              <a:spcAft>
                <a:spcPts val="600"/>
              </a:spcAft>
              <a:buClr>
                <a:schemeClr val="accent1"/>
              </a:buClr>
              <a:buSzPct val="70000"/>
              <a:buFont typeface="Wingdings" pitchFamily="2" charset="2"/>
              <a:buChar char="Ø"/>
            </a:pPr>
            <a:r>
              <a:rPr lang="en-US" sz="2000" dirty="0" smtClean="0">
                <a:solidFill>
                  <a:srgbClr val="000000"/>
                </a:solidFill>
              </a:rPr>
              <a:t>Policy Statements</a:t>
            </a:r>
            <a:endParaRPr lang="en-US" sz="2000" dirty="0">
              <a:solidFill>
                <a:srgbClr val="000000"/>
              </a:solidFill>
            </a:endParaRPr>
          </a:p>
          <a:p>
            <a:pPr marL="447675" indent="-447675" defTabSz="914342">
              <a:spcBef>
                <a:spcPct val="20000"/>
              </a:spcBef>
              <a:spcAft>
                <a:spcPts val="600"/>
              </a:spcAft>
              <a:buClr>
                <a:schemeClr val="accent1"/>
              </a:buClr>
              <a:buSzPct val="70000"/>
              <a:buFont typeface="Wingdings" pitchFamily="2" charset="2"/>
              <a:buChar char="Ø"/>
            </a:pPr>
            <a:r>
              <a:rPr lang="en-US" sz="2000" dirty="0" smtClean="0">
                <a:solidFill>
                  <a:srgbClr val="000000"/>
                </a:solidFill>
              </a:rPr>
              <a:t>Guide line principles</a:t>
            </a:r>
            <a:endParaRPr lang="en-US" sz="2000" dirty="0">
              <a:solidFill>
                <a:srgbClr val="000000"/>
              </a:solidFill>
            </a:endParaRPr>
          </a:p>
          <a:p>
            <a:pPr marL="447675" indent="-447675" defTabSz="914342">
              <a:spcBef>
                <a:spcPct val="20000"/>
              </a:spcBef>
              <a:spcAft>
                <a:spcPts val="600"/>
              </a:spcAft>
              <a:buClr>
                <a:schemeClr val="accent1"/>
              </a:buClr>
              <a:buSzPct val="70000"/>
              <a:buFont typeface="Wingdings" pitchFamily="2" charset="2"/>
              <a:buChar char="Ø"/>
            </a:pPr>
            <a:r>
              <a:rPr lang="en-US" sz="2000" dirty="0" smtClean="0">
                <a:solidFill>
                  <a:srgbClr val="000000"/>
                </a:solidFill>
              </a:rPr>
              <a:t>Standard operating procedures</a:t>
            </a:r>
            <a:endParaRPr lang="en-US" sz="2000" dirty="0">
              <a:solidFill>
                <a:srgbClr val="000000"/>
              </a:solidFill>
            </a:endParaRPr>
          </a:p>
        </p:txBody>
      </p:sp>
      <p:sp>
        <p:nvSpPr>
          <p:cNvPr id="5" name="TextBox 4"/>
          <p:cNvSpPr txBox="1"/>
          <p:nvPr/>
        </p:nvSpPr>
        <p:spPr>
          <a:xfrm>
            <a:off x="707570" y="1600200"/>
            <a:ext cx="8534401" cy="461665"/>
          </a:xfrm>
          <a:prstGeom prst="rect">
            <a:avLst/>
          </a:prstGeom>
          <a:noFill/>
        </p:spPr>
        <p:txBody>
          <a:bodyPr wrap="square" rtlCol="0">
            <a:spAutoFit/>
          </a:bodyPr>
          <a:lstStyle/>
          <a:p>
            <a:r>
              <a:rPr lang="en-US" sz="2400" dirty="0" smtClean="0">
                <a:latin typeface="+mj-lt"/>
                <a:ea typeface="+mj-ea"/>
                <a:cs typeface="+mj-cs"/>
              </a:rPr>
              <a:t>In Configuration management policy defined </a:t>
            </a:r>
            <a:endParaRPr lang="en-US" sz="2400" dirty="0">
              <a:latin typeface="+mj-lt"/>
              <a:ea typeface="+mj-ea"/>
              <a:cs typeface="+mj-cs"/>
            </a:endParaRPr>
          </a:p>
        </p:txBody>
      </p:sp>
    </p:spTree>
    <p:extLst>
      <p:ext uri="{BB962C8B-B14F-4D97-AF65-F5344CB8AC3E}">
        <p14:creationId xmlns:p14="http://schemas.microsoft.com/office/powerpoint/2010/main" val="190319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a:t>
            </a:r>
            <a:r>
              <a:rPr lang="en-US" dirty="0" smtClean="0"/>
              <a:t>Tools Defined</a:t>
            </a:r>
            <a:endParaRPr lang="en-US" dirty="0"/>
          </a:p>
        </p:txBody>
      </p:sp>
      <p:sp>
        <p:nvSpPr>
          <p:cNvPr id="3" name="Content Placeholder 2"/>
          <p:cNvSpPr>
            <a:spLocks noGrp="1"/>
          </p:cNvSpPr>
          <p:nvPr>
            <p:ph sz="quarter" idx="13"/>
          </p:nvPr>
        </p:nvSpPr>
        <p:spPr/>
        <p:txBody>
          <a:bodyPr/>
          <a:lstStyle/>
          <a:p>
            <a:pPr marL="447675" indent="-447675">
              <a:lnSpc>
                <a:spcPct val="80000"/>
              </a:lnSpc>
              <a:spcBef>
                <a:spcPct val="20000"/>
              </a:spcBef>
              <a:buClr>
                <a:schemeClr val="accent1"/>
              </a:buClr>
              <a:buSzPct val="70000"/>
              <a:buFont typeface="Wingdings" pitchFamily="2" charset="2"/>
              <a:buChar char="Ø"/>
            </a:pPr>
            <a:r>
              <a:rPr lang="en-US" sz="2400" dirty="0"/>
              <a:t>Version control</a:t>
            </a:r>
          </a:p>
          <a:p>
            <a:pPr marL="889000" lvl="1" indent="-439738">
              <a:lnSpc>
                <a:spcPct val="80000"/>
              </a:lnSpc>
              <a:spcBef>
                <a:spcPct val="20000"/>
              </a:spcBef>
              <a:buClr>
                <a:schemeClr val="hlink"/>
              </a:buClr>
              <a:buSzPct val="65000"/>
            </a:pPr>
            <a:r>
              <a:rPr lang="en-US" dirty="0" smtClean="0"/>
              <a:t>Subversion</a:t>
            </a:r>
            <a:r>
              <a:rPr lang="en-US" dirty="0"/>
              <a:t>, </a:t>
            </a:r>
            <a:r>
              <a:rPr lang="en-US" dirty="0" smtClean="0"/>
              <a:t>Git</a:t>
            </a:r>
            <a:endParaRPr lang="en-US" dirty="0"/>
          </a:p>
          <a:p>
            <a:pPr marL="447675" indent="-447675">
              <a:lnSpc>
                <a:spcPct val="80000"/>
              </a:lnSpc>
              <a:spcBef>
                <a:spcPct val="20000"/>
              </a:spcBef>
              <a:buClr>
                <a:schemeClr val="accent1"/>
              </a:buClr>
              <a:buSzPct val="70000"/>
              <a:buFont typeface="Wingdings" pitchFamily="2" charset="2"/>
              <a:buChar char="Ø"/>
            </a:pPr>
            <a:r>
              <a:rPr lang="en-US" sz="2400" dirty="0" smtClean="0"/>
              <a:t>Bug </a:t>
            </a:r>
            <a:r>
              <a:rPr lang="en-US" sz="2400" dirty="0"/>
              <a:t>tracking</a:t>
            </a:r>
          </a:p>
          <a:p>
            <a:pPr marL="889000" lvl="1" indent="-439738">
              <a:lnSpc>
                <a:spcPct val="80000"/>
              </a:lnSpc>
              <a:spcBef>
                <a:spcPct val="20000"/>
              </a:spcBef>
              <a:buClr>
                <a:schemeClr val="hlink"/>
              </a:buClr>
              <a:buSzPct val="65000"/>
            </a:pPr>
            <a:r>
              <a:rPr lang="en-US" dirty="0" smtClean="0"/>
              <a:t>Jira</a:t>
            </a:r>
            <a:endParaRPr lang="en-US" dirty="0"/>
          </a:p>
          <a:p>
            <a:pPr marL="447675" indent="-447675">
              <a:lnSpc>
                <a:spcPct val="80000"/>
              </a:lnSpc>
              <a:spcBef>
                <a:spcPct val="20000"/>
              </a:spcBef>
              <a:buClr>
                <a:schemeClr val="accent1"/>
              </a:buClr>
              <a:buSzPct val="70000"/>
              <a:buFont typeface="Wingdings" pitchFamily="2" charset="2"/>
              <a:buChar char="Ø"/>
            </a:pPr>
            <a:r>
              <a:rPr lang="en-US" sz="2400" dirty="0" smtClean="0"/>
              <a:t>Build &amp; Continuous Integration</a:t>
            </a:r>
            <a:endParaRPr lang="en-US" sz="2400" dirty="0"/>
          </a:p>
          <a:p>
            <a:pPr marL="889000" lvl="1" indent="-439738">
              <a:lnSpc>
                <a:spcPct val="80000"/>
              </a:lnSpc>
              <a:spcBef>
                <a:spcPct val="20000"/>
              </a:spcBef>
              <a:buClr>
                <a:schemeClr val="hlink"/>
              </a:buClr>
              <a:buSzPct val="65000"/>
            </a:pPr>
            <a:r>
              <a:rPr lang="en-US" dirty="0" smtClean="0"/>
              <a:t>Maven, Jenkins</a:t>
            </a:r>
            <a:endParaRPr lang="en-US" dirty="0"/>
          </a:p>
          <a:p>
            <a:pPr marL="447675" indent="-447675">
              <a:lnSpc>
                <a:spcPct val="80000"/>
              </a:lnSpc>
              <a:spcBef>
                <a:spcPct val="20000"/>
              </a:spcBef>
              <a:buClr>
                <a:schemeClr val="accent1"/>
              </a:buClr>
              <a:buSzPct val="70000"/>
              <a:buFont typeface="Wingdings" pitchFamily="2" charset="2"/>
              <a:buChar char="Ø"/>
            </a:pPr>
            <a:r>
              <a:rPr lang="en-US" sz="2400" dirty="0" smtClean="0"/>
              <a:t>Artifact Storage</a:t>
            </a:r>
          </a:p>
          <a:p>
            <a:pPr marL="889000" lvl="1" indent="-439738">
              <a:lnSpc>
                <a:spcPct val="80000"/>
              </a:lnSpc>
              <a:spcBef>
                <a:spcPct val="20000"/>
              </a:spcBef>
              <a:buClr>
                <a:schemeClr val="hlink"/>
              </a:buClr>
              <a:buSzPct val="65000"/>
            </a:pPr>
            <a:r>
              <a:rPr lang="en-US" dirty="0" smtClean="0"/>
              <a:t>Nexus</a:t>
            </a:r>
            <a:endParaRPr lang="en-US" dirty="0"/>
          </a:p>
          <a:p>
            <a:pPr marL="447675" indent="-447675">
              <a:lnSpc>
                <a:spcPct val="80000"/>
              </a:lnSpc>
              <a:spcBef>
                <a:spcPct val="20000"/>
              </a:spcBef>
              <a:buClr>
                <a:schemeClr val="accent1"/>
              </a:buClr>
              <a:buSzPct val="70000"/>
              <a:buFont typeface="Wingdings" pitchFamily="2" charset="2"/>
              <a:buChar char="Ø"/>
            </a:pPr>
            <a:r>
              <a:rPr lang="en-US" sz="2400" dirty="0" smtClean="0"/>
              <a:t>Project </a:t>
            </a:r>
            <a:r>
              <a:rPr lang="en-US" sz="2400" dirty="0"/>
              <a:t>management</a:t>
            </a:r>
          </a:p>
          <a:p>
            <a:pPr marL="889000" lvl="1" indent="-439738">
              <a:lnSpc>
                <a:spcPct val="80000"/>
              </a:lnSpc>
              <a:spcBef>
                <a:spcPct val="20000"/>
              </a:spcBef>
              <a:buClr>
                <a:schemeClr val="hlink"/>
              </a:buClr>
              <a:buSzPct val="65000"/>
            </a:pPr>
            <a:r>
              <a:rPr lang="en-US" dirty="0" smtClean="0"/>
              <a:t>Jira</a:t>
            </a:r>
            <a:endParaRPr lang="en-US" dirty="0"/>
          </a:p>
        </p:txBody>
      </p:sp>
    </p:spTree>
    <p:extLst>
      <p:ext uri="{BB962C8B-B14F-4D97-AF65-F5344CB8AC3E}">
        <p14:creationId xmlns:p14="http://schemas.microsoft.com/office/powerpoint/2010/main" val="145041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icture 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68003">
            <a:off x="2939134" y="2989204"/>
            <a:ext cx="371572" cy="452488"/>
          </a:xfrm>
          <a:prstGeom prst="rect">
            <a:avLst/>
          </a:prstGeom>
        </p:spPr>
      </p:pic>
      <p:pic>
        <p:nvPicPr>
          <p:cNvPr id="158" name="Picture 1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68003">
            <a:off x="1205125" y="2989204"/>
            <a:ext cx="371572" cy="452488"/>
          </a:xfrm>
          <a:prstGeom prst="rect">
            <a:avLst/>
          </a:prstGeom>
        </p:spPr>
      </p:pic>
      <p:pic>
        <p:nvPicPr>
          <p:cNvPr id="160" name="Picture 1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68003">
            <a:off x="6189318" y="2989204"/>
            <a:ext cx="371572" cy="452488"/>
          </a:xfrm>
          <a:prstGeom prst="rect">
            <a:avLst/>
          </a:prstGeom>
        </p:spPr>
      </p:pic>
      <p:pic>
        <p:nvPicPr>
          <p:cNvPr id="162" name="Picture 1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68003">
            <a:off x="4600528" y="2989204"/>
            <a:ext cx="371572" cy="452488"/>
          </a:xfrm>
          <a:prstGeom prst="rect">
            <a:avLst/>
          </a:prstGeom>
        </p:spPr>
      </p:pic>
      <p:pic>
        <p:nvPicPr>
          <p:cNvPr id="164" name="Picture 1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68003">
            <a:off x="7778105" y="2989204"/>
            <a:ext cx="371572" cy="452488"/>
          </a:xfrm>
          <a:prstGeom prst="rect">
            <a:avLst/>
          </a:prstGeom>
        </p:spPr>
      </p:pic>
      <p:sp>
        <p:nvSpPr>
          <p:cNvPr id="3" name="Title 2"/>
          <p:cNvSpPr>
            <a:spLocks noGrp="1"/>
          </p:cNvSpPr>
          <p:nvPr>
            <p:ph type="title"/>
          </p:nvPr>
        </p:nvSpPr>
        <p:spPr/>
        <p:txBody>
          <a:bodyPr vert="horz" lIns="297529" tIns="33059" rIns="165294" bIns="33059" rtlCol="0" anchor="ctr">
            <a:noAutofit/>
          </a:bodyPr>
          <a:lstStyle/>
          <a:p>
            <a:r>
              <a:rPr lang="en-US" sz="2800" b="1" dirty="0" smtClean="0"/>
              <a:t>Software Release Management</a:t>
            </a:r>
            <a:endParaRPr lang="en-US" sz="2800" b="1" dirty="0"/>
          </a:p>
        </p:txBody>
      </p:sp>
      <p:pic>
        <p:nvPicPr>
          <p:cNvPr id="54" name="Picture 53" descr="developer2.jpg"/>
          <p:cNvPicPr>
            <a:picLocks noChangeAspect="1"/>
          </p:cNvPicPr>
          <p:nvPr/>
        </p:nvPicPr>
        <p:blipFill>
          <a:blip r:embed="rId4" cstate="print"/>
          <a:stretch>
            <a:fillRect/>
          </a:stretch>
        </p:blipFill>
        <p:spPr>
          <a:xfrm>
            <a:off x="258966" y="3005666"/>
            <a:ext cx="663950" cy="915403"/>
          </a:xfrm>
          <a:prstGeom prst="rect">
            <a:avLst/>
          </a:prstGeom>
        </p:spPr>
      </p:pic>
      <p:pic>
        <p:nvPicPr>
          <p:cNvPr id="55" name="Picture 54" descr="build.png"/>
          <p:cNvPicPr>
            <a:picLocks noChangeAspect="1"/>
          </p:cNvPicPr>
          <p:nvPr/>
        </p:nvPicPr>
        <p:blipFill>
          <a:blip r:embed="rId5" cstate="print"/>
          <a:stretch>
            <a:fillRect/>
          </a:stretch>
        </p:blipFill>
        <p:spPr>
          <a:xfrm>
            <a:off x="2046966" y="2968842"/>
            <a:ext cx="635395" cy="781821"/>
          </a:xfrm>
          <a:prstGeom prst="rect">
            <a:avLst/>
          </a:prstGeom>
        </p:spPr>
      </p:pic>
      <p:pic>
        <p:nvPicPr>
          <p:cNvPr id="59" name="Picture 58" descr="repo.png"/>
          <p:cNvPicPr>
            <a:picLocks noChangeAspect="1"/>
          </p:cNvPicPr>
          <p:nvPr/>
        </p:nvPicPr>
        <p:blipFill>
          <a:blip r:embed="rId6" cstate="print"/>
          <a:stretch>
            <a:fillRect/>
          </a:stretch>
        </p:blipFill>
        <p:spPr>
          <a:xfrm>
            <a:off x="3909323" y="3087248"/>
            <a:ext cx="514442" cy="627970"/>
          </a:xfrm>
          <a:prstGeom prst="rect">
            <a:avLst/>
          </a:prstGeom>
        </p:spPr>
      </p:pic>
      <p:pic>
        <p:nvPicPr>
          <p:cNvPr id="67" name="Picture 66" descr="Server.png"/>
          <p:cNvPicPr>
            <a:picLocks noChangeAspect="1"/>
          </p:cNvPicPr>
          <p:nvPr/>
        </p:nvPicPr>
        <p:blipFill>
          <a:blip r:embed="rId7" cstate="print"/>
          <a:stretch>
            <a:fillRect/>
          </a:stretch>
        </p:blipFill>
        <p:spPr>
          <a:xfrm flipH="1">
            <a:off x="8777614" y="2975283"/>
            <a:ext cx="308839" cy="740197"/>
          </a:xfrm>
          <a:prstGeom prst="rect">
            <a:avLst/>
          </a:prstGeom>
        </p:spPr>
      </p:pic>
      <p:sp>
        <p:nvSpPr>
          <p:cNvPr id="68" name="Parallelogram 67"/>
          <p:cNvSpPr/>
          <p:nvPr/>
        </p:nvSpPr>
        <p:spPr bwMode="auto">
          <a:xfrm rot="16200000">
            <a:off x="8025431" y="3182102"/>
            <a:ext cx="1071154" cy="318487"/>
          </a:xfrm>
          <a:prstGeom prst="parallelogram">
            <a:avLst>
              <a:gd name="adj" fmla="val 29144"/>
            </a:avLst>
          </a:prstGeom>
          <a:solidFill>
            <a:schemeClr val="bg1"/>
          </a:solidFill>
          <a:ln w="698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71" name="TextBox 70"/>
          <p:cNvSpPr txBox="1"/>
          <p:nvPr/>
        </p:nvSpPr>
        <p:spPr>
          <a:xfrm>
            <a:off x="205461" y="3761865"/>
            <a:ext cx="1308371" cy="307777"/>
          </a:xfrm>
          <a:prstGeom prst="rect">
            <a:avLst/>
          </a:prstGeom>
          <a:noFill/>
        </p:spPr>
        <p:txBody>
          <a:bodyPr wrap="none" rtlCol="0">
            <a:spAutoFit/>
          </a:bodyPr>
          <a:lstStyle/>
          <a:p>
            <a:r>
              <a:rPr lang="en-US" sz="1400" b="1" dirty="0" smtClean="0">
                <a:solidFill>
                  <a:schemeClr val="tx2">
                    <a:lumMod val="50000"/>
                  </a:schemeClr>
                </a:solidFill>
              </a:rPr>
              <a:t>Development</a:t>
            </a:r>
          </a:p>
        </p:txBody>
      </p:sp>
      <p:sp>
        <p:nvSpPr>
          <p:cNvPr id="72" name="TextBox 71"/>
          <p:cNvSpPr txBox="1"/>
          <p:nvPr/>
        </p:nvSpPr>
        <p:spPr>
          <a:xfrm>
            <a:off x="2105177" y="3746098"/>
            <a:ext cx="631904" cy="307777"/>
          </a:xfrm>
          <a:prstGeom prst="rect">
            <a:avLst/>
          </a:prstGeom>
          <a:noFill/>
        </p:spPr>
        <p:txBody>
          <a:bodyPr wrap="none" rtlCol="0">
            <a:spAutoFit/>
          </a:bodyPr>
          <a:lstStyle/>
          <a:p>
            <a:r>
              <a:rPr lang="en-US" sz="1400" b="1" dirty="0" smtClean="0">
                <a:solidFill>
                  <a:schemeClr val="tx2">
                    <a:lumMod val="50000"/>
                  </a:schemeClr>
                </a:solidFill>
              </a:rPr>
              <a:t>Build</a:t>
            </a:r>
          </a:p>
        </p:txBody>
      </p:sp>
      <p:sp>
        <p:nvSpPr>
          <p:cNvPr id="76" name="TextBox 75"/>
          <p:cNvSpPr txBox="1"/>
          <p:nvPr/>
        </p:nvSpPr>
        <p:spPr>
          <a:xfrm>
            <a:off x="8743679" y="3677226"/>
            <a:ext cx="1279517" cy="523220"/>
          </a:xfrm>
          <a:prstGeom prst="rect">
            <a:avLst/>
          </a:prstGeom>
          <a:noFill/>
        </p:spPr>
        <p:txBody>
          <a:bodyPr wrap="none" rtlCol="0">
            <a:spAutoFit/>
          </a:bodyPr>
          <a:lstStyle/>
          <a:p>
            <a:r>
              <a:rPr lang="en-US" sz="1400" b="1" dirty="0" smtClean="0">
                <a:solidFill>
                  <a:schemeClr val="tx2">
                    <a:lumMod val="50000"/>
                  </a:schemeClr>
                </a:solidFill>
              </a:rPr>
              <a:t>Prod</a:t>
            </a:r>
          </a:p>
          <a:p>
            <a:r>
              <a:rPr lang="en-US" sz="1400" b="1" dirty="0" smtClean="0">
                <a:solidFill>
                  <a:schemeClr val="tx2">
                    <a:lumMod val="50000"/>
                  </a:schemeClr>
                </a:solidFill>
              </a:rPr>
              <a:t>Environment</a:t>
            </a:r>
          </a:p>
        </p:txBody>
      </p:sp>
      <p:pic>
        <p:nvPicPr>
          <p:cNvPr id="77" name="Picture 76" descr="Server.png"/>
          <p:cNvPicPr>
            <a:picLocks noChangeAspect="1"/>
          </p:cNvPicPr>
          <p:nvPr/>
        </p:nvPicPr>
        <p:blipFill>
          <a:blip r:embed="rId7" cstate="print"/>
          <a:stretch>
            <a:fillRect/>
          </a:stretch>
        </p:blipFill>
        <p:spPr>
          <a:xfrm flipH="1">
            <a:off x="7155074" y="2975283"/>
            <a:ext cx="308839" cy="740197"/>
          </a:xfrm>
          <a:prstGeom prst="rect">
            <a:avLst/>
          </a:prstGeom>
        </p:spPr>
      </p:pic>
      <p:sp>
        <p:nvSpPr>
          <p:cNvPr id="78" name="Parallelogram 77"/>
          <p:cNvSpPr/>
          <p:nvPr/>
        </p:nvSpPr>
        <p:spPr bwMode="auto">
          <a:xfrm rot="16200000">
            <a:off x="6407831" y="3182102"/>
            <a:ext cx="1071154" cy="318487"/>
          </a:xfrm>
          <a:prstGeom prst="parallelogram">
            <a:avLst>
              <a:gd name="adj" fmla="val 29144"/>
            </a:avLst>
          </a:prstGeom>
          <a:solidFill>
            <a:schemeClr val="bg1"/>
          </a:solidFill>
          <a:ln w="698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79" name="TextBox 78"/>
          <p:cNvSpPr txBox="1"/>
          <p:nvPr/>
        </p:nvSpPr>
        <p:spPr>
          <a:xfrm>
            <a:off x="7127546" y="3677226"/>
            <a:ext cx="1279517" cy="523220"/>
          </a:xfrm>
          <a:prstGeom prst="rect">
            <a:avLst/>
          </a:prstGeom>
          <a:noFill/>
        </p:spPr>
        <p:txBody>
          <a:bodyPr wrap="none" rtlCol="0">
            <a:spAutoFit/>
          </a:bodyPr>
          <a:lstStyle/>
          <a:p>
            <a:r>
              <a:rPr lang="en-US" sz="1400" b="1" dirty="0" smtClean="0">
                <a:solidFill>
                  <a:schemeClr val="tx2">
                    <a:lumMod val="50000"/>
                  </a:schemeClr>
                </a:solidFill>
              </a:rPr>
              <a:t>Stage</a:t>
            </a:r>
          </a:p>
          <a:p>
            <a:r>
              <a:rPr lang="en-US" sz="1400" b="1" dirty="0" smtClean="0">
                <a:solidFill>
                  <a:schemeClr val="tx2">
                    <a:lumMod val="50000"/>
                  </a:schemeClr>
                </a:solidFill>
              </a:rPr>
              <a:t>Environment</a:t>
            </a:r>
          </a:p>
        </p:txBody>
      </p:sp>
      <p:sp>
        <p:nvSpPr>
          <p:cNvPr id="80" name="Right Arrow 79"/>
          <p:cNvSpPr/>
          <p:nvPr/>
        </p:nvSpPr>
        <p:spPr>
          <a:xfrm>
            <a:off x="7682921" y="3324546"/>
            <a:ext cx="966087" cy="225206"/>
          </a:xfrm>
          <a:prstGeom prst="rightArrow">
            <a:avLst/>
          </a:prstGeom>
          <a:solidFill>
            <a:schemeClr val="accent2">
              <a:alpha val="50000"/>
            </a:schemeClr>
          </a:solidFill>
          <a:ln w="3175"/>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en-IN" sz="1600" dirty="0" err="1" smtClean="0">
              <a:solidFill>
                <a:schemeClr val="tx2">
                  <a:lumMod val="50000"/>
                </a:schemeClr>
              </a:solidFill>
            </a:endParaRPr>
          </a:p>
        </p:txBody>
      </p:sp>
      <p:pic>
        <p:nvPicPr>
          <p:cNvPr id="81" name="Picture 80" descr="Server.png"/>
          <p:cNvPicPr>
            <a:picLocks noChangeAspect="1"/>
          </p:cNvPicPr>
          <p:nvPr/>
        </p:nvPicPr>
        <p:blipFill>
          <a:blip r:embed="rId7" cstate="print"/>
          <a:stretch>
            <a:fillRect/>
          </a:stretch>
        </p:blipFill>
        <p:spPr>
          <a:xfrm flipH="1">
            <a:off x="5532533" y="2975283"/>
            <a:ext cx="308839" cy="740197"/>
          </a:xfrm>
          <a:prstGeom prst="rect">
            <a:avLst/>
          </a:prstGeom>
        </p:spPr>
      </p:pic>
      <p:sp>
        <p:nvSpPr>
          <p:cNvPr id="82" name="Parallelogram 81"/>
          <p:cNvSpPr/>
          <p:nvPr/>
        </p:nvSpPr>
        <p:spPr bwMode="auto">
          <a:xfrm rot="16200000">
            <a:off x="4790231" y="3182102"/>
            <a:ext cx="1071154" cy="318487"/>
          </a:xfrm>
          <a:prstGeom prst="parallelogram">
            <a:avLst>
              <a:gd name="adj" fmla="val 29144"/>
            </a:avLst>
          </a:prstGeom>
          <a:solidFill>
            <a:schemeClr val="bg1"/>
          </a:solidFill>
          <a:ln w="698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83" name="TextBox 82"/>
          <p:cNvSpPr txBox="1"/>
          <p:nvPr/>
        </p:nvSpPr>
        <p:spPr>
          <a:xfrm>
            <a:off x="5511413" y="3677226"/>
            <a:ext cx="1279517" cy="523220"/>
          </a:xfrm>
          <a:prstGeom prst="rect">
            <a:avLst/>
          </a:prstGeom>
          <a:noFill/>
        </p:spPr>
        <p:txBody>
          <a:bodyPr wrap="none" rtlCol="0">
            <a:spAutoFit/>
          </a:bodyPr>
          <a:lstStyle/>
          <a:p>
            <a:r>
              <a:rPr lang="en-US" sz="1400" b="1" dirty="0" smtClean="0">
                <a:solidFill>
                  <a:schemeClr val="tx2">
                    <a:lumMod val="50000"/>
                  </a:schemeClr>
                </a:solidFill>
              </a:rPr>
              <a:t>Test</a:t>
            </a:r>
          </a:p>
          <a:p>
            <a:r>
              <a:rPr lang="en-US" sz="1400" b="1" dirty="0" smtClean="0">
                <a:solidFill>
                  <a:schemeClr val="tx2">
                    <a:lumMod val="50000"/>
                  </a:schemeClr>
                </a:solidFill>
              </a:rPr>
              <a:t>Environment</a:t>
            </a:r>
          </a:p>
        </p:txBody>
      </p:sp>
      <p:sp>
        <p:nvSpPr>
          <p:cNvPr id="84" name="Right Arrow 83"/>
          <p:cNvSpPr/>
          <p:nvPr/>
        </p:nvSpPr>
        <p:spPr>
          <a:xfrm>
            <a:off x="5984137" y="3324546"/>
            <a:ext cx="1040401" cy="225206"/>
          </a:xfrm>
          <a:prstGeom prst="rightArrow">
            <a:avLst/>
          </a:prstGeom>
          <a:solidFill>
            <a:schemeClr val="accent2">
              <a:alpha val="50000"/>
            </a:schemeClr>
          </a:solidFill>
          <a:ln w="3175"/>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en-IN" sz="1600" dirty="0" err="1" smtClean="0">
              <a:solidFill>
                <a:schemeClr val="tx2">
                  <a:lumMod val="50000"/>
                </a:schemeClr>
              </a:solidFill>
            </a:endParaRPr>
          </a:p>
        </p:txBody>
      </p:sp>
      <p:sp>
        <p:nvSpPr>
          <p:cNvPr id="86" name="Parallelogram 85"/>
          <p:cNvSpPr/>
          <p:nvPr/>
        </p:nvSpPr>
        <p:spPr bwMode="auto">
          <a:xfrm rot="16200000">
            <a:off x="3172631" y="3182102"/>
            <a:ext cx="1071154" cy="318487"/>
          </a:xfrm>
          <a:prstGeom prst="parallelogram">
            <a:avLst>
              <a:gd name="adj" fmla="val 29144"/>
            </a:avLst>
          </a:prstGeom>
          <a:solidFill>
            <a:schemeClr val="bg1"/>
          </a:solidFill>
          <a:ln w="698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bg2">
                  <a:lumMod val="50000"/>
                </a:schemeClr>
              </a:solidFill>
              <a:effectLst/>
              <a:latin typeface="+mn-lt"/>
              <a:cs typeface="Arial" charset="0"/>
            </a:endParaRPr>
          </a:p>
        </p:txBody>
      </p:sp>
      <p:sp>
        <p:nvSpPr>
          <p:cNvPr id="87" name="TextBox 86"/>
          <p:cNvSpPr txBox="1"/>
          <p:nvPr/>
        </p:nvSpPr>
        <p:spPr>
          <a:xfrm>
            <a:off x="3867450" y="3677226"/>
            <a:ext cx="1119217" cy="523220"/>
          </a:xfrm>
          <a:prstGeom prst="rect">
            <a:avLst/>
          </a:prstGeom>
          <a:noFill/>
        </p:spPr>
        <p:txBody>
          <a:bodyPr wrap="none" rtlCol="0">
            <a:spAutoFit/>
          </a:bodyPr>
          <a:lstStyle/>
          <a:p>
            <a:r>
              <a:rPr lang="en-US" sz="1400" b="1" dirty="0" smtClean="0">
                <a:solidFill>
                  <a:schemeClr val="tx2">
                    <a:lumMod val="50000"/>
                  </a:schemeClr>
                </a:solidFill>
              </a:rPr>
              <a:t>Package</a:t>
            </a:r>
          </a:p>
          <a:p>
            <a:r>
              <a:rPr lang="en-US" sz="1400" b="1" dirty="0" smtClean="0">
                <a:solidFill>
                  <a:schemeClr val="tx2">
                    <a:lumMod val="50000"/>
                  </a:schemeClr>
                </a:solidFill>
              </a:rPr>
              <a:t>Repository</a:t>
            </a:r>
          </a:p>
        </p:txBody>
      </p:sp>
      <p:sp>
        <p:nvSpPr>
          <p:cNvPr id="89" name="Right Arrow 88"/>
          <p:cNvSpPr/>
          <p:nvPr/>
        </p:nvSpPr>
        <p:spPr>
          <a:xfrm>
            <a:off x="4490366" y="3324546"/>
            <a:ext cx="891772" cy="225206"/>
          </a:xfrm>
          <a:prstGeom prst="rightArrow">
            <a:avLst/>
          </a:prstGeom>
          <a:solidFill>
            <a:schemeClr val="accent2">
              <a:alpha val="50000"/>
            </a:schemeClr>
          </a:solidFill>
          <a:ln w="3175"/>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en-IN" sz="1600" dirty="0" err="1" smtClean="0">
              <a:solidFill>
                <a:schemeClr val="tx2">
                  <a:lumMod val="50000"/>
                </a:schemeClr>
              </a:solidFill>
            </a:endParaRPr>
          </a:p>
        </p:txBody>
      </p:sp>
      <p:sp>
        <p:nvSpPr>
          <p:cNvPr id="91" name="Right Arrow 90"/>
          <p:cNvSpPr/>
          <p:nvPr/>
        </p:nvSpPr>
        <p:spPr>
          <a:xfrm>
            <a:off x="939042" y="3324546"/>
            <a:ext cx="966087" cy="225206"/>
          </a:xfrm>
          <a:prstGeom prst="rightArrow">
            <a:avLst/>
          </a:prstGeom>
          <a:solidFill>
            <a:schemeClr val="accent2">
              <a:alpha val="50000"/>
            </a:schemeClr>
          </a:solidFill>
          <a:ln w="3175"/>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en-IN" sz="1600" dirty="0" err="1" smtClean="0">
              <a:solidFill>
                <a:schemeClr val="tx2">
                  <a:lumMod val="50000"/>
                </a:schemeClr>
              </a:solidFill>
            </a:endParaRPr>
          </a:p>
        </p:txBody>
      </p:sp>
      <p:sp>
        <p:nvSpPr>
          <p:cNvPr id="93" name="Left-Right Arrow 92"/>
          <p:cNvSpPr/>
          <p:nvPr/>
        </p:nvSpPr>
        <p:spPr>
          <a:xfrm>
            <a:off x="2633936" y="5673847"/>
            <a:ext cx="4093285" cy="548640"/>
          </a:xfrm>
          <a:prstGeom prst="leftRightArrow">
            <a:avLst>
              <a:gd name="adj1" fmla="val 67007"/>
              <a:gd name="adj2" fmla="val 50000"/>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smtClean="0">
                <a:solidFill>
                  <a:schemeClr val="tx1">
                    <a:lumMod val="75000"/>
                    <a:lumOff val="25000"/>
                  </a:schemeClr>
                </a:solidFill>
              </a:rPr>
              <a:t>Continuous Integration</a:t>
            </a:r>
            <a:endParaRPr lang="en-US" sz="1600" i="1" dirty="0" smtClean="0">
              <a:solidFill>
                <a:schemeClr val="tx1"/>
              </a:solidFill>
            </a:endParaRPr>
          </a:p>
        </p:txBody>
      </p:sp>
      <p:pic>
        <p:nvPicPr>
          <p:cNvPr id="96" name="Picture 2" descr="D:\Users\surtiwar\Desktop\imgs\New folder\eclipse_icon_by_carlostelecaster-d3gcpix.png"/>
          <p:cNvPicPr>
            <a:picLocks noChangeAspect="1" noChangeArrowheads="1"/>
          </p:cNvPicPr>
          <p:nvPr/>
        </p:nvPicPr>
        <p:blipFill>
          <a:blip r:embed="rId8" cstate="print"/>
          <a:srcRect/>
          <a:stretch>
            <a:fillRect/>
          </a:stretch>
        </p:blipFill>
        <p:spPr bwMode="auto">
          <a:xfrm>
            <a:off x="260768" y="4024045"/>
            <a:ext cx="354704" cy="436445"/>
          </a:xfrm>
          <a:prstGeom prst="rect">
            <a:avLst/>
          </a:prstGeom>
          <a:noFill/>
        </p:spPr>
      </p:pic>
      <p:pic>
        <p:nvPicPr>
          <p:cNvPr id="97" name="Picture 4" descr="D:\Users\surtiwar\Desktop\imgs\New folder\findbugs.png"/>
          <p:cNvPicPr>
            <a:picLocks noChangeAspect="1" noChangeArrowheads="1"/>
          </p:cNvPicPr>
          <p:nvPr/>
        </p:nvPicPr>
        <p:blipFill>
          <a:blip r:embed="rId9" cstate="print"/>
          <a:srcRect/>
          <a:stretch>
            <a:fillRect/>
          </a:stretch>
        </p:blipFill>
        <p:spPr bwMode="auto">
          <a:xfrm>
            <a:off x="790695" y="4948963"/>
            <a:ext cx="564601" cy="472404"/>
          </a:xfrm>
          <a:prstGeom prst="rect">
            <a:avLst/>
          </a:prstGeom>
          <a:noFill/>
        </p:spPr>
      </p:pic>
      <p:pic>
        <p:nvPicPr>
          <p:cNvPr id="98" name="Picture 15" descr="D:\Users\surtiwar\Desktop\imgs\New folder\junit.gif"/>
          <p:cNvPicPr>
            <a:picLocks noChangeAspect="1" noChangeArrowheads="1"/>
          </p:cNvPicPr>
          <p:nvPr/>
        </p:nvPicPr>
        <p:blipFill>
          <a:blip r:embed="rId10" cstate="print"/>
          <a:srcRect/>
          <a:stretch>
            <a:fillRect/>
          </a:stretch>
        </p:blipFill>
        <p:spPr bwMode="auto">
          <a:xfrm>
            <a:off x="135632" y="5258664"/>
            <a:ext cx="659220" cy="238586"/>
          </a:xfrm>
          <a:prstGeom prst="rect">
            <a:avLst/>
          </a:prstGeom>
          <a:noFill/>
        </p:spPr>
      </p:pic>
      <p:pic>
        <p:nvPicPr>
          <p:cNvPr id="99" name="Picture 16" descr="D:\Users\surtiwar\Desktop\imgs\New folder\checkstyle.png"/>
          <p:cNvPicPr>
            <a:picLocks noChangeAspect="1" noChangeArrowheads="1"/>
          </p:cNvPicPr>
          <p:nvPr/>
        </p:nvPicPr>
        <p:blipFill>
          <a:blip r:embed="rId11" cstate="print"/>
          <a:srcRect/>
          <a:stretch>
            <a:fillRect/>
          </a:stretch>
        </p:blipFill>
        <p:spPr bwMode="auto">
          <a:xfrm>
            <a:off x="803947" y="4579571"/>
            <a:ext cx="929685" cy="369393"/>
          </a:xfrm>
          <a:prstGeom prst="rect">
            <a:avLst/>
          </a:prstGeom>
          <a:noFill/>
        </p:spPr>
      </p:pic>
      <p:pic>
        <p:nvPicPr>
          <p:cNvPr id="100" name="Picture 17" descr="D:\Users\surtiwar\Desktop\imgs\New folder\pmd_logo_small.jpg"/>
          <p:cNvPicPr>
            <a:picLocks noChangeAspect="1" noChangeArrowheads="1"/>
          </p:cNvPicPr>
          <p:nvPr/>
        </p:nvPicPr>
        <p:blipFill>
          <a:blip r:embed="rId12" cstate="print"/>
          <a:srcRect/>
          <a:stretch>
            <a:fillRect/>
          </a:stretch>
        </p:blipFill>
        <p:spPr bwMode="auto">
          <a:xfrm>
            <a:off x="243714" y="4889437"/>
            <a:ext cx="371757" cy="336718"/>
          </a:xfrm>
          <a:prstGeom prst="rect">
            <a:avLst/>
          </a:prstGeom>
          <a:noFill/>
        </p:spPr>
      </p:pic>
      <p:pic>
        <p:nvPicPr>
          <p:cNvPr id="101" name="Picture 14" descr="D:\Users\surtiwar\Desktop\imgs\New folder\maven.png"/>
          <p:cNvPicPr>
            <a:picLocks noChangeAspect="1" noChangeArrowheads="1"/>
          </p:cNvPicPr>
          <p:nvPr/>
        </p:nvPicPr>
        <p:blipFill>
          <a:blip r:embed="rId13" cstate="print"/>
          <a:srcRect/>
          <a:stretch>
            <a:fillRect/>
          </a:stretch>
        </p:blipFill>
        <p:spPr bwMode="auto">
          <a:xfrm>
            <a:off x="200975" y="4477144"/>
            <a:ext cx="592640" cy="309677"/>
          </a:xfrm>
          <a:prstGeom prst="rect">
            <a:avLst/>
          </a:prstGeom>
          <a:noFill/>
        </p:spPr>
      </p:pic>
      <p:pic>
        <p:nvPicPr>
          <p:cNvPr id="105" name="Picture 15" descr="D:\Users\surtiwar\Desktop\imgs\New folder\junit.gif"/>
          <p:cNvPicPr>
            <a:picLocks noChangeAspect="1" noChangeArrowheads="1"/>
          </p:cNvPicPr>
          <p:nvPr/>
        </p:nvPicPr>
        <p:blipFill>
          <a:blip r:embed="rId10" cstate="print"/>
          <a:srcRect/>
          <a:stretch>
            <a:fillRect/>
          </a:stretch>
        </p:blipFill>
        <p:spPr bwMode="auto">
          <a:xfrm>
            <a:off x="1861091" y="5426830"/>
            <a:ext cx="659220" cy="238586"/>
          </a:xfrm>
          <a:prstGeom prst="rect">
            <a:avLst/>
          </a:prstGeom>
          <a:noFill/>
        </p:spPr>
      </p:pic>
      <p:pic>
        <p:nvPicPr>
          <p:cNvPr id="106" name="Picture 16" descr="D:\Users\surtiwar\Desktop\imgs\New folder\checkstyle.png"/>
          <p:cNvPicPr>
            <a:picLocks noChangeAspect="1" noChangeArrowheads="1"/>
          </p:cNvPicPr>
          <p:nvPr/>
        </p:nvPicPr>
        <p:blipFill>
          <a:blip r:embed="rId11" cstate="print"/>
          <a:srcRect/>
          <a:stretch>
            <a:fillRect/>
          </a:stretch>
        </p:blipFill>
        <p:spPr bwMode="auto">
          <a:xfrm>
            <a:off x="2519074" y="5041459"/>
            <a:ext cx="929685" cy="369393"/>
          </a:xfrm>
          <a:prstGeom prst="rect">
            <a:avLst/>
          </a:prstGeom>
          <a:noFill/>
        </p:spPr>
      </p:pic>
      <p:pic>
        <p:nvPicPr>
          <p:cNvPr id="107" name="Picture 17" descr="D:\Users\surtiwar\Desktop\imgs\New folder\pmd_logo_small.jpg"/>
          <p:cNvPicPr>
            <a:picLocks noChangeAspect="1" noChangeArrowheads="1"/>
          </p:cNvPicPr>
          <p:nvPr/>
        </p:nvPicPr>
        <p:blipFill>
          <a:blip r:embed="rId12" cstate="print"/>
          <a:srcRect/>
          <a:stretch>
            <a:fillRect/>
          </a:stretch>
        </p:blipFill>
        <p:spPr bwMode="auto">
          <a:xfrm>
            <a:off x="1969174" y="5057603"/>
            <a:ext cx="371757" cy="336718"/>
          </a:xfrm>
          <a:prstGeom prst="rect">
            <a:avLst/>
          </a:prstGeom>
          <a:noFill/>
        </p:spPr>
      </p:pic>
      <p:pic>
        <p:nvPicPr>
          <p:cNvPr id="108" name="Picture 14" descr="D:\Users\surtiwar\Desktop\imgs\New folder\maven.png"/>
          <p:cNvPicPr>
            <a:picLocks noChangeAspect="1" noChangeArrowheads="1"/>
          </p:cNvPicPr>
          <p:nvPr/>
        </p:nvPicPr>
        <p:blipFill>
          <a:blip r:embed="rId13" cstate="print"/>
          <a:srcRect/>
          <a:stretch>
            <a:fillRect/>
          </a:stretch>
        </p:blipFill>
        <p:spPr bwMode="auto">
          <a:xfrm>
            <a:off x="1894380" y="4645310"/>
            <a:ext cx="592640" cy="309677"/>
          </a:xfrm>
          <a:prstGeom prst="rect">
            <a:avLst/>
          </a:prstGeom>
          <a:noFill/>
        </p:spPr>
      </p:pic>
      <p:sp>
        <p:nvSpPr>
          <p:cNvPr id="131" name="TextBox 130"/>
          <p:cNvSpPr txBox="1"/>
          <p:nvPr/>
        </p:nvSpPr>
        <p:spPr>
          <a:xfrm>
            <a:off x="5995330" y="2098653"/>
            <a:ext cx="1326466" cy="584775"/>
          </a:xfrm>
          <a:prstGeom prst="rect">
            <a:avLst/>
          </a:prstGeom>
          <a:noFill/>
        </p:spPr>
        <p:txBody>
          <a:bodyPr wrap="square" rtlCol="0">
            <a:spAutoFit/>
          </a:bodyPr>
          <a:lstStyle/>
          <a:p>
            <a:r>
              <a:rPr lang="en-US" sz="1600" b="1" dirty="0" smtClean="0">
                <a:solidFill>
                  <a:schemeClr val="tx2">
                    <a:lumMod val="50000"/>
                  </a:schemeClr>
                </a:solidFill>
              </a:rPr>
              <a:t>Quality Gates</a:t>
            </a:r>
          </a:p>
        </p:txBody>
      </p:sp>
      <p:cxnSp>
        <p:nvCxnSpPr>
          <p:cNvPr id="133" name="Elbow Connector 132"/>
          <p:cNvCxnSpPr/>
          <p:nvPr/>
        </p:nvCxnSpPr>
        <p:spPr bwMode="auto">
          <a:xfrm rot="5400000" flipH="1" flipV="1">
            <a:off x="4988496" y="1185216"/>
            <a:ext cx="397369" cy="2957944"/>
          </a:xfrm>
          <a:prstGeom prst="bentConnector3">
            <a:avLst>
              <a:gd name="adj1" fmla="val 50000"/>
            </a:avLst>
          </a:prstGeom>
          <a:ln>
            <a:solidFill>
              <a:schemeClr val="tx1"/>
            </a:solidFill>
          </a:ln>
          <a:effectLst/>
        </p:spPr>
        <p:style>
          <a:lnRef idx="1">
            <a:schemeClr val="accent6"/>
          </a:lnRef>
          <a:fillRef idx="0">
            <a:schemeClr val="accent6"/>
          </a:fillRef>
          <a:effectRef idx="0">
            <a:schemeClr val="accent6"/>
          </a:effectRef>
          <a:fontRef idx="minor">
            <a:schemeClr val="tx1"/>
          </a:fontRef>
        </p:style>
      </p:cxnSp>
      <p:cxnSp>
        <p:nvCxnSpPr>
          <p:cNvPr id="134" name="Elbow Connector 133"/>
          <p:cNvCxnSpPr/>
          <p:nvPr/>
        </p:nvCxnSpPr>
        <p:spPr bwMode="auto">
          <a:xfrm rot="5400000" flipH="1" flipV="1">
            <a:off x="5797296" y="1994016"/>
            <a:ext cx="397369" cy="1340344"/>
          </a:xfrm>
          <a:prstGeom prst="bentConnector3">
            <a:avLst>
              <a:gd name="adj1" fmla="val 50000"/>
            </a:avLst>
          </a:prstGeom>
          <a:ln>
            <a:solidFill>
              <a:schemeClr val="tx1"/>
            </a:solidFill>
          </a:ln>
          <a:effectLst/>
        </p:spPr>
        <p:style>
          <a:lnRef idx="1">
            <a:schemeClr val="accent6"/>
          </a:lnRef>
          <a:fillRef idx="0">
            <a:schemeClr val="accent6"/>
          </a:fillRef>
          <a:effectRef idx="0">
            <a:schemeClr val="accent6"/>
          </a:effectRef>
          <a:fontRef idx="minor">
            <a:schemeClr val="tx1"/>
          </a:fontRef>
        </p:style>
      </p:cxnSp>
      <p:cxnSp>
        <p:nvCxnSpPr>
          <p:cNvPr id="139" name="Elbow Connector 138"/>
          <p:cNvCxnSpPr/>
          <p:nvPr/>
        </p:nvCxnSpPr>
        <p:spPr bwMode="auto">
          <a:xfrm rot="16200000" flipV="1">
            <a:off x="6606097" y="2525561"/>
            <a:ext cx="397369" cy="277256"/>
          </a:xfrm>
          <a:prstGeom prst="bentConnector3">
            <a:avLst>
              <a:gd name="adj1" fmla="val 50000"/>
            </a:avLst>
          </a:prstGeom>
          <a:ln>
            <a:solidFill>
              <a:schemeClr val="tx1"/>
            </a:solidFill>
          </a:ln>
          <a:effectLst/>
        </p:spPr>
        <p:style>
          <a:lnRef idx="1">
            <a:schemeClr val="accent6"/>
          </a:lnRef>
          <a:fillRef idx="0">
            <a:schemeClr val="accent6"/>
          </a:fillRef>
          <a:effectRef idx="0">
            <a:schemeClr val="accent6"/>
          </a:effectRef>
          <a:fontRef idx="minor">
            <a:schemeClr val="tx1"/>
          </a:fontRef>
        </p:style>
      </p:cxnSp>
      <p:cxnSp>
        <p:nvCxnSpPr>
          <p:cNvPr id="142" name="Elbow Connector 141"/>
          <p:cNvCxnSpPr/>
          <p:nvPr/>
        </p:nvCxnSpPr>
        <p:spPr bwMode="auto">
          <a:xfrm rot="16200000" flipH="1">
            <a:off x="7414897" y="1716761"/>
            <a:ext cx="397369" cy="1894855"/>
          </a:xfrm>
          <a:prstGeom prst="bentConnector3">
            <a:avLst>
              <a:gd name="adj1" fmla="val 50000"/>
            </a:avLst>
          </a:prstGeom>
          <a:ln>
            <a:solidFill>
              <a:schemeClr val="tx1"/>
            </a:solidFill>
          </a:ln>
          <a:effectLst/>
        </p:spPr>
        <p:style>
          <a:lnRef idx="1">
            <a:schemeClr val="accent6"/>
          </a:lnRef>
          <a:fillRef idx="0">
            <a:schemeClr val="accent6"/>
          </a:fillRef>
          <a:effectRef idx="0">
            <a:schemeClr val="accent6"/>
          </a:effectRef>
          <a:fontRef idx="minor">
            <a:schemeClr val="tx1"/>
          </a:fontRef>
        </p:style>
      </p:cxnSp>
      <p:sp>
        <p:nvSpPr>
          <p:cNvPr id="90" name="Right Arrow 89"/>
          <p:cNvSpPr/>
          <p:nvPr/>
        </p:nvSpPr>
        <p:spPr>
          <a:xfrm>
            <a:off x="2791583" y="3324546"/>
            <a:ext cx="966087" cy="225206"/>
          </a:xfrm>
          <a:prstGeom prst="rightArrow">
            <a:avLst/>
          </a:prstGeom>
          <a:solidFill>
            <a:schemeClr val="accent2">
              <a:alpha val="50000"/>
            </a:schemeClr>
          </a:solidFill>
          <a:ln w="3175"/>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en-IN" sz="1600" dirty="0" err="1" smtClean="0">
              <a:solidFill>
                <a:schemeClr val="tx2">
                  <a:lumMod val="50000"/>
                </a:schemeClr>
              </a:solidFill>
            </a:endParaRPr>
          </a:p>
        </p:txBody>
      </p:sp>
      <p:sp>
        <p:nvSpPr>
          <p:cNvPr id="75" name="TextBox 74"/>
          <p:cNvSpPr txBox="1"/>
          <p:nvPr/>
        </p:nvSpPr>
        <p:spPr>
          <a:xfrm>
            <a:off x="36398" y="1389276"/>
            <a:ext cx="1158146" cy="507831"/>
          </a:xfrm>
          <a:prstGeom prst="rect">
            <a:avLst/>
          </a:prstGeom>
          <a:noFill/>
        </p:spPr>
        <p:txBody>
          <a:bodyPr wrap="square" rtlCol="0">
            <a:spAutoFit/>
          </a:bodyPr>
          <a:lstStyle/>
          <a:p>
            <a:pPr algn="ctr"/>
            <a:r>
              <a:rPr lang="en-US" sz="900" b="1" dirty="0" smtClean="0">
                <a:solidFill>
                  <a:schemeClr val="tx2">
                    <a:lumMod val="50000"/>
                  </a:schemeClr>
                </a:solidFill>
              </a:rPr>
              <a:t>Centralized source</a:t>
            </a:r>
          </a:p>
          <a:p>
            <a:pPr algn="ctr"/>
            <a:r>
              <a:rPr lang="en-US" sz="900" b="1" dirty="0" smtClean="0">
                <a:solidFill>
                  <a:schemeClr val="tx2">
                    <a:lumMod val="50000"/>
                  </a:schemeClr>
                </a:solidFill>
              </a:rPr>
              <a:t>Code server SVN</a:t>
            </a:r>
          </a:p>
        </p:txBody>
      </p:sp>
      <p:sp>
        <p:nvSpPr>
          <p:cNvPr id="85" name="Right Arrow 84"/>
          <p:cNvSpPr/>
          <p:nvPr/>
        </p:nvSpPr>
        <p:spPr>
          <a:xfrm rot="5400000" flipV="1">
            <a:off x="159006" y="2469271"/>
            <a:ext cx="844711" cy="195534"/>
          </a:xfrm>
          <a:prstGeom prst="rightArrow">
            <a:avLst/>
          </a:prstGeom>
          <a:solidFill>
            <a:schemeClr val="accent2">
              <a:alpha val="50000"/>
            </a:schemeClr>
          </a:solidFill>
          <a:ln w="3175"/>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endParaRPr lang="en-IN" sz="1600" dirty="0" err="1" smtClean="0">
              <a:solidFill>
                <a:schemeClr val="tx2">
                  <a:lumMod val="50000"/>
                </a:schemeClr>
              </a:solidFill>
            </a:endParaRPr>
          </a:p>
        </p:txBody>
      </p:sp>
      <p:sp>
        <p:nvSpPr>
          <p:cNvPr id="2" name="AutoShape 2" descr="Image result for Subversion images"/>
          <p:cNvSpPr>
            <a:spLocks noChangeAspect="1" noChangeArrowheads="1"/>
          </p:cNvSpPr>
          <p:nvPr/>
        </p:nvSpPr>
        <p:spPr bwMode="auto">
          <a:xfrm>
            <a:off x="126437" y="-144463"/>
            <a:ext cx="247715"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8" name="Picture 87" descr="http://svn.apache.org/repos/asf/subversion/trunk/notes/logo/256-colour/subversion_logo-384x332.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3714" y="1733597"/>
            <a:ext cx="737403" cy="622272"/>
          </a:xfrm>
          <a:prstGeom prst="rect">
            <a:avLst/>
          </a:prstGeom>
          <a:noFill/>
          <a:ln>
            <a:noFill/>
          </a:ln>
        </p:spPr>
      </p:pic>
      <p:pic>
        <p:nvPicPr>
          <p:cNvPr id="92" name="Picture 91" descr="D:\Users\lokrishn\Pictures\Jenkins.JP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79023" y="4040021"/>
            <a:ext cx="603338" cy="638138"/>
          </a:xfrm>
          <a:prstGeom prst="rect">
            <a:avLst/>
          </a:prstGeom>
          <a:noFill/>
          <a:ln>
            <a:noFill/>
          </a:ln>
        </p:spPr>
      </p:pic>
      <p:pic>
        <p:nvPicPr>
          <p:cNvPr id="58" name="Picture 2" descr="D:\Users\lokrishn\Pictures\Untitled.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137" y="5525762"/>
            <a:ext cx="562792" cy="27460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D:\Users\lokrishn\Pictures\Untitled.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4603" y="4789162"/>
            <a:ext cx="562792" cy="27460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nexus.png"/>
          <p:cNvPicPr>
            <a:picLocks noChangeAspect="1"/>
          </p:cNvPicPr>
          <p:nvPr/>
        </p:nvPicPr>
        <p:blipFill>
          <a:blip r:embed="rId17" cstate="print"/>
          <a:stretch>
            <a:fillRect/>
          </a:stretch>
        </p:blipFill>
        <p:spPr>
          <a:xfrm>
            <a:off x="3821439" y="4344102"/>
            <a:ext cx="1095303" cy="301208"/>
          </a:xfrm>
          <a:prstGeom prst="rect">
            <a:avLst/>
          </a:prstGeom>
        </p:spPr>
      </p:pic>
      <p:pic>
        <p:nvPicPr>
          <p:cNvPr id="64" name="Picture 3" descr="D:\Users\lokrishn\Pictures\sona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6042" y="4450595"/>
            <a:ext cx="573857" cy="22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308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
          <p:cNvSpPr txBox="1">
            <a:spLocks/>
          </p:cNvSpPr>
          <p:nvPr/>
        </p:nvSpPr>
        <p:spPr>
          <a:xfrm>
            <a:off x="1" y="0"/>
            <a:ext cx="9905999" cy="1002135"/>
          </a:xfrm>
          <a:prstGeom prst="rect">
            <a:avLst/>
          </a:prstGeom>
        </p:spPr>
        <p:txBody>
          <a:bodyPr vert="horz" lIns="297529" tIns="33059" rIns="165294" bIns="33059" rtlCol="0" anchor="ctr">
            <a:noAutofit/>
          </a:bodyPr>
          <a:lst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a:lstStyle>
          <a:p>
            <a:r>
              <a:rPr lang="en-US" smtClean="0"/>
              <a:t>Delivery Pipeline</a:t>
            </a:r>
            <a:endParaRPr lang="en-US" dirty="0"/>
          </a:p>
        </p:txBody>
      </p:sp>
      <p:sp>
        <p:nvSpPr>
          <p:cNvPr id="80" name="Rectangle 79"/>
          <p:cNvSpPr/>
          <p:nvPr/>
        </p:nvSpPr>
        <p:spPr>
          <a:xfrm>
            <a:off x="2342710" y="2853825"/>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2">
                    <a:lumMod val="50000"/>
                  </a:schemeClr>
                </a:solidFill>
              </a:rPr>
              <a:t>Development</a:t>
            </a:r>
            <a:endParaRPr lang="en-IN" sz="1400" dirty="0" err="1" smtClean="0">
              <a:solidFill>
                <a:schemeClr val="tx2">
                  <a:lumMod val="50000"/>
                </a:schemeClr>
              </a:solidFill>
            </a:endParaRPr>
          </a:p>
        </p:txBody>
      </p:sp>
      <p:sp>
        <p:nvSpPr>
          <p:cNvPr id="81" name="Rectangle 80"/>
          <p:cNvSpPr/>
          <p:nvPr/>
        </p:nvSpPr>
        <p:spPr>
          <a:xfrm>
            <a:off x="7959334" y="4290537"/>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2">
                    <a:lumMod val="50000"/>
                  </a:schemeClr>
                </a:solidFill>
              </a:rPr>
              <a:t>Packaging &amp; Archiving</a:t>
            </a:r>
            <a:endParaRPr lang="en-IN" sz="1400" dirty="0" err="1" smtClean="0">
              <a:solidFill>
                <a:schemeClr val="tx2">
                  <a:lumMod val="50000"/>
                </a:schemeClr>
              </a:solidFill>
            </a:endParaRPr>
          </a:p>
        </p:txBody>
      </p:sp>
      <p:sp>
        <p:nvSpPr>
          <p:cNvPr id="82" name="Rectangle 81"/>
          <p:cNvSpPr/>
          <p:nvPr/>
        </p:nvSpPr>
        <p:spPr>
          <a:xfrm>
            <a:off x="7959334" y="2853825"/>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2">
                    <a:lumMod val="50000"/>
                  </a:schemeClr>
                </a:solidFill>
              </a:rPr>
              <a:t>Integration Testing</a:t>
            </a:r>
            <a:endParaRPr lang="en-IN" sz="1400" dirty="0" err="1" smtClean="0">
              <a:solidFill>
                <a:schemeClr val="tx2">
                  <a:lumMod val="50000"/>
                </a:schemeClr>
              </a:solidFill>
            </a:endParaRPr>
          </a:p>
        </p:txBody>
      </p:sp>
      <p:sp>
        <p:nvSpPr>
          <p:cNvPr id="83" name="Rectangle 82"/>
          <p:cNvSpPr/>
          <p:nvPr/>
        </p:nvSpPr>
        <p:spPr>
          <a:xfrm>
            <a:off x="2342710" y="4290537"/>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a:solidFill>
                  <a:schemeClr val="tx2">
                    <a:lumMod val="50000"/>
                  </a:schemeClr>
                </a:solidFill>
              </a:rPr>
              <a:t>Deploy to Production</a:t>
            </a:r>
            <a:endParaRPr lang="en-IN" sz="1400" dirty="0" err="1">
              <a:solidFill>
                <a:schemeClr val="tx2">
                  <a:lumMod val="50000"/>
                </a:schemeClr>
              </a:solidFill>
            </a:endParaRPr>
          </a:p>
        </p:txBody>
      </p:sp>
      <p:sp>
        <p:nvSpPr>
          <p:cNvPr id="84" name="Rectangle 83"/>
          <p:cNvSpPr/>
          <p:nvPr/>
        </p:nvSpPr>
        <p:spPr>
          <a:xfrm>
            <a:off x="4214918" y="4290537"/>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2">
                    <a:lumMod val="50000"/>
                  </a:schemeClr>
                </a:solidFill>
              </a:rPr>
              <a:t>Deploy to Pre-Production </a:t>
            </a:r>
            <a:r>
              <a:rPr lang="en-US" sz="1200" dirty="0" smtClean="0">
                <a:solidFill>
                  <a:schemeClr val="tx2">
                    <a:lumMod val="50000"/>
                  </a:schemeClr>
                </a:solidFill>
              </a:rPr>
              <a:t>Stage</a:t>
            </a:r>
            <a:r>
              <a:rPr lang="en-US" sz="1400" dirty="0" smtClean="0">
                <a:solidFill>
                  <a:schemeClr val="tx2">
                    <a:lumMod val="50000"/>
                  </a:schemeClr>
                </a:solidFill>
              </a:rPr>
              <a:t> </a:t>
            </a:r>
            <a:endParaRPr lang="en-IN" sz="1400" dirty="0" err="1" smtClean="0">
              <a:solidFill>
                <a:schemeClr val="tx2">
                  <a:lumMod val="50000"/>
                </a:schemeClr>
              </a:solidFill>
            </a:endParaRPr>
          </a:p>
        </p:txBody>
      </p:sp>
      <p:sp>
        <p:nvSpPr>
          <p:cNvPr id="85" name="Rectangle 84"/>
          <p:cNvSpPr/>
          <p:nvPr/>
        </p:nvSpPr>
        <p:spPr>
          <a:xfrm>
            <a:off x="6087126" y="4290537"/>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a:solidFill>
                  <a:schemeClr val="tx2">
                    <a:lumMod val="50000"/>
                  </a:schemeClr>
                </a:solidFill>
              </a:rPr>
              <a:t>Deploy to </a:t>
            </a:r>
            <a:r>
              <a:rPr lang="en-US" sz="1400" dirty="0" smtClean="0">
                <a:solidFill>
                  <a:schemeClr val="tx2">
                    <a:lumMod val="50000"/>
                  </a:schemeClr>
                </a:solidFill>
              </a:rPr>
              <a:t>Pre-Production QA</a:t>
            </a:r>
            <a:endParaRPr lang="en-IN" sz="1400" dirty="0" err="1">
              <a:solidFill>
                <a:schemeClr val="tx2">
                  <a:lumMod val="50000"/>
                </a:schemeClr>
              </a:solidFill>
            </a:endParaRPr>
          </a:p>
        </p:txBody>
      </p:sp>
      <p:sp>
        <p:nvSpPr>
          <p:cNvPr id="86" name="Rectangle 85"/>
          <p:cNvSpPr/>
          <p:nvPr/>
        </p:nvSpPr>
        <p:spPr>
          <a:xfrm>
            <a:off x="6087126" y="2853825"/>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2">
                    <a:lumMod val="50000"/>
                  </a:schemeClr>
                </a:solidFill>
              </a:rPr>
              <a:t>Deploy to Test</a:t>
            </a:r>
            <a:endParaRPr lang="en-IN" sz="1400" dirty="0" err="1" smtClean="0">
              <a:solidFill>
                <a:schemeClr val="tx2">
                  <a:lumMod val="50000"/>
                </a:schemeClr>
              </a:solidFill>
            </a:endParaRPr>
          </a:p>
        </p:txBody>
      </p:sp>
      <p:sp>
        <p:nvSpPr>
          <p:cNvPr id="87" name="Rectangle 86"/>
          <p:cNvSpPr/>
          <p:nvPr/>
        </p:nvSpPr>
        <p:spPr>
          <a:xfrm>
            <a:off x="4214918" y="2853825"/>
            <a:ext cx="1512168" cy="57606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2">
                    <a:lumMod val="50000"/>
                  </a:schemeClr>
                </a:solidFill>
              </a:rPr>
              <a:t>Quality Assurance</a:t>
            </a:r>
            <a:endParaRPr lang="en-IN" sz="1400" dirty="0" err="1" smtClean="0">
              <a:solidFill>
                <a:schemeClr val="tx2">
                  <a:lumMod val="50000"/>
                </a:schemeClr>
              </a:solidFill>
            </a:endParaRPr>
          </a:p>
        </p:txBody>
      </p:sp>
      <p:sp>
        <p:nvSpPr>
          <p:cNvPr id="88" name="Right Arrow 87"/>
          <p:cNvSpPr/>
          <p:nvPr/>
        </p:nvSpPr>
        <p:spPr>
          <a:xfrm>
            <a:off x="1982670" y="3056757"/>
            <a:ext cx="360040" cy="157108"/>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89" name="Right Arrow 88"/>
          <p:cNvSpPr/>
          <p:nvPr/>
        </p:nvSpPr>
        <p:spPr>
          <a:xfrm>
            <a:off x="7599294" y="3056757"/>
            <a:ext cx="360040" cy="157108"/>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90" name="Right Arrow 89"/>
          <p:cNvSpPr/>
          <p:nvPr/>
        </p:nvSpPr>
        <p:spPr>
          <a:xfrm>
            <a:off x="5727086" y="3056757"/>
            <a:ext cx="360040" cy="157108"/>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91" name="Right Arrow 90"/>
          <p:cNvSpPr/>
          <p:nvPr/>
        </p:nvSpPr>
        <p:spPr>
          <a:xfrm>
            <a:off x="3854878" y="3056757"/>
            <a:ext cx="360040" cy="157108"/>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92" name="Left Arrow 91"/>
          <p:cNvSpPr/>
          <p:nvPr/>
        </p:nvSpPr>
        <p:spPr>
          <a:xfrm>
            <a:off x="3854878" y="4493468"/>
            <a:ext cx="360040" cy="157109"/>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93" name="Left Arrow 92"/>
          <p:cNvSpPr/>
          <p:nvPr/>
        </p:nvSpPr>
        <p:spPr>
          <a:xfrm>
            <a:off x="5727086" y="4506561"/>
            <a:ext cx="360040" cy="157109"/>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94" name="Left Arrow 93"/>
          <p:cNvSpPr/>
          <p:nvPr/>
        </p:nvSpPr>
        <p:spPr>
          <a:xfrm>
            <a:off x="7599294" y="4506561"/>
            <a:ext cx="360040" cy="157109"/>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95" name="Down Arrow 94"/>
          <p:cNvSpPr/>
          <p:nvPr/>
        </p:nvSpPr>
        <p:spPr>
          <a:xfrm>
            <a:off x="8607406" y="3429889"/>
            <a:ext cx="216024" cy="79208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2000" dirty="0" err="1" smtClean="0">
              <a:solidFill>
                <a:schemeClr val="tx2">
                  <a:lumMod val="50000"/>
                </a:schemeClr>
              </a:solidFill>
            </a:endParaRPr>
          </a:p>
        </p:txBody>
      </p:sp>
      <p:sp>
        <p:nvSpPr>
          <p:cNvPr id="96" name="Rectangle 95"/>
          <p:cNvSpPr/>
          <p:nvPr/>
        </p:nvSpPr>
        <p:spPr>
          <a:xfrm>
            <a:off x="470502" y="1409328"/>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Version Control</a:t>
            </a:r>
          </a:p>
          <a:p>
            <a:pPr>
              <a:buFont typeface="Arial" pitchFamily="34" charset="0"/>
              <a:buChar char="•"/>
            </a:pPr>
            <a:r>
              <a:rPr lang="en-US" sz="1400" i="1" dirty="0" smtClean="0">
                <a:solidFill>
                  <a:schemeClr val="tx2">
                    <a:lumMod val="50000"/>
                  </a:schemeClr>
                </a:solidFill>
              </a:rPr>
              <a:t> SVN</a:t>
            </a:r>
          </a:p>
        </p:txBody>
      </p:sp>
      <p:sp>
        <p:nvSpPr>
          <p:cNvPr id="97" name="Rectangle 96"/>
          <p:cNvSpPr/>
          <p:nvPr/>
        </p:nvSpPr>
        <p:spPr>
          <a:xfrm>
            <a:off x="2342710" y="1409328"/>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Build/Unit Test</a:t>
            </a:r>
          </a:p>
          <a:p>
            <a:pPr>
              <a:buFont typeface="Arial" pitchFamily="34" charset="0"/>
              <a:buChar char="•"/>
            </a:pPr>
            <a:r>
              <a:rPr lang="en-US" sz="1400" i="1" dirty="0" smtClean="0">
                <a:solidFill>
                  <a:schemeClr val="tx2">
                    <a:lumMod val="50000"/>
                  </a:schemeClr>
                </a:solidFill>
              </a:rPr>
              <a:t> IDE</a:t>
            </a:r>
          </a:p>
          <a:p>
            <a:pPr>
              <a:buFont typeface="Arial" pitchFamily="34" charset="0"/>
              <a:buChar char="•"/>
            </a:pPr>
            <a:r>
              <a:rPr lang="en-US" sz="1400" i="1" dirty="0" smtClean="0">
                <a:solidFill>
                  <a:schemeClr val="tx2">
                    <a:lumMod val="50000"/>
                  </a:schemeClr>
                </a:solidFill>
              </a:rPr>
              <a:t> Maven</a:t>
            </a:r>
          </a:p>
          <a:p>
            <a:pPr>
              <a:buFont typeface="Arial" pitchFamily="34" charset="0"/>
              <a:buChar char="•"/>
            </a:pPr>
            <a:r>
              <a:rPr lang="en-US" sz="1400" i="1" dirty="0" smtClean="0">
                <a:solidFill>
                  <a:schemeClr val="tx2">
                    <a:lumMod val="50000"/>
                  </a:schemeClr>
                </a:solidFill>
              </a:rPr>
              <a:t> Junit </a:t>
            </a:r>
          </a:p>
          <a:p>
            <a:endParaRPr lang="en-IN" sz="1400" i="1" dirty="0" err="1" smtClean="0">
              <a:solidFill>
                <a:schemeClr val="tx2">
                  <a:lumMod val="50000"/>
                </a:schemeClr>
              </a:solidFill>
            </a:endParaRPr>
          </a:p>
        </p:txBody>
      </p:sp>
      <p:sp>
        <p:nvSpPr>
          <p:cNvPr id="98" name="Rectangle 97"/>
          <p:cNvSpPr/>
          <p:nvPr/>
        </p:nvSpPr>
        <p:spPr>
          <a:xfrm>
            <a:off x="4214918" y="1409328"/>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Code Quality</a:t>
            </a:r>
          </a:p>
          <a:p>
            <a:pPr>
              <a:buFont typeface="Arial" pitchFamily="34" charset="0"/>
              <a:buChar char="•"/>
            </a:pPr>
            <a:r>
              <a:rPr lang="en-US" sz="1400" i="1" dirty="0" smtClean="0">
                <a:solidFill>
                  <a:schemeClr val="tx2">
                    <a:lumMod val="50000"/>
                  </a:schemeClr>
                </a:solidFill>
              </a:rPr>
              <a:t> Sonar</a:t>
            </a:r>
          </a:p>
          <a:p>
            <a:pPr>
              <a:buFont typeface="Arial" pitchFamily="34" charset="0"/>
              <a:buChar char="•"/>
            </a:pPr>
            <a:r>
              <a:rPr lang="en-US" sz="1400" i="1" dirty="0" smtClean="0">
                <a:solidFill>
                  <a:schemeClr val="tx2">
                    <a:lumMod val="50000"/>
                  </a:schemeClr>
                </a:solidFill>
              </a:rPr>
              <a:t> PMD</a:t>
            </a:r>
          </a:p>
          <a:p>
            <a:pPr>
              <a:buFont typeface="Arial" pitchFamily="34" charset="0"/>
              <a:buChar char="•"/>
            </a:pPr>
            <a:r>
              <a:rPr lang="en-US" sz="1400" i="1" dirty="0" smtClean="0">
                <a:solidFill>
                  <a:schemeClr val="tx2">
                    <a:lumMod val="50000"/>
                  </a:schemeClr>
                </a:solidFill>
              </a:rPr>
              <a:t> FindBugs</a:t>
            </a:r>
          </a:p>
          <a:p>
            <a:pPr>
              <a:buFont typeface="Arial" pitchFamily="34" charset="0"/>
              <a:buChar char="•"/>
            </a:pPr>
            <a:r>
              <a:rPr lang="en-US" sz="1400" i="1" dirty="0" smtClean="0">
                <a:solidFill>
                  <a:schemeClr val="tx2">
                    <a:lumMod val="50000"/>
                  </a:schemeClr>
                </a:solidFill>
              </a:rPr>
              <a:t> Checkstyle</a:t>
            </a:r>
            <a:endParaRPr lang="en-US" sz="1400" i="1" dirty="0">
              <a:solidFill>
                <a:schemeClr val="tx2">
                  <a:lumMod val="50000"/>
                </a:schemeClr>
              </a:solidFill>
            </a:endParaRPr>
          </a:p>
        </p:txBody>
      </p:sp>
      <p:sp>
        <p:nvSpPr>
          <p:cNvPr id="99" name="Rectangle 98"/>
          <p:cNvSpPr/>
          <p:nvPr/>
        </p:nvSpPr>
        <p:spPr>
          <a:xfrm>
            <a:off x="6087126" y="1409328"/>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Continuous Integration</a:t>
            </a:r>
          </a:p>
          <a:p>
            <a:pPr>
              <a:buFont typeface="Arial" pitchFamily="34" charset="0"/>
              <a:buChar char="•"/>
            </a:pPr>
            <a:r>
              <a:rPr lang="en-US" sz="1400" i="1" dirty="0" smtClean="0">
                <a:solidFill>
                  <a:schemeClr val="tx2">
                    <a:lumMod val="50000"/>
                  </a:schemeClr>
                </a:solidFill>
              </a:rPr>
              <a:t> Jenkins</a:t>
            </a:r>
          </a:p>
          <a:p>
            <a:endParaRPr lang="en-US" sz="1400" i="1" dirty="0" smtClean="0">
              <a:solidFill>
                <a:schemeClr val="tx2">
                  <a:lumMod val="50000"/>
                </a:schemeClr>
              </a:solidFill>
            </a:endParaRPr>
          </a:p>
        </p:txBody>
      </p:sp>
      <p:sp>
        <p:nvSpPr>
          <p:cNvPr id="100" name="Rectangle 99"/>
          <p:cNvSpPr/>
          <p:nvPr/>
        </p:nvSpPr>
        <p:spPr>
          <a:xfrm>
            <a:off x="7959334" y="1409328"/>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Functional testing</a:t>
            </a:r>
          </a:p>
          <a:p>
            <a:pPr>
              <a:buFont typeface="Arial" pitchFamily="34" charset="0"/>
              <a:buChar char="•"/>
            </a:pPr>
            <a:r>
              <a:rPr lang="en-US" sz="1400" i="1" dirty="0" smtClean="0"/>
              <a:t> Munit</a:t>
            </a:r>
          </a:p>
          <a:p>
            <a:endParaRPr lang="en-US" sz="1400" i="1" dirty="0" smtClean="0"/>
          </a:p>
        </p:txBody>
      </p:sp>
      <p:sp>
        <p:nvSpPr>
          <p:cNvPr id="101" name="Rectangle 100"/>
          <p:cNvSpPr/>
          <p:nvPr/>
        </p:nvSpPr>
        <p:spPr>
          <a:xfrm>
            <a:off x="4214918" y="4949697"/>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Deployment Tools</a:t>
            </a:r>
          </a:p>
          <a:p>
            <a:pPr>
              <a:buFont typeface="Arial" pitchFamily="34" charset="0"/>
              <a:buChar char="•"/>
            </a:pPr>
            <a:r>
              <a:rPr lang="en-US" sz="1400" i="1" dirty="0" smtClean="0">
                <a:solidFill>
                  <a:schemeClr val="tx2">
                    <a:lumMod val="50000"/>
                  </a:schemeClr>
                </a:solidFill>
              </a:rPr>
              <a:t> Jenkins</a:t>
            </a:r>
          </a:p>
        </p:txBody>
      </p:sp>
      <p:sp>
        <p:nvSpPr>
          <p:cNvPr id="102" name="Rectangle 101"/>
          <p:cNvSpPr/>
          <p:nvPr/>
        </p:nvSpPr>
        <p:spPr>
          <a:xfrm>
            <a:off x="7959334" y="4949697"/>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Binary Version Control</a:t>
            </a:r>
          </a:p>
          <a:p>
            <a:pPr>
              <a:buFont typeface="Arial" pitchFamily="34" charset="0"/>
              <a:buChar char="•"/>
            </a:pPr>
            <a:r>
              <a:rPr lang="en-US" sz="1400" i="1" dirty="0" smtClean="0">
                <a:solidFill>
                  <a:schemeClr val="tx2">
                    <a:lumMod val="50000"/>
                  </a:schemeClr>
                </a:solidFill>
              </a:rPr>
              <a:t> Nexus</a:t>
            </a:r>
          </a:p>
          <a:p>
            <a:pPr>
              <a:buFont typeface="Arial" pitchFamily="34" charset="0"/>
              <a:buChar char="•"/>
            </a:pPr>
            <a:endParaRPr lang="en-IN" sz="1400" i="1" dirty="0" err="1" smtClean="0">
              <a:solidFill>
                <a:schemeClr val="tx2">
                  <a:lumMod val="50000"/>
                </a:schemeClr>
              </a:solidFill>
            </a:endParaRPr>
          </a:p>
        </p:txBody>
      </p:sp>
      <p:sp>
        <p:nvSpPr>
          <p:cNvPr id="103" name="Left-Right Arrow 102"/>
          <p:cNvSpPr/>
          <p:nvPr/>
        </p:nvSpPr>
        <p:spPr>
          <a:xfrm>
            <a:off x="614518" y="3573905"/>
            <a:ext cx="7776864" cy="576064"/>
          </a:xfrm>
          <a:prstGeom prst="leftRightArrow">
            <a:avLst>
              <a:gd name="adj1" fmla="val 67007"/>
              <a:gd name="adj2" fmla="val 50000"/>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lumMod val="75000"/>
                    <a:lumOff val="25000"/>
                  </a:schemeClr>
                </a:solidFill>
              </a:rPr>
              <a:t>Monitoring </a:t>
            </a:r>
            <a:r>
              <a:rPr lang="en-US" sz="1400" i="1" dirty="0" smtClean="0">
                <a:solidFill>
                  <a:srgbClr val="000000"/>
                </a:solidFill>
              </a:rPr>
              <a:t>(</a:t>
            </a:r>
            <a:r>
              <a:rPr lang="en-US" sz="1400" i="1" dirty="0" err="1" smtClean="0">
                <a:solidFill>
                  <a:srgbClr val="000000"/>
                </a:solidFill>
              </a:rPr>
              <a:t>Splunk</a:t>
            </a:r>
            <a:r>
              <a:rPr lang="en-US" sz="1400" i="1" dirty="0" smtClean="0">
                <a:solidFill>
                  <a:srgbClr val="000000"/>
                </a:solidFill>
              </a:rPr>
              <a:t>)</a:t>
            </a:r>
          </a:p>
        </p:txBody>
      </p:sp>
      <p:sp>
        <p:nvSpPr>
          <p:cNvPr id="104" name="8-Point Star 103"/>
          <p:cNvSpPr/>
          <p:nvPr/>
        </p:nvSpPr>
        <p:spPr>
          <a:xfrm>
            <a:off x="1622630" y="2349769"/>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A</a:t>
            </a:r>
          </a:p>
        </p:txBody>
      </p:sp>
      <p:sp>
        <p:nvSpPr>
          <p:cNvPr id="105" name="8-Point Star 104"/>
          <p:cNvSpPr/>
          <p:nvPr/>
        </p:nvSpPr>
        <p:spPr>
          <a:xfrm>
            <a:off x="3530842" y="2349769"/>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B</a:t>
            </a:r>
          </a:p>
        </p:txBody>
      </p:sp>
      <p:sp>
        <p:nvSpPr>
          <p:cNvPr id="106" name="8-Point Star 105"/>
          <p:cNvSpPr/>
          <p:nvPr/>
        </p:nvSpPr>
        <p:spPr>
          <a:xfrm>
            <a:off x="5439054" y="2349769"/>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C</a:t>
            </a:r>
          </a:p>
        </p:txBody>
      </p:sp>
      <p:sp>
        <p:nvSpPr>
          <p:cNvPr id="107" name="8-Point Star 106"/>
          <p:cNvSpPr/>
          <p:nvPr/>
        </p:nvSpPr>
        <p:spPr>
          <a:xfrm>
            <a:off x="7347266" y="2349769"/>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D</a:t>
            </a:r>
          </a:p>
        </p:txBody>
      </p:sp>
      <p:sp>
        <p:nvSpPr>
          <p:cNvPr id="108" name="8-Point Star 107"/>
          <p:cNvSpPr/>
          <p:nvPr/>
        </p:nvSpPr>
        <p:spPr>
          <a:xfrm>
            <a:off x="9255478" y="2349769"/>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E</a:t>
            </a:r>
          </a:p>
        </p:txBody>
      </p:sp>
      <p:sp>
        <p:nvSpPr>
          <p:cNvPr id="109" name="8-Point Star 108"/>
          <p:cNvSpPr/>
          <p:nvPr/>
        </p:nvSpPr>
        <p:spPr>
          <a:xfrm>
            <a:off x="9183470" y="5864097"/>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F</a:t>
            </a:r>
          </a:p>
        </p:txBody>
      </p:sp>
      <p:sp>
        <p:nvSpPr>
          <p:cNvPr id="110" name="8-Point Star 109"/>
          <p:cNvSpPr/>
          <p:nvPr/>
        </p:nvSpPr>
        <p:spPr>
          <a:xfrm>
            <a:off x="5475058" y="5864097"/>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H</a:t>
            </a:r>
          </a:p>
        </p:txBody>
      </p:sp>
      <p:sp>
        <p:nvSpPr>
          <p:cNvPr id="111" name="8-Point Star 110"/>
          <p:cNvSpPr/>
          <p:nvPr/>
        </p:nvSpPr>
        <p:spPr>
          <a:xfrm>
            <a:off x="6303150" y="3645913"/>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K</a:t>
            </a:r>
          </a:p>
        </p:txBody>
      </p:sp>
      <p:sp>
        <p:nvSpPr>
          <p:cNvPr id="112" name="Rectangle 111"/>
          <p:cNvSpPr/>
          <p:nvPr/>
        </p:nvSpPr>
        <p:spPr>
          <a:xfrm>
            <a:off x="6069124" y="4949697"/>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a:solidFill>
                  <a:schemeClr val="tx1">
                    <a:lumMod val="75000"/>
                    <a:lumOff val="25000"/>
                  </a:schemeClr>
                </a:solidFill>
              </a:rPr>
              <a:t>Deployment Tools</a:t>
            </a:r>
          </a:p>
          <a:p>
            <a:pPr>
              <a:buFont typeface="Arial" pitchFamily="34" charset="0"/>
              <a:buChar char="•"/>
            </a:pPr>
            <a:r>
              <a:rPr lang="en-US" sz="1400" i="1" dirty="0">
                <a:solidFill>
                  <a:schemeClr val="tx2">
                    <a:lumMod val="50000"/>
                  </a:schemeClr>
                </a:solidFill>
              </a:rPr>
              <a:t> Jenkins</a:t>
            </a:r>
          </a:p>
          <a:p>
            <a:pPr>
              <a:buFont typeface="Arial" pitchFamily="34" charset="0"/>
              <a:buChar char="•"/>
            </a:pPr>
            <a:endParaRPr lang="en-IN" sz="1400" i="1" dirty="0" err="1" smtClean="0">
              <a:solidFill>
                <a:schemeClr val="tx2">
                  <a:lumMod val="50000"/>
                </a:schemeClr>
              </a:solidFill>
            </a:endParaRPr>
          </a:p>
        </p:txBody>
      </p:sp>
      <p:sp>
        <p:nvSpPr>
          <p:cNvPr id="113" name="8-Point Star 112"/>
          <p:cNvSpPr/>
          <p:nvPr/>
        </p:nvSpPr>
        <p:spPr>
          <a:xfrm>
            <a:off x="7347266" y="5864097"/>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endParaRPr lang="en-US" sz="2400" dirty="0" smtClean="0">
              <a:solidFill>
                <a:schemeClr val="bg1"/>
              </a:solidFill>
            </a:endParaRPr>
          </a:p>
        </p:txBody>
      </p:sp>
      <p:sp>
        <p:nvSpPr>
          <p:cNvPr id="114" name="Rectangle 113"/>
          <p:cNvSpPr/>
          <p:nvPr/>
        </p:nvSpPr>
        <p:spPr>
          <a:xfrm>
            <a:off x="2342710" y="4949697"/>
            <a:ext cx="1512168" cy="13716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1400" b="1" dirty="0" smtClean="0">
                <a:solidFill>
                  <a:schemeClr val="tx1">
                    <a:lumMod val="75000"/>
                    <a:lumOff val="25000"/>
                  </a:schemeClr>
                </a:solidFill>
              </a:rPr>
              <a:t>Cloud Hub Fabric</a:t>
            </a:r>
            <a:endParaRPr lang="en-US" sz="1400" i="1" dirty="0">
              <a:solidFill>
                <a:schemeClr val="tx2">
                  <a:lumMod val="50000"/>
                </a:schemeClr>
              </a:solidFill>
            </a:endParaRPr>
          </a:p>
          <a:p>
            <a:endParaRPr lang="en-US" sz="1400" i="1" dirty="0" smtClean="0">
              <a:solidFill>
                <a:schemeClr val="tx2">
                  <a:lumMod val="50000"/>
                </a:schemeClr>
              </a:solidFill>
            </a:endParaRPr>
          </a:p>
        </p:txBody>
      </p:sp>
      <p:sp>
        <p:nvSpPr>
          <p:cNvPr id="115" name="8-Point Star 114"/>
          <p:cNvSpPr/>
          <p:nvPr/>
        </p:nvSpPr>
        <p:spPr>
          <a:xfrm>
            <a:off x="3602850" y="5864097"/>
            <a:ext cx="504056" cy="504056"/>
          </a:xfrm>
          <a:prstGeom prst="star8">
            <a:avLst/>
          </a:prstGeom>
          <a:solidFill>
            <a:schemeClr val="tx1">
              <a:lumMod val="90000"/>
              <a:lumOff val="1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I</a:t>
            </a:r>
          </a:p>
        </p:txBody>
      </p:sp>
    </p:spTree>
    <p:extLst>
      <p:ext uri="{BB962C8B-B14F-4D97-AF65-F5344CB8AC3E}">
        <p14:creationId xmlns:p14="http://schemas.microsoft.com/office/powerpoint/2010/main" val="30954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ight Arrow 64"/>
          <p:cNvSpPr/>
          <p:nvPr/>
        </p:nvSpPr>
        <p:spPr bwMode="auto">
          <a:xfrm>
            <a:off x="509905" y="1246957"/>
            <a:ext cx="9284468" cy="1674422"/>
          </a:xfrm>
          <a:prstGeom prst="rightArrow">
            <a:avLst/>
          </a:prstGeom>
          <a:solidFill>
            <a:srgbClr val="C00000"/>
          </a:solidFill>
          <a:ln w="63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2400" b="1" dirty="0" smtClean="0">
                <a:solidFill>
                  <a:schemeClr val="bg1"/>
                </a:solidFill>
                <a:latin typeface="+mn-lt"/>
                <a:cs typeface="Arial" charset="0"/>
              </a:rPr>
              <a:t>Continuous</a:t>
            </a:r>
            <a:endParaRPr kumimoji="0" lang="en-US" sz="2400" b="1" i="0" u="none" strike="noStrike" cap="none" normalizeH="0" baseline="0" dirty="0" smtClean="0">
              <a:ln>
                <a:noFill/>
              </a:ln>
              <a:solidFill>
                <a:schemeClr val="bg1"/>
              </a:solidFill>
              <a:effectLst/>
              <a:latin typeface="+mn-lt"/>
              <a:cs typeface="Arial" charset="0"/>
            </a:endParaRPr>
          </a:p>
        </p:txBody>
      </p:sp>
      <p:sp>
        <p:nvSpPr>
          <p:cNvPr id="66" name="Title 2"/>
          <p:cNvSpPr>
            <a:spLocks noGrp="1"/>
          </p:cNvSpPr>
          <p:nvPr>
            <p:ph type="title"/>
          </p:nvPr>
        </p:nvSpPr>
        <p:spPr>
          <a:xfrm>
            <a:off x="0" y="6612"/>
            <a:ext cx="9905999" cy="1002135"/>
          </a:xfrm>
        </p:spPr>
        <p:txBody>
          <a:bodyPr vert="horz" lIns="297529" tIns="33059" rIns="165294" bIns="33059" rtlCol="0" anchor="ctr">
            <a:noAutofit/>
          </a:bodyPr>
          <a:lstStyle/>
          <a:p>
            <a:r>
              <a:rPr lang="en-US" sz="2800" b="1" dirty="0" smtClean="0"/>
              <a:t>DevOps: Solution Details</a:t>
            </a:r>
          </a:p>
        </p:txBody>
      </p:sp>
      <p:sp>
        <p:nvSpPr>
          <p:cNvPr id="67" name="Rounded Rectangle 66"/>
          <p:cNvSpPr/>
          <p:nvPr/>
        </p:nvSpPr>
        <p:spPr bwMode="auto">
          <a:xfrm>
            <a:off x="556552" y="2094856"/>
            <a:ext cx="2086271" cy="334487"/>
          </a:xfrm>
          <a:prstGeom prst="roundRect">
            <a:avLst/>
          </a:prstGeom>
          <a:solidFill>
            <a:schemeClr val="bg1"/>
          </a:solidFill>
          <a:ln w="63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b="1" dirty="0" smtClean="0">
                <a:solidFill>
                  <a:schemeClr val="bg2">
                    <a:lumMod val="50000"/>
                  </a:schemeClr>
                </a:solidFill>
                <a:latin typeface="+mn-lt"/>
                <a:cs typeface="Arial" charset="0"/>
              </a:rPr>
              <a:t>Integration</a:t>
            </a: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68" name="Rounded Rectangle 67"/>
          <p:cNvSpPr/>
          <p:nvPr/>
        </p:nvSpPr>
        <p:spPr bwMode="auto">
          <a:xfrm>
            <a:off x="2687807" y="2104755"/>
            <a:ext cx="2086271" cy="334487"/>
          </a:xfrm>
          <a:prstGeom prst="roundRect">
            <a:avLst/>
          </a:prstGeom>
          <a:solidFill>
            <a:schemeClr val="bg1"/>
          </a:solidFill>
          <a:ln w="63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b="1" dirty="0" smtClean="0">
                <a:solidFill>
                  <a:schemeClr val="bg2">
                    <a:lumMod val="50000"/>
                  </a:schemeClr>
                </a:solidFill>
                <a:latin typeface="+mn-lt"/>
                <a:cs typeface="Arial" charset="0"/>
              </a:rPr>
              <a:t>Testing</a:t>
            </a: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69" name="Rounded Rectangle 68"/>
          <p:cNvSpPr/>
          <p:nvPr/>
        </p:nvSpPr>
        <p:spPr bwMode="auto">
          <a:xfrm>
            <a:off x="4811016" y="2104755"/>
            <a:ext cx="2086271" cy="334487"/>
          </a:xfrm>
          <a:prstGeom prst="roundRect">
            <a:avLst/>
          </a:prstGeom>
          <a:solidFill>
            <a:schemeClr val="bg1"/>
          </a:solidFill>
          <a:ln w="63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b="1" dirty="0" smtClean="0">
                <a:solidFill>
                  <a:schemeClr val="bg2">
                    <a:lumMod val="50000"/>
                  </a:schemeClr>
                </a:solidFill>
                <a:latin typeface="+mn-lt"/>
                <a:cs typeface="Arial" charset="0"/>
              </a:rPr>
              <a:t>Delivery</a:t>
            </a: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70" name="Rounded Rectangle 69"/>
          <p:cNvSpPr/>
          <p:nvPr/>
        </p:nvSpPr>
        <p:spPr bwMode="auto">
          <a:xfrm>
            <a:off x="6942271" y="2114656"/>
            <a:ext cx="2086271" cy="334487"/>
          </a:xfrm>
          <a:prstGeom prst="roundRect">
            <a:avLst/>
          </a:prstGeom>
          <a:solidFill>
            <a:schemeClr val="bg1"/>
          </a:solidFill>
          <a:ln w="635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b="1" dirty="0" smtClean="0">
                <a:solidFill>
                  <a:schemeClr val="bg2">
                    <a:lumMod val="50000"/>
                  </a:schemeClr>
                </a:solidFill>
                <a:latin typeface="+mn-lt"/>
                <a:cs typeface="Arial" charset="0"/>
              </a:rPr>
              <a:t>Monitoring</a:t>
            </a: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71" name="Rectangle 70"/>
          <p:cNvSpPr/>
          <p:nvPr/>
        </p:nvSpPr>
        <p:spPr bwMode="auto">
          <a:xfrm>
            <a:off x="577463" y="2517618"/>
            <a:ext cx="2055709" cy="2612571"/>
          </a:xfrm>
          <a:prstGeom prst="rect">
            <a:avLst/>
          </a:prstGeom>
          <a:solidFill>
            <a:schemeClr val="bg1"/>
          </a:solidFill>
          <a:ln w="254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119063" marR="0" indent="-119063" defTabSz="914400" rtl="0" eaLnBrk="0" fontAlgn="base" latinLnBrk="0" hangingPunct="0">
              <a:lnSpc>
                <a:spcPct val="85000"/>
              </a:lnSpc>
              <a:spcBef>
                <a:spcPct val="0"/>
              </a:spcBef>
              <a:spcAft>
                <a:spcPct val="0"/>
              </a:spcAft>
              <a:buClrTx/>
              <a:buSzTx/>
              <a:tabLst/>
            </a:pP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72" name="Rectangle 71"/>
          <p:cNvSpPr/>
          <p:nvPr/>
        </p:nvSpPr>
        <p:spPr bwMode="auto">
          <a:xfrm>
            <a:off x="2699067" y="2515644"/>
            <a:ext cx="2055709" cy="2612571"/>
          </a:xfrm>
          <a:prstGeom prst="rect">
            <a:avLst/>
          </a:prstGeom>
          <a:solidFill>
            <a:schemeClr val="bg1"/>
          </a:solidFill>
          <a:ln w="254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73" name="Rectangle 72"/>
          <p:cNvSpPr/>
          <p:nvPr/>
        </p:nvSpPr>
        <p:spPr bwMode="auto">
          <a:xfrm>
            <a:off x="4822276" y="2515644"/>
            <a:ext cx="2055709" cy="2612571"/>
          </a:xfrm>
          <a:prstGeom prst="rect">
            <a:avLst/>
          </a:prstGeom>
          <a:solidFill>
            <a:schemeClr val="bg1"/>
          </a:solidFill>
          <a:ln w="254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74" name="Rectangle 73"/>
          <p:cNvSpPr/>
          <p:nvPr/>
        </p:nvSpPr>
        <p:spPr bwMode="auto">
          <a:xfrm>
            <a:off x="6953531" y="2513669"/>
            <a:ext cx="2055709" cy="2612571"/>
          </a:xfrm>
          <a:prstGeom prst="rect">
            <a:avLst/>
          </a:prstGeom>
          <a:solidFill>
            <a:schemeClr val="bg1"/>
          </a:solidFill>
          <a:ln w="254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b="1" i="0" u="none" strike="noStrike" cap="none" normalizeH="0" baseline="0" dirty="0" smtClean="0">
              <a:ln>
                <a:noFill/>
              </a:ln>
              <a:solidFill>
                <a:schemeClr val="bg2">
                  <a:lumMod val="50000"/>
                </a:schemeClr>
              </a:solidFill>
              <a:effectLst/>
              <a:latin typeface="+mn-lt"/>
              <a:cs typeface="Arial" charset="0"/>
            </a:endParaRPr>
          </a:p>
        </p:txBody>
      </p:sp>
      <p:sp>
        <p:nvSpPr>
          <p:cNvPr id="75" name="Rectangle 74"/>
          <p:cNvSpPr/>
          <p:nvPr/>
        </p:nvSpPr>
        <p:spPr bwMode="auto">
          <a:xfrm>
            <a:off x="607158" y="5171993"/>
            <a:ext cx="8409538" cy="1013355"/>
          </a:xfrm>
          <a:prstGeom prst="rect">
            <a:avLst/>
          </a:prstGeom>
          <a:solidFill>
            <a:schemeClr val="bg1"/>
          </a:solidFill>
          <a:ln w="254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119063" marR="0" indent="-119063" defTabSz="914342" eaLnBrk="0" fontAlgn="auto" latinLnBrk="0" hangingPunct="0">
              <a:lnSpc>
                <a:spcPct val="85000"/>
              </a:lnSpc>
              <a:spcBef>
                <a:spcPts val="0"/>
              </a:spcBef>
              <a:spcAft>
                <a:spcPts val="0"/>
              </a:spcAft>
              <a:buClrTx/>
              <a:buSzTx/>
              <a:buFont typeface="Arial" pitchFamily="34" charset="0"/>
              <a:buChar char="•"/>
              <a:tabLst/>
              <a:defRPr/>
            </a:pPr>
            <a:r>
              <a:rPr lang="en-US" sz="1400" dirty="0" smtClean="0"/>
              <a:t>Java platform (limited to) solution using open source stack.</a:t>
            </a:r>
          </a:p>
          <a:p>
            <a:pPr marL="109538" indent="-109538" algn="just">
              <a:buFont typeface="Arial" pitchFamily="34" charset="0"/>
              <a:buChar char="•"/>
            </a:pPr>
            <a:r>
              <a:rPr lang="en-US" sz="1400" dirty="0" smtClean="0"/>
              <a:t>Central solution that can run on cloud as well as on-premise, and can scale to support multiple projects.</a:t>
            </a:r>
          </a:p>
          <a:p>
            <a:pPr marL="109538" indent="-109538" algn="just">
              <a:buFont typeface="Arial" pitchFamily="34" charset="0"/>
              <a:buChar char="•"/>
            </a:pPr>
            <a:r>
              <a:rPr lang="en-US" sz="1400" dirty="0" smtClean="0"/>
              <a:t>Scripts based development that can be re-used for  platforms other than Java  platform.</a:t>
            </a:r>
          </a:p>
        </p:txBody>
      </p:sp>
      <p:sp>
        <p:nvSpPr>
          <p:cNvPr id="76" name="TextBox 75"/>
          <p:cNvSpPr txBox="1"/>
          <p:nvPr/>
        </p:nvSpPr>
        <p:spPr>
          <a:xfrm>
            <a:off x="577463" y="2517618"/>
            <a:ext cx="2036406" cy="2839239"/>
          </a:xfrm>
          <a:prstGeom prst="rect">
            <a:avLst/>
          </a:prstGeom>
          <a:noFill/>
        </p:spPr>
        <p:txBody>
          <a:bodyPr wrap="square" rtlCol="0">
            <a:spAutoFit/>
          </a:bodyPr>
          <a:lstStyle/>
          <a:p>
            <a:pPr marL="119063" indent="-119063" defTabSz="914342" fontAlgn="auto">
              <a:spcBef>
                <a:spcPts val="0"/>
              </a:spcBef>
              <a:spcAft>
                <a:spcPts val="0"/>
              </a:spcAft>
              <a:buFont typeface="Arial" pitchFamily="34" charset="0"/>
              <a:buChar char="•"/>
              <a:defRPr/>
            </a:pPr>
            <a:r>
              <a:rPr lang="en-US" sz="1050" dirty="0" smtClean="0"/>
              <a:t>One-Click provisioning of pre-configured developer workbench</a:t>
            </a:r>
          </a:p>
          <a:p>
            <a:pPr marL="119063" indent="-119063" defTabSz="914342" fontAlgn="auto">
              <a:spcBef>
                <a:spcPts val="0"/>
              </a:spcBef>
              <a:spcAft>
                <a:spcPts val="0"/>
              </a:spcAft>
              <a:buFont typeface="Arial" pitchFamily="34" charset="0"/>
              <a:buChar char="•"/>
              <a:defRPr/>
            </a:pPr>
            <a:r>
              <a:rPr lang="en-US" sz="1050" dirty="0" smtClean="0"/>
              <a:t>Central distributed SCM to maintain application and infra as code.</a:t>
            </a:r>
          </a:p>
          <a:p>
            <a:pPr marL="119063" indent="-119063" defTabSz="914342" fontAlgn="auto">
              <a:spcBef>
                <a:spcPts val="0"/>
              </a:spcBef>
              <a:spcAft>
                <a:spcPts val="0"/>
              </a:spcAft>
              <a:buFont typeface="Arial" pitchFamily="34" charset="0"/>
              <a:buChar char="•"/>
              <a:defRPr/>
            </a:pPr>
            <a:r>
              <a:rPr lang="en-US" sz="1050" dirty="0" smtClean="0"/>
              <a:t>Central repository to manage binaries and environments.</a:t>
            </a:r>
          </a:p>
          <a:p>
            <a:pPr marL="119063" indent="-119063" defTabSz="914342" fontAlgn="auto">
              <a:spcBef>
                <a:spcPts val="0"/>
              </a:spcBef>
              <a:spcAft>
                <a:spcPts val="0"/>
              </a:spcAft>
              <a:buFont typeface="Arial" pitchFamily="34" charset="0"/>
              <a:buChar char="•"/>
              <a:defRPr/>
            </a:pPr>
            <a:r>
              <a:rPr lang="en-US" sz="1050" dirty="0" smtClean="0"/>
              <a:t>Central distributed build farm  supporting self service, triggered and scheduled builds.</a:t>
            </a:r>
          </a:p>
          <a:p>
            <a:pPr marL="119063" indent="-119063" defTabSz="914342" fontAlgn="auto">
              <a:spcBef>
                <a:spcPts val="0"/>
              </a:spcBef>
              <a:spcAft>
                <a:spcPts val="0"/>
              </a:spcAft>
              <a:buFont typeface="Arial" pitchFamily="34" charset="0"/>
              <a:buChar char="•"/>
              <a:defRPr/>
            </a:pPr>
            <a:r>
              <a:rPr lang="en-US" sz="1050" dirty="0" smtClean="0"/>
              <a:t>Self tested builds with built-in quality KPIs and Gates</a:t>
            </a:r>
          </a:p>
          <a:p>
            <a:pPr marL="119063" indent="-119063" defTabSz="914342" fontAlgn="auto">
              <a:spcBef>
                <a:spcPts val="0"/>
              </a:spcBef>
              <a:spcAft>
                <a:spcPts val="0"/>
              </a:spcAft>
              <a:buFont typeface="Arial" pitchFamily="34" charset="0"/>
              <a:buChar char="•"/>
              <a:defRPr/>
            </a:pPr>
            <a:r>
              <a:rPr lang="en-US" sz="1050" dirty="0" smtClean="0"/>
              <a:t>Build and Quality notifications.</a:t>
            </a:r>
          </a:p>
          <a:p>
            <a:pPr marL="119063" indent="-119063">
              <a:buFont typeface="Arial" pitchFamily="34" charset="0"/>
              <a:buChar char="•"/>
            </a:pPr>
            <a:endParaRPr lang="en-US" sz="1050" dirty="0" smtClean="0">
              <a:solidFill>
                <a:schemeClr val="tx2">
                  <a:lumMod val="50000"/>
                </a:schemeClr>
              </a:solidFill>
            </a:endParaRPr>
          </a:p>
        </p:txBody>
      </p:sp>
      <p:sp>
        <p:nvSpPr>
          <p:cNvPr id="77" name="TextBox 76"/>
          <p:cNvSpPr txBox="1"/>
          <p:nvPr/>
        </p:nvSpPr>
        <p:spPr>
          <a:xfrm>
            <a:off x="2708718" y="2551268"/>
            <a:ext cx="2036406" cy="2308324"/>
          </a:xfrm>
          <a:prstGeom prst="rect">
            <a:avLst/>
          </a:prstGeom>
          <a:noFill/>
        </p:spPr>
        <p:txBody>
          <a:bodyPr wrap="square" rtlCol="0">
            <a:spAutoFit/>
          </a:bodyPr>
          <a:lstStyle/>
          <a:p>
            <a:pPr marL="119063" indent="-119063" defTabSz="914342" fontAlgn="auto">
              <a:spcBef>
                <a:spcPts val="0"/>
              </a:spcBef>
              <a:spcAft>
                <a:spcPts val="0"/>
              </a:spcAft>
              <a:buFont typeface="Arial" pitchFamily="34" charset="0"/>
              <a:buChar char="•"/>
              <a:defRPr/>
            </a:pPr>
            <a:r>
              <a:rPr lang="en-US" sz="1200" dirty="0" smtClean="0"/>
              <a:t>Static Code Analysis, Unit and Sanity Testing as part of local and scheduled builds.</a:t>
            </a:r>
          </a:p>
          <a:p>
            <a:pPr marL="119063" indent="-119063" defTabSz="914342" fontAlgn="auto">
              <a:spcBef>
                <a:spcPts val="0"/>
              </a:spcBef>
              <a:spcAft>
                <a:spcPts val="0"/>
              </a:spcAft>
              <a:buFont typeface="Arial" pitchFamily="34" charset="0"/>
              <a:buChar char="•"/>
              <a:defRPr/>
            </a:pPr>
            <a:r>
              <a:rPr lang="en-US" sz="1200" dirty="0" smtClean="0"/>
              <a:t>Automated functional testing.</a:t>
            </a:r>
          </a:p>
          <a:p>
            <a:pPr marL="119063" indent="-119063" defTabSz="914342" fontAlgn="auto">
              <a:spcBef>
                <a:spcPts val="0"/>
              </a:spcBef>
              <a:spcAft>
                <a:spcPts val="0"/>
              </a:spcAft>
              <a:buFont typeface="Arial" pitchFamily="34" charset="0"/>
              <a:buChar char="•"/>
              <a:defRPr/>
            </a:pPr>
            <a:r>
              <a:rPr lang="en-US" sz="1200" dirty="0" smtClean="0"/>
              <a:t>Dynamic  functional test coverage.</a:t>
            </a:r>
          </a:p>
          <a:p>
            <a:pPr marL="119063" indent="-119063" defTabSz="914342" fontAlgn="auto">
              <a:spcBef>
                <a:spcPts val="0"/>
              </a:spcBef>
              <a:spcAft>
                <a:spcPts val="0"/>
              </a:spcAft>
              <a:buFont typeface="Arial" pitchFamily="34" charset="0"/>
              <a:buChar char="•"/>
              <a:defRPr/>
            </a:pPr>
            <a:r>
              <a:rPr lang="en-US" sz="1200" dirty="0" smtClean="0"/>
              <a:t>Quality gates with maximum automation of functional and non-functional testing.</a:t>
            </a:r>
          </a:p>
        </p:txBody>
      </p:sp>
      <p:sp>
        <p:nvSpPr>
          <p:cNvPr id="78" name="TextBox 77"/>
          <p:cNvSpPr txBox="1"/>
          <p:nvPr/>
        </p:nvSpPr>
        <p:spPr>
          <a:xfrm>
            <a:off x="6964959" y="2527514"/>
            <a:ext cx="2036406" cy="2123658"/>
          </a:xfrm>
          <a:prstGeom prst="rect">
            <a:avLst/>
          </a:prstGeom>
          <a:noFill/>
        </p:spPr>
        <p:txBody>
          <a:bodyPr wrap="square" rtlCol="0">
            <a:spAutoFit/>
          </a:bodyPr>
          <a:lstStyle/>
          <a:p>
            <a:pPr marL="119063" indent="-119063" defTabSz="914342" fontAlgn="auto">
              <a:spcBef>
                <a:spcPts val="0"/>
              </a:spcBef>
              <a:spcAft>
                <a:spcPts val="0"/>
              </a:spcAft>
              <a:buFont typeface="Arial" pitchFamily="34" charset="0"/>
              <a:buChar char="•"/>
              <a:defRPr/>
            </a:pPr>
            <a:r>
              <a:rPr lang="en-US" sz="1100" dirty="0" smtClean="0"/>
              <a:t>Commits are tied to tasks for end-to-end tracking.</a:t>
            </a:r>
          </a:p>
          <a:p>
            <a:pPr marL="119063" indent="-119063" defTabSz="914342" fontAlgn="auto">
              <a:spcBef>
                <a:spcPts val="0"/>
              </a:spcBef>
              <a:spcAft>
                <a:spcPts val="0"/>
              </a:spcAft>
              <a:buFont typeface="Arial" pitchFamily="34" charset="0"/>
              <a:buChar char="•"/>
              <a:defRPr/>
            </a:pPr>
            <a:r>
              <a:rPr lang="en-US" sz="1100" dirty="0" smtClean="0"/>
              <a:t>Central application logging and monitoring through ELK.</a:t>
            </a:r>
          </a:p>
          <a:p>
            <a:pPr marL="119063" indent="-119063" defTabSz="914342" fontAlgn="auto">
              <a:spcBef>
                <a:spcPts val="0"/>
              </a:spcBef>
              <a:spcAft>
                <a:spcPts val="0"/>
              </a:spcAft>
              <a:buFont typeface="Arial" pitchFamily="34" charset="0"/>
              <a:buChar char="•"/>
              <a:defRPr/>
            </a:pPr>
            <a:r>
              <a:rPr lang="en-US" sz="1100" dirty="0" smtClean="0"/>
              <a:t>Sonar dashboard to monitor quality health of application.</a:t>
            </a:r>
          </a:p>
          <a:p>
            <a:pPr marL="119063" indent="-119063" defTabSz="914342" fontAlgn="auto">
              <a:spcBef>
                <a:spcPts val="0"/>
              </a:spcBef>
              <a:spcAft>
                <a:spcPts val="0"/>
              </a:spcAft>
              <a:buFont typeface="Arial" pitchFamily="34" charset="0"/>
              <a:buChar char="•"/>
              <a:defRPr/>
            </a:pPr>
            <a:r>
              <a:rPr lang="en-US" sz="1100" dirty="0" smtClean="0"/>
              <a:t>Nagios dashboard to monitor environment health of application.</a:t>
            </a:r>
          </a:p>
          <a:p>
            <a:pPr defTabSz="914342" fontAlgn="auto">
              <a:spcBef>
                <a:spcPts val="0"/>
              </a:spcBef>
              <a:spcAft>
                <a:spcPts val="0"/>
              </a:spcAft>
              <a:defRPr/>
            </a:pPr>
            <a:endParaRPr lang="en-US" sz="1100" dirty="0" smtClean="0"/>
          </a:p>
          <a:p>
            <a:pPr marL="119063" indent="-119063">
              <a:buFont typeface="Arial" pitchFamily="34" charset="0"/>
              <a:buChar char="•"/>
            </a:pPr>
            <a:endParaRPr lang="en-US" sz="1100" dirty="0" smtClean="0">
              <a:solidFill>
                <a:schemeClr val="tx2">
                  <a:lumMod val="50000"/>
                </a:schemeClr>
              </a:solidFill>
            </a:endParaRPr>
          </a:p>
        </p:txBody>
      </p:sp>
      <p:sp>
        <p:nvSpPr>
          <p:cNvPr id="79" name="TextBox 78"/>
          <p:cNvSpPr txBox="1"/>
          <p:nvPr/>
        </p:nvSpPr>
        <p:spPr>
          <a:xfrm>
            <a:off x="4840084" y="2513660"/>
            <a:ext cx="2036406" cy="1754326"/>
          </a:xfrm>
          <a:prstGeom prst="rect">
            <a:avLst/>
          </a:prstGeom>
          <a:noFill/>
        </p:spPr>
        <p:txBody>
          <a:bodyPr wrap="square" rtlCol="0">
            <a:spAutoFit/>
          </a:bodyPr>
          <a:lstStyle/>
          <a:p>
            <a:pPr marL="119063" indent="-119063" defTabSz="914342" fontAlgn="auto">
              <a:spcBef>
                <a:spcPts val="0"/>
              </a:spcBef>
              <a:spcAft>
                <a:spcPts val="0"/>
              </a:spcAft>
              <a:buFont typeface="Arial" pitchFamily="34" charset="0"/>
              <a:buChar char="•"/>
              <a:defRPr/>
            </a:pPr>
            <a:r>
              <a:rPr lang="en-US" sz="1200" dirty="0" smtClean="0"/>
              <a:t>Build Once Deploy Anywhere.</a:t>
            </a:r>
          </a:p>
          <a:p>
            <a:pPr marL="119063" indent="-119063" defTabSz="914342" fontAlgn="auto">
              <a:spcBef>
                <a:spcPts val="0"/>
              </a:spcBef>
              <a:spcAft>
                <a:spcPts val="0"/>
              </a:spcAft>
              <a:buFont typeface="Arial" pitchFamily="34" charset="0"/>
              <a:buChar char="•"/>
              <a:defRPr/>
            </a:pPr>
            <a:r>
              <a:rPr lang="en-US" sz="1200" dirty="0" smtClean="0"/>
              <a:t>Single click environment provisioning and deployment through Chef recipes and Jenkins workflow.</a:t>
            </a:r>
          </a:p>
          <a:p>
            <a:pPr marL="119063" indent="-119063" defTabSz="914342" fontAlgn="auto">
              <a:spcBef>
                <a:spcPts val="0"/>
              </a:spcBef>
              <a:spcAft>
                <a:spcPts val="0"/>
              </a:spcAft>
              <a:buFont typeface="Arial" pitchFamily="34" charset="0"/>
              <a:buChar char="•"/>
              <a:defRPr/>
            </a:pPr>
            <a:r>
              <a:rPr lang="en-US" sz="1200" dirty="0" smtClean="0"/>
              <a:t>Deployment notifications.</a:t>
            </a:r>
          </a:p>
          <a:p>
            <a:pPr marL="119063" indent="-119063">
              <a:buFont typeface="Arial" pitchFamily="34" charset="0"/>
              <a:buChar char="•"/>
            </a:pPr>
            <a:endParaRPr lang="en-US" sz="1200" dirty="0" smtClean="0">
              <a:solidFill>
                <a:schemeClr val="tx2">
                  <a:lumMod val="50000"/>
                </a:schemeClr>
              </a:solidFill>
            </a:endParaRPr>
          </a:p>
        </p:txBody>
      </p:sp>
    </p:spTree>
    <p:extLst>
      <p:ext uri="{BB962C8B-B14F-4D97-AF65-F5344CB8AC3E}">
        <p14:creationId xmlns:p14="http://schemas.microsoft.com/office/powerpoint/2010/main" val="3969175025"/>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677" name="think-cell Slide" r:id="rId4" imgW="360" imgH="360" progId="">
                  <p:embed/>
                </p:oleObj>
              </mc:Choice>
              <mc:Fallback>
                <p:oleObj name="think-cell Slide" r:id="rId4" imgW="360" imgH="360" progId="">
                  <p:embed/>
                  <p:pic>
                    <p:nvPicPr>
                      <p:cNvPr id="0" name="Picture 3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ca-Cola PPT template">
  <a:themeElements>
    <a:clrScheme name="Coca cola">
      <a:dk1>
        <a:srgbClr val="00234B"/>
      </a:dk1>
      <a:lt1>
        <a:srgbClr val="FFFFFF"/>
      </a:lt1>
      <a:dk2>
        <a:srgbClr val="9F958F"/>
      </a:dk2>
      <a:lt2>
        <a:srgbClr val="B1B3B4"/>
      </a:lt2>
      <a:accent1>
        <a:srgbClr val="EEAA11"/>
      </a:accent1>
      <a:accent2>
        <a:srgbClr val="EE1C3D"/>
      </a:accent2>
      <a:accent3>
        <a:srgbClr val="B70C1C"/>
      </a:accent3>
      <a:accent4>
        <a:srgbClr val="18488A"/>
      </a:accent4>
      <a:accent5>
        <a:srgbClr val="0098CC"/>
      </a:accent5>
      <a:accent6>
        <a:srgbClr val="7B7D8A"/>
      </a:accent6>
      <a:hlink>
        <a:srgbClr val="EEAA11"/>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accent3"/>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b="1" i="0" u="none" strike="noStrike" cap="none" normalizeH="0" baseline="0" dirty="0" smtClean="0">
            <a:ln>
              <a:noFill/>
            </a:ln>
            <a:solidFill>
              <a:schemeClr val="bg2"/>
            </a:solidFill>
            <a:effectLst/>
            <a:latin typeface="+mn-lt"/>
            <a:cs typeface="Arial" charset="0"/>
          </a:defRPr>
        </a:defPPr>
      </a:lstStyle>
    </a:spDef>
    <a:lnDef>
      <a:spPr bwMode="auto">
        <a:solidFill>
          <a:schemeClr val="tx2"/>
        </a:solidFill>
        <a:ln w="6350" cap="flat" cmpd="sng" algn="ctr">
          <a:solidFill>
            <a:schemeClr val="accent6"/>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OKE 2014_Closing Slides">
  <a:themeElements>
    <a:clrScheme name="Coca cola">
      <a:dk1>
        <a:srgbClr val="00234B"/>
      </a:dk1>
      <a:lt1>
        <a:srgbClr val="FFFFFF"/>
      </a:lt1>
      <a:dk2>
        <a:srgbClr val="9F958F"/>
      </a:dk2>
      <a:lt2>
        <a:srgbClr val="B1B3B4"/>
      </a:lt2>
      <a:accent1>
        <a:srgbClr val="EEAA11"/>
      </a:accent1>
      <a:accent2>
        <a:srgbClr val="EE1C3D"/>
      </a:accent2>
      <a:accent3>
        <a:srgbClr val="B70C1C"/>
      </a:accent3>
      <a:accent4>
        <a:srgbClr val="18488A"/>
      </a:accent4>
      <a:accent5>
        <a:srgbClr val="0098CC"/>
      </a:accent5>
      <a:accent6>
        <a:srgbClr val="7B7D8A"/>
      </a:accent6>
      <a:hlink>
        <a:srgbClr val="EEAA11"/>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KE 2014_Section break">
  <a:themeElements>
    <a:clrScheme name="Coca cola">
      <a:dk1>
        <a:srgbClr val="00234B"/>
      </a:dk1>
      <a:lt1>
        <a:srgbClr val="FFFFFF"/>
      </a:lt1>
      <a:dk2>
        <a:srgbClr val="9F958F"/>
      </a:dk2>
      <a:lt2>
        <a:srgbClr val="B1B3B4"/>
      </a:lt2>
      <a:accent1>
        <a:srgbClr val="EEAA11"/>
      </a:accent1>
      <a:accent2>
        <a:srgbClr val="EE1C3D"/>
      </a:accent2>
      <a:accent3>
        <a:srgbClr val="B70C1C"/>
      </a:accent3>
      <a:accent4>
        <a:srgbClr val="18488A"/>
      </a:accent4>
      <a:accent5>
        <a:srgbClr val="0098CC"/>
      </a:accent5>
      <a:accent6>
        <a:srgbClr val="7B7D8A"/>
      </a:accent6>
      <a:hlink>
        <a:srgbClr val="EEAA11"/>
      </a:hlink>
      <a:folHlink>
        <a:srgbClr val="BA0065"/>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Coca-Cola PPT template</Template>
  <TotalTime>17797</TotalTime>
  <Words>407</Words>
  <Application>Microsoft Office PowerPoint</Application>
  <PresentationFormat>A4 Paper (210x297 mm)</PresentationFormat>
  <Paragraphs>112</Paragraphs>
  <Slides>8</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2" baseType="lpstr">
      <vt:lpstr>Coca-Cola PPT template</vt:lpstr>
      <vt:lpstr>COKE 2014_Closing Slides</vt:lpstr>
      <vt:lpstr>COKE 2014_Section break</vt:lpstr>
      <vt:lpstr>think-cell Slide</vt:lpstr>
      <vt:lpstr>Software Configuration Management in Coke</vt:lpstr>
      <vt:lpstr>Configuration Management</vt:lpstr>
      <vt:lpstr>Configuration Management Governance Policy</vt:lpstr>
      <vt:lpstr>CM Tools Defined</vt:lpstr>
      <vt:lpstr>Software Release Management</vt:lpstr>
      <vt:lpstr>PowerPoint Presentation</vt:lpstr>
      <vt:lpstr>DevOps: Solution Details</vt:lpstr>
      <vt:lpstr>PowerPoint Presentation</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Max. two lines</dc:title>
  <dc:creator>pshete</dc:creator>
  <cp:lastModifiedBy>Krishnappa, Lokesh</cp:lastModifiedBy>
  <cp:revision>738</cp:revision>
  <dcterms:created xsi:type="dcterms:W3CDTF">2015-03-18T07:30:49Z</dcterms:created>
  <dcterms:modified xsi:type="dcterms:W3CDTF">2017-01-17T09:29:20Z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ATIntVersion">
    <vt:i4>15</vt:i4>
  </property>
  <property fmtid="{D5CDD505-2E9C-101B-9397-08002B2CF9AE}" pid="3" name="FILEGUID">
    <vt:lpwstr>84307df5-b6be-4d99-a4c9-1f426a0bd382</vt:lpwstr>
  </property>
  <property fmtid="{D5CDD505-2E9C-101B-9397-08002B2CF9AE}" pid="4" name="MODFILEGUID">
    <vt:lpwstr>45cef3b6-8f52-4585-813b-fb0d087b7025</vt:lpwstr>
  </property>
  <property fmtid="{D5CDD505-2E9C-101B-9397-08002B2CF9AE}" pid="5" name="FILEOWNER">
    <vt:lpwstr>pshete</vt:lpwstr>
  </property>
  <property fmtid="{D5CDD505-2E9C-101B-9397-08002B2CF9AE}" pid="6" name="MODFILEOWNER">
    <vt:lpwstr>A76670</vt:lpwstr>
  </property>
  <property fmtid="{D5CDD505-2E9C-101B-9397-08002B2CF9AE}" pid="7" name="IPPCLASS">
    <vt:i4>1</vt:i4>
  </property>
  <property fmtid="{D5CDD505-2E9C-101B-9397-08002B2CF9AE}" pid="8" name="MODIPPCLASS">
    <vt:i4>1</vt:i4>
  </property>
  <property fmtid="{D5CDD505-2E9C-101B-9397-08002B2CF9AE}" pid="9" name="MACHINEID">
    <vt:lpwstr>A51015-0220</vt:lpwstr>
  </property>
  <property fmtid="{D5CDD505-2E9C-101B-9397-08002B2CF9AE}" pid="10" name="MODMACHINEID">
    <vt:lpwstr>A76670-3518</vt:lpwstr>
  </property>
  <property fmtid="{D5CDD505-2E9C-101B-9397-08002B2CF9AE}" pid="11" name="CURRENTCLASS">
    <vt:lpwstr>Classified - No Category</vt:lpwstr>
  </property>
</Properties>
</file>