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6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13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06E74-2232-AC02-B8DC-0AD63B8E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746" y="5574719"/>
            <a:ext cx="10860407" cy="834313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(Code Function, Pseudocode and Flowchart)</a:t>
            </a:r>
            <a:endParaRPr lang="en-PH" sz="4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D7B17DA-771F-F022-E842-8E2A69F31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671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A45FC-4840-9B6D-201A-C18AE7C5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26909"/>
            <a:ext cx="7806912" cy="3316897"/>
          </a:xfrm>
        </p:spPr>
        <p:txBody>
          <a:bodyPr anchor="t">
            <a:normAutofit/>
          </a:bodyPr>
          <a:lstStyle/>
          <a:p>
            <a:r>
              <a:rPr lang="en-US" sz="7800" dirty="0">
                <a:solidFill>
                  <a:srgbClr val="FFFFFF"/>
                </a:solidFill>
              </a:rPr>
              <a:t>Simple </a:t>
            </a:r>
            <a:br>
              <a:rPr lang="en-US" sz="7800" dirty="0">
                <a:solidFill>
                  <a:srgbClr val="FFFFFF"/>
                </a:solidFill>
              </a:rPr>
            </a:br>
            <a:r>
              <a:rPr lang="en-US" sz="7800" dirty="0">
                <a:solidFill>
                  <a:srgbClr val="FFFFFF"/>
                </a:solidFill>
              </a:rPr>
              <a:t>Calculator</a:t>
            </a:r>
            <a:br>
              <a:rPr lang="en-US" sz="7200" dirty="0">
                <a:solidFill>
                  <a:srgbClr val="FFFFFF"/>
                </a:solidFill>
              </a:rPr>
            </a:br>
            <a:endParaRPr lang="en-PH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7A81-9C5E-F558-3D3D-BB76EF40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80124"/>
          </a:xfrm>
        </p:spPr>
        <p:txBody>
          <a:bodyPr/>
          <a:lstStyle/>
          <a:p>
            <a:r>
              <a:rPr lang="en-US" dirty="0"/>
              <a:t>Code function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683B-6D8A-1977-9135-9C82A40B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651247"/>
            <a:ext cx="9956747" cy="4525715"/>
          </a:xfrm>
        </p:spPr>
        <p:txBody>
          <a:bodyPr/>
          <a:lstStyle/>
          <a:p>
            <a:r>
              <a:rPr lang="en-US" dirty="0"/>
              <a:t>Perform a calculation using basic operators.</a:t>
            </a:r>
          </a:p>
          <a:p>
            <a:r>
              <a:rPr lang="en-US" dirty="0"/>
              <a:t>Choose a valid operator from ( /, +, -, and *).</a:t>
            </a:r>
          </a:p>
          <a:p>
            <a:r>
              <a:rPr lang="en-US" dirty="0"/>
              <a:t>If the operator is invalid, prompt to try again and loop back on choosing an operator.</a:t>
            </a:r>
          </a:p>
          <a:p>
            <a:r>
              <a:rPr lang="en-US" dirty="0"/>
              <a:t>Once a valid operator is used, prompt to input a number. If number is invalid, prompt to enter a valid number.</a:t>
            </a:r>
          </a:p>
          <a:p>
            <a:r>
              <a:rPr lang="en-US" dirty="0"/>
              <a:t>Once a valid number is used, process the operation and display the output.</a:t>
            </a:r>
          </a:p>
          <a:p>
            <a:r>
              <a:rPr lang="en-US" dirty="0"/>
              <a:t>Prompt the user if they want to restart the program or not.</a:t>
            </a:r>
          </a:p>
          <a:p>
            <a:endParaRPr lang="en-US" dirty="0"/>
          </a:p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9C66-E03A-A4D5-C53A-2EFEFF9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11/12/2023</a:t>
            </a:r>
          </a:p>
        </p:txBody>
      </p:sp>
    </p:spTree>
    <p:extLst>
      <p:ext uri="{BB962C8B-B14F-4D97-AF65-F5344CB8AC3E}">
        <p14:creationId xmlns:p14="http://schemas.microsoft.com/office/powerpoint/2010/main" val="145881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F56-3D39-FEA9-470E-E639C6E1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620202"/>
            <a:ext cx="4982258" cy="835736"/>
          </a:xfrm>
        </p:spPr>
        <p:txBody>
          <a:bodyPr/>
          <a:lstStyle/>
          <a:p>
            <a:r>
              <a:rPr lang="en-US" dirty="0"/>
              <a:t>Pseudocode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E297-D4B3-4EAE-CAD7-EF34F0D5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801249"/>
            <a:ext cx="4982257" cy="437571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an operator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condition. If the operator is valid, go to step 4, Else, PRINT(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isn't a valid operator! Please try again.“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go back to step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a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condition. If the number is valid, go to step 6, Else, PRINT(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input! Please enter a valid number.“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News Gothic MT" panose="020F0502020204030204" pitchFamily="34" charset="0"/>
              </a:rPr>
              <a:t>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go back to step 4.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PRINT the answer to the operation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user wants to restart or not the program. If yes, go to step 1. Else, STOP the program.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F3B5-0AA1-AD1B-E83D-FCDE3E7F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11/12/2023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29F51-2069-20CB-3213-CFB543E0CA5A}"/>
              </a:ext>
            </a:extLst>
          </p:cNvPr>
          <p:cNvSpPr txBox="1"/>
          <p:nvPr/>
        </p:nvSpPr>
        <p:spPr>
          <a:xfrm>
            <a:off x="6196614" y="686497"/>
            <a:ext cx="59103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/>
                <a:latin typeface="+mj-lt"/>
              </a:rPr>
              <a:t>Flowchart</a:t>
            </a:r>
          </a:p>
        </p:txBody>
      </p:sp>
      <p:pic>
        <p:nvPicPr>
          <p:cNvPr id="14" name="Picture 13" descr="A diagram of a process&#10;&#10;Description automatically generated">
            <a:extLst>
              <a:ext uri="{FF2B5EF4-FFF2-40B4-BE49-F238E27FC236}">
                <a16:creationId xmlns:a16="http://schemas.microsoft.com/office/drawing/2014/main" id="{B085B8A7-B0F0-719C-EB71-99B8C1E9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45" y="1301281"/>
            <a:ext cx="4869522" cy="51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3095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Neue Haas Grotesk Text Pro</vt:lpstr>
      <vt:lpstr>News Gothic MT</vt:lpstr>
      <vt:lpstr>DylanVTI</vt:lpstr>
      <vt:lpstr>Simple  Calculator </vt:lpstr>
      <vt:lpstr>Code function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 Calculator </dc:title>
  <dc:creator>microsoft1868</dc:creator>
  <cp:lastModifiedBy>microsoft1868</cp:lastModifiedBy>
  <cp:revision>1</cp:revision>
  <dcterms:created xsi:type="dcterms:W3CDTF">2023-11-14T10:01:31Z</dcterms:created>
  <dcterms:modified xsi:type="dcterms:W3CDTF">2023-11-14T10:51:36Z</dcterms:modified>
</cp:coreProperties>
</file>