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525B-3C48-66B7-936A-E5B9651C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6B98-D308-0739-8780-3C1728D5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B56D-C5C0-ABE5-2DB4-305711BC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83BA-13C9-D49C-10A9-FD74CF33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A38C-C619-22E0-AF76-48AA69E2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2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840E-3DC1-77A1-8728-A085E891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2867-49EB-DBB3-2967-87795E315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21D-9C22-7F4D-14D5-04283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7E3A-89DD-E2D1-362F-B758502D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6C7A-6E4C-AF71-E6F2-1E2A02AD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5ABD9-BA1D-396B-762B-773C0C932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B15F-C3B5-F601-FE7F-B9CA2485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C4E6-1A65-070B-D657-98E347EF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3FEF-6659-4696-CD9C-FEF5257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D685-2E38-7752-547F-40AADECD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D4A-A6BC-2E5F-40CF-AFD3BE3E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9CF-86CF-E09B-5916-4EC9730D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B135-8B57-AF20-29C9-6910BFB3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273B-43EA-53C8-0F00-4257EC2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EC79-A837-C349-AA85-3BA65A74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AED0-6DE5-8A5B-10B7-E2FD2D5F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9B12-FF11-E922-46DE-08859851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07A8-8C9D-8FB6-4F0B-EEA4041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9FB9-668E-0295-949C-C874F69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FFCD-C483-B781-BD32-CF62703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CAE4-2C94-1F45-307D-DB61E07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A707-20ED-DA6A-A62C-1D826E85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F4194-FBAC-BCC6-7067-9B31BD7A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E9B6-5ED8-ED3A-54F6-CF804572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7394-6C16-A219-27B5-4EC2FBEB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0BCA-C1DE-0497-EF1A-524A5B8D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9A32-0034-F56E-616A-DEFCE630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1A55D-E18B-6AAE-6F0B-A8348E63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4440-1191-A2F1-1703-E2F9723B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48885-7502-E76D-9EDB-545B1F42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EFA49-6FB7-2BEC-6BEE-B792279B0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47031-FF84-DA5C-3456-F453C62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C5589-423F-289A-6600-74DF57DB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04D8D-7968-3EFE-4FE5-4CEB09A7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5A29-CF12-1F53-AB67-CD020640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582F8-65F8-0EBC-6FF9-3F9AFAE1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70B7C-90CB-F745-4A81-62C9A521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CBBFE-3854-23DC-F67B-EE5CD2CA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EE7CD-DF84-EACA-8E6D-403EE1CB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2D714-38BF-6752-5D06-2B055018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7E9A1-FC42-9FF8-6A64-690755AB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EA-2E1E-E45A-E734-27D2DA17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AFDF-A7D6-46AC-3276-52E2BBCD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44482-D7C6-A99B-EF90-76DA98B8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01F2-92B4-6CA9-4582-050A4383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3F15-05C2-B174-2FFC-929C7D75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7D71-F958-7817-41D0-01E6EA8A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FCC7-B1C4-2DEB-BAF3-BA137911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CCAE5-3413-6605-12AC-9AC8A5B58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CEE26-960E-FB63-10BF-EABBF9AC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40B0-98E0-7F91-B7EC-D6AD191D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CC05-78F4-3C05-C885-F3433EF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FA84-581A-4857-DCFE-510419B5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ECEEB-840F-8F0B-C662-F0340914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9C4A-4936-757C-CABD-7FFC5C17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C438-5D02-D989-7FC0-494917F15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2487-10EB-4CD8-ABE0-4C780BA56A1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FE9-70CC-7F08-D752-E57A24743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1D41-F426-E1A0-2AB8-90568A86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353A-1C57-4CA5-9D71-15751310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18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12D896DB-B26D-9148-AF86-48DF6017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11" y="2713773"/>
            <a:ext cx="284874" cy="170074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9AFC62F8-2C91-4FC3-EA68-CFDDE833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64" y="3904725"/>
            <a:ext cx="519914" cy="23549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7DCC3DF-38CD-FA96-A635-2E0BBE7AFBD9}"/>
              </a:ext>
            </a:extLst>
          </p:cNvPr>
          <p:cNvSpPr/>
          <p:nvPr/>
        </p:nvSpPr>
        <p:spPr>
          <a:xfrm rot="10396360">
            <a:off x="2693636" y="2719965"/>
            <a:ext cx="334602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47F3DF-8ADB-555A-2FFF-A2939F8584EC}"/>
              </a:ext>
            </a:extLst>
          </p:cNvPr>
          <p:cNvSpPr/>
          <p:nvPr/>
        </p:nvSpPr>
        <p:spPr>
          <a:xfrm rot="3640549">
            <a:off x="2540865" y="2938437"/>
            <a:ext cx="443229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FF6C0D-9D48-6215-6EA5-D392E2777C35}"/>
              </a:ext>
            </a:extLst>
          </p:cNvPr>
          <p:cNvSpPr/>
          <p:nvPr/>
        </p:nvSpPr>
        <p:spPr>
          <a:xfrm rot="18240904">
            <a:off x="2518016" y="2524305"/>
            <a:ext cx="378331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7C2707-B1EE-1D0C-C220-CE5E49A6715A}"/>
              </a:ext>
            </a:extLst>
          </p:cNvPr>
          <p:cNvSpPr/>
          <p:nvPr/>
        </p:nvSpPr>
        <p:spPr>
          <a:xfrm rot="2022763">
            <a:off x="2553075" y="2891266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6F3FEE-8545-4322-9A25-5B81586A1D00}"/>
              </a:ext>
            </a:extLst>
          </p:cNvPr>
          <p:cNvSpPr/>
          <p:nvPr/>
        </p:nvSpPr>
        <p:spPr>
          <a:xfrm rot="20111315">
            <a:off x="2573550" y="2489951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CB906-E7D0-D9CE-3DD3-C78CB1C31CAB}"/>
              </a:ext>
            </a:extLst>
          </p:cNvPr>
          <p:cNvSpPr/>
          <p:nvPr/>
        </p:nvSpPr>
        <p:spPr>
          <a:xfrm>
            <a:off x="2379177" y="2077526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9286-E42D-CF6D-35AD-FF84BCEA706F}"/>
              </a:ext>
            </a:extLst>
          </p:cNvPr>
          <p:cNvSpPr/>
          <p:nvPr/>
        </p:nvSpPr>
        <p:spPr>
          <a:xfrm>
            <a:off x="2379177" y="2493558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1E148F-95C8-B729-85D4-C6073522DE44}"/>
              </a:ext>
            </a:extLst>
          </p:cNvPr>
          <p:cNvSpPr/>
          <p:nvPr/>
        </p:nvSpPr>
        <p:spPr>
          <a:xfrm>
            <a:off x="1987744" y="2112334"/>
            <a:ext cx="215612" cy="588535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7B1C-BC37-DBB6-B268-7AFCED5202F6}"/>
              </a:ext>
            </a:extLst>
          </p:cNvPr>
          <p:cNvSpPr/>
          <p:nvPr/>
        </p:nvSpPr>
        <p:spPr>
          <a:xfrm>
            <a:off x="2379177" y="3390157"/>
            <a:ext cx="215612" cy="22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DE8FB-5B66-E49E-331A-E6AA8E807569}"/>
              </a:ext>
            </a:extLst>
          </p:cNvPr>
          <p:cNvSpPr txBox="1"/>
          <p:nvPr/>
        </p:nvSpPr>
        <p:spPr>
          <a:xfrm rot="16200000">
            <a:off x="2280640" y="2875468"/>
            <a:ext cx="366466" cy="3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93DCD2-4FCE-D08B-418F-208D4FD45D70}"/>
                  </a:ext>
                </a:extLst>
              </p:cNvPr>
              <p:cNvSpPr txBox="1"/>
              <p:nvPr/>
            </p:nvSpPr>
            <p:spPr>
              <a:xfrm>
                <a:off x="2003291" y="1753004"/>
                <a:ext cx="9853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50" dirty="0"/>
                  <a:t>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antenna BS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93DCD2-4FCE-D08B-418F-208D4FD45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91" y="1753004"/>
                <a:ext cx="985306" cy="26161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Graphic 26" descr="Smart Phone outline">
            <a:extLst>
              <a:ext uri="{FF2B5EF4-FFF2-40B4-BE49-F238E27FC236}">
                <a16:creationId xmlns:a16="http://schemas.microsoft.com/office/drawing/2014/main" id="{F0C10023-6E04-B2DB-2844-96E32C3B3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315322" y="1899986"/>
            <a:ext cx="216857" cy="21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556DC-29AC-D81E-1B31-B5F217D66ED1}"/>
                  </a:ext>
                </a:extLst>
              </p:cNvPr>
              <p:cNvSpPr txBox="1"/>
              <p:nvPr/>
            </p:nvSpPr>
            <p:spPr>
              <a:xfrm>
                <a:off x="3437567" y="1665723"/>
                <a:ext cx="1896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user at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subcarrier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556DC-29AC-D81E-1B31-B5F217D6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67" y="1665723"/>
                <a:ext cx="1896408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3CB33C-E3DE-EBC6-ADDB-4EF31975C95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3873" y="2879546"/>
            <a:ext cx="26527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28FA3B-6AE0-4175-FF2D-9C6DCC9CD49D}"/>
              </a:ext>
            </a:extLst>
          </p:cNvPr>
          <p:cNvCxnSpPr>
            <a:stCxn id="13" idx="3"/>
            <a:endCxn id="27" idx="3"/>
          </p:cNvCxnSpPr>
          <p:nvPr/>
        </p:nvCxnSpPr>
        <p:spPr>
          <a:xfrm flipV="1">
            <a:off x="2463873" y="2008415"/>
            <a:ext cx="1851449" cy="871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CF84360-01B8-9E92-183C-AC11FDA08BF2}"/>
              </a:ext>
            </a:extLst>
          </p:cNvPr>
          <p:cNvSpPr/>
          <p:nvPr/>
        </p:nvSpPr>
        <p:spPr>
          <a:xfrm>
            <a:off x="3790239" y="2272775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B48F6-1635-B89E-1F6D-212C2CDCDC26}"/>
              </a:ext>
            </a:extLst>
          </p:cNvPr>
          <p:cNvSpPr/>
          <p:nvPr/>
        </p:nvSpPr>
        <p:spPr>
          <a:xfrm>
            <a:off x="3947401" y="3159011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D7D7A5-0704-4486-C15D-1EA06412C2E9}"/>
              </a:ext>
            </a:extLst>
          </p:cNvPr>
          <p:cNvSpPr/>
          <p:nvPr/>
        </p:nvSpPr>
        <p:spPr>
          <a:xfrm>
            <a:off x="3654935" y="3664137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65BE81-8588-2749-2F16-04F232AD3D62}"/>
                  </a:ext>
                </a:extLst>
              </p:cNvPr>
              <p:cNvSpPr txBox="1"/>
              <p:nvPr/>
            </p:nvSpPr>
            <p:spPr>
              <a:xfrm>
                <a:off x="2418409" y="2166361"/>
                <a:ext cx="1032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65BE81-8588-2749-2F16-04F232AD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9" y="2166361"/>
                <a:ext cx="103254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Graphic 51" descr="Smart Phone outline">
            <a:extLst>
              <a:ext uri="{FF2B5EF4-FFF2-40B4-BE49-F238E27FC236}">
                <a16:creationId xmlns:a16="http://schemas.microsoft.com/office/drawing/2014/main" id="{BEBC41BF-C4D0-90B4-5211-2FD2F3084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206894" y="3506698"/>
            <a:ext cx="216857" cy="21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7E82CC-7414-CB48-4330-3A82E6EC14DE}"/>
                  </a:ext>
                </a:extLst>
              </p:cNvPr>
              <p:cNvSpPr txBox="1"/>
              <p:nvPr/>
            </p:nvSpPr>
            <p:spPr>
              <a:xfrm>
                <a:off x="3814243" y="2908401"/>
                <a:ext cx="4233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7E82CC-7414-CB48-4330-3A82E6EC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43" y="2908401"/>
                <a:ext cx="423341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038DBB-2EBB-0D7C-7106-6B97D90AB5C2}"/>
              </a:ext>
            </a:extLst>
          </p:cNvPr>
          <p:cNvCxnSpPr>
            <a:cxnSpLocks/>
            <a:stCxn id="13" idx="3"/>
            <a:endCxn id="49" idx="2"/>
          </p:cNvCxnSpPr>
          <p:nvPr/>
        </p:nvCxnSpPr>
        <p:spPr>
          <a:xfrm>
            <a:off x="2463873" y="2879546"/>
            <a:ext cx="1483528" cy="32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0FE128D5-7D50-6963-E422-C2FFD2B9A657}"/>
              </a:ext>
            </a:extLst>
          </p:cNvPr>
          <p:cNvSpPr/>
          <p:nvPr/>
        </p:nvSpPr>
        <p:spPr>
          <a:xfrm>
            <a:off x="3494960" y="2879543"/>
            <a:ext cx="52300" cy="4496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F40F99-DFF3-6575-694A-2298FB6ED5DE}"/>
                  </a:ext>
                </a:extLst>
              </p:cNvPr>
              <p:cNvSpPr txBox="1"/>
              <p:nvPr/>
            </p:nvSpPr>
            <p:spPr>
              <a:xfrm>
                <a:off x="3497985" y="2867827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F40F99-DFF3-6575-694A-2298FB6E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85" y="2867827"/>
                <a:ext cx="3323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A50EFD-73BE-6EB8-4E3C-4510B32AC71B}"/>
              </a:ext>
            </a:extLst>
          </p:cNvPr>
          <p:cNvCxnSpPr>
            <a:cxnSpLocks/>
          </p:cNvCxnSpPr>
          <p:nvPr/>
        </p:nvCxnSpPr>
        <p:spPr>
          <a:xfrm>
            <a:off x="3987882" y="2811457"/>
            <a:ext cx="0" cy="136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E490C6-B387-22C5-A3CC-18A216F9F6E9}"/>
                  </a:ext>
                </a:extLst>
              </p:cNvPr>
              <p:cNvSpPr txBox="1"/>
              <p:nvPr/>
            </p:nvSpPr>
            <p:spPr>
              <a:xfrm>
                <a:off x="3847601" y="2580003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E490C6-B387-22C5-A3CC-18A216F9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01" y="2580003"/>
                <a:ext cx="33237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C2BC44-52A3-7CF0-19E7-A98990F4EE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3873" y="2879546"/>
            <a:ext cx="1777315" cy="715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6899F32-6736-9911-6F79-29EABCEBBF5E}"/>
              </a:ext>
            </a:extLst>
          </p:cNvPr>
          <p:cNvSpPr/>
          <p:nvPr/>
        </p:nvSpPr>
        <p:spPr>
          <a:xfrm>
            <a:off x="9574748" y="2817483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7AC03E-B116-FA7F-2D62-2F4F8B20CEF1}"/>
              </a:ext>
            </a:extLst>
          </p:cNvPr>
          <p:cNvSpPr/>
          <p:nvPr/>
        </p:nvSpPr>
        <p:spPr>
          <a:xfrm>
            <a:off x="9233072" y="2314842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63366BE-948D-7CA8-7E99-CE989F349B99}"/>
              </a:ext>
            </a:extLst>
          </p:cNvPr>
          <p:cNvSpPr/>
          <p:nvPr/>
        </p:nvSpPr>
        <p:spPr>
          <a:xfrm>
            <a:off x="9390234" y="3201078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D91677-0D0B-2D85-B4D2-4B9131825B97}"/>
              </a:ext>
            </a:extLst>
          </p:cNvPr>
          <p:cNvSpPr/>
          <p:nvPr/>
        </p:nvSpPr>
        <p:spPr>
          <a:xfrm>
            <a:off x="9097768" y="3706204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1B01B8EA-04E7-D806-BD5B-DF1CCFCCEC05}"/>
              </a:ext>
            </a:extLst>
          </p:cNvPr>
          <p:cNvSpPr/>
          <p:nvPr/>
        </p:nvSpPr>
        <p:spPr>
          <a:xfrm>
            <a:off x="7800693" y="211176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EE3A437E-20B8-5C0B-C809-59FFE40C28AF}"/>
              </a:ext>
            </a:extLst>
          </p:cNvPr>
          <p:cNvSpPr/>
          <p:nvPr/>
        </p:nvSpPr>
        <p:spPr>
          <a:xfrm>
            <a:off x="7800693" y="2772896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AD0BE67B-6AB2-4EF5-F0E1-D53647455EBD}"/>
              </a:ext>
            </a:extLst>
          </p:cNvPr>
          <p:cNvSpPr/>
          <p:nvPr/>
        </p:nvSpPr>
        <p:spPr>
          <a:xfrm>
            <a:off x="7461478" y="2794980"/>
            <a:ext cx="215612" cy="1534559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84E5E6-AB7D-C6D9-3A96-09B7695A25E5}"/>
                  </a:ext>
                </a:extLst>
              </p:cNvPr>
              <p:cNvSpPr txBox="1"/>
              <p:nvPr/>
            </p:nvSpPr>
            <p:spPr>
              <a:xfrm>
                <a:off x="7097798" y="1845946"/>
                <a:ext cx="16075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50" dirty="0"/>
                  <a:t>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antenna receiver</a:t>
                </a:r>
                <a:endParaRPr lang="en-US" sz="105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84E5E6-AB7D-C6D9-3A96-09B7695A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98" y="1845946"/>
                <a:ext cx="1607507" cy="253916"/>
              </a:xfrm>
              <a:prstGeom prst="rect">
                <a:avLst/>
              </a:prstGeom>
              <a:blipFill>
                <a:blip r:embed="rId1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F734A07E-8768-6608-4AB1-930D72CAF9DB}"/>
              </a:ext>
            </a:extLst>
          </p:cNvPr>
          <p:cNvSpPr/>
          <p:nvPr/>
        </p:nvSpPr>
        <p:spPr>
          <a:xfrm>
            <a:off x="7794289" y="414021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CC9C78-D68D-3FA1-229B-505DE7B7F285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8002411" y="2860984"/>
            <a:ext cx="1572337" cy="6575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2637AA-9429-C996-0967-E3F42D27DABD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7996007" y="2904484"/>
            <a:ext cx="1619222" cy="1330394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3A9EE9B-BD18-9F0E-DB9D-E7EBB08E4996}"/>
              </a:ext>
            </a:extLst>
          </p:cNvPr>
          <p:cNvSpPr txBox="1"/>
          <p:nvPr/>
        </p:nvSpPr>
        <p:spPr>
          <a:xfrm rot="16200000">
            <a:off x="7679435" y="2240660"/>
            <a:ext cx="366466" cy="3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64C368B-BD0F-6B27-57E3-ECFD512FFEA8}"/>
              </a:ext>
            </a:extLst>
          </p:cNvPr>
          <p:cNvSpPr/>
          <p:nvPr/>
        </p:nvSpPr>
        <p:spPr>
          <a:xfrm>
            <a:off x="4107230" y="2851459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A71BE88-32B9-5127-4243-1F2B76BD4527}"/>
              </a:ext>
            </a:extLst>
          </p:cNvPr>
          <p:cNvCxnSpPr>
            <a:cxnSpLocks/>
          </p:cNvCxnSpPr>
          <p:nvPr/>
        </p:nvCxnSpPr>
        <p:spPr>
          <a:xfrm flipH="1">
            <a:off x="7895148" y="2962221"/>
            <a:ext cx="6404" cy="1177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E45BD7C2-7E18-9735-516F-729DC354A7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4462" y="2269201"/>
            <a:ext cx="721899" cy="24414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039B635-5153-D1A8-BD59-554CDBF568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258" y="3426442"/>
            <a:ext cx="882501" cy="212454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2CA9F22-A812-D912-F7D6-550188E86C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5526" y="3123913"/>
            <a:ext cx="490699" cy="16741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75473B13-1EA9-774A-91A6-6508A331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06" y="2625493"/>
            <a:ext cx="519914" cy="235490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72D121B-9F5D-8EB1-4DE4-D48644CC5C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0774" y="2580003"/>
            <a:ext cx="631023" cy="191483"/>
          </a:xfrm>
          <a:prstGeom prst="rect">
            <a:avLst/>
          </a:prstGeom>
        </p:spPr>
      </p:pic>
      <p:sp>
        <p:nvSpPr>
          <p:cNvPr id="36" name="Arc 35">
            <a:extLst>
              <a:ext uri="{FF2B5EF4-FFF2-40B4-BE49-F238E27FC236}">
                <a16:creationId xmlns:a16="http://schemas.microsoft.com/office/drawing/2014/main" id="{E2C16B8B-437B-3E0D-D924-821A0E319C3E}"/>
              </a:ext>
            </a:extLst>
          </p:cNvPr>
          <p:cNvSpPr/>
          <p:nvPr/>
        </p:nvSpPr>
        <p:spPr>
          <a:xfrm>
            <a:off x="2827005" y="2680484"/>
            <a:ext cx="137182" cy="418447"/>
          </a:xfrm>
          <a:prstGeom prst="arc">
            <a:avLst>
              <a:gd name="adj1" fmla="val 16200000"/>
              <a:gd name="adj2" fmla="val 151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2DF22F-B89C-6B87-845C-426F6507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73" y="4211560"/>
            <a:ext cx="215612" cy="165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D89126-BDDC-55BE-0A41-DF09E989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48" y="3611952"/>
            <a:ext cx="215612" cy="1651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968E6-A70B-7834-B67A-03BC1D25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11" y="2713773"/>
            <a:ext cx="284874" cy="1700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9DFCE3-42DD-2248-5C88-AEF66109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4" y="3904725"/>
            <a:ext cx="519914" cy="23549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1F7C5AB-F45A-97C3-EA4A-5AA64B272A20}"/>
              </a:ext>
            </a:extLst>
          </p:cNvPr>
          <p:cNvSpPr/>
          <p:nvPr/>
        </p:nvSpPr>
        <p:spPr>
          <a:xfrm rot="10396360">
            <a:off x="2693636" y="2719965"/>
            <a:ext cx="334602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F99454-D1D1-C598-E51E-48D3AE1812CF}"/>
              </a:ext>
            </a:extLst>
          </p:cNvPr>
          <p:cNvSpPr/>
          <p:nvPr/>
        </p:nvSpPr>
        <p:spPr>
          <a:xfrm rot="3640549">
            <a:off x="2540865" y="2938437"/>
            <a:ext cx="443229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EC5457-D057-C28C-A98B-CABCD8C1B30F}"/>
              </a:ext>
            </a:extLst>
          </p:cNvPr>
          <p:cNvSpPr/>
          <p:nvPr/>
        </p:nvSpPr>
        <p:spPr>
          <a:xfrm rot="18240904">
            <a:off x="2518016" y="2524305"/>
            <a:ext cx="378331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FBBD16-E7AC-210D-CDD5-4D8AEFE1BB05}"/>
              </a:ext>
            </a:extLst>
          </p:cNvPr>
          <p:cNvSpPr/>
          <p:nvPr/>
        </p:nvSpPr>
        <p:spPr>
          <a:xfrm rot="2022763">
            <a:off x="2553075" y="2891266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1B74A7-2E01-78EE-39B0-1B9C80B4A65C}"/>
              </a:ext>
            </a:extLst>
          </p:cNvPr>
          <p:cNvSpPr/>
          <p:nvPr/>
        </p:nvSpPr>
        <p:spPr>
          <a:xfrm rot="20111315">
            <a:off x="2573550" y="2489951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182B0-C76B-6203-977C-DA75E256033A}"/>
              </a:ext>
            </a:extLst>
          </p:cNvPr>
          <p:cNvSpPr/>
          <p:nvPr/>
        </p:nvSpPr>
        <p:spPr>
          <a:xfrm>
            <a:off x="2379177" y="2077526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AF183-4BAE-E22A-2B51-8A516AAE59D4}"/>
              </a:ext>
            </a:extLst>
          </p:cNvPr>
          <p:cNvSpPr/>
          <p:nvPr/>
        </p:nvSpPr>
        <p:spPr>
          <a:xfrm>
            <a:off x="2379177" y="2493558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6B24BA0-2BAF-75DA-D5B4-A7AB5882A34F}"/>
              </a:ext>
            </a:extLst>
          </p:cNvPr>
          <p:cNvSpPr/>
          <p:nvPr/>
        </p:nvSpPr>
        <p:spPr>
          <a:xfrm>
            <a:off x="1987744" y="2112334"/>
            <a:ext cx="215612" cy="588535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50454-8D3A-3C6E-41D1-66C7B7EC31C3}"/>
              </a:ext>
            </a:extLst>
          </p:cNvPr>
          <p:cNvSpPr/>
          <p:nvPr/>
        </p:nvSpPr>
        <p:spPr>
          <a:xfrm>
            <a:off x="2379177" y="3390157"/>
            <a:ext cx="215612" cy="22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1D395-9280-DA60-DD6F-0171AFCD1ACE}"/>
              </a:ext>
            </a:extLst>
          </p:cNvPr>
          <p:cNvSpPr txBox="1"/>
          <p:nvPr/>
        </p:nvSpPr>
        <p:spPr>
          <a:xfrm rot="16200000">
            <a:off x="2272636" y="2883471"/>
            <a:ext cx="382473" cy="3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8A1AC5-521D-3951-D30B-41A3215D7241}"/>
                  </a:ext>
                </a:extLst>
              </p:cNvPr>
              <p:cNvSpPr txBox="1"/>
              <p:nvPr/>
            </p:nvSpPr>
            <p:spPr>
              <a:xfrm>
                <a:off x="1780194" y="1803395"/>
                <a:ext cx="13996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antenna BS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8A1AC5-521D-3951-D30B-41A3215D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94" y="1803395"/>
                <a:ext cx="1399683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Smart Phone outline">
            <a:extLst>
              <a:ext uri="{FF2B5EF4-FFF2-40B4-BE49-F238E27FC236}">
                <a16:creationId xmlns:a16="http://schemas.microsoft.com/office/drawing/2014/main" id="{0EAFAD04-010D-0140-10CB-1D0D9627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315322" y="1899986"/>
            <a:ext cx="216857" cy="21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185D52-AF8B-424B-F583-7DD33A05AD96}"/>
                  </a:ext>
                </a:extLst>
              </p:cNvPr>
              <p:cNvSpPr txBox="1"/>
              <p:nvPr/>
            </p:nvSpPr>
            <p:spPr>
              <a:xfrm>
                <a:off x="3899537" y="2293567"/>
                <a:ext cx="18964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user assigned to </a:t>
                </a:r>
              </a:p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k-th subcarrier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185D52-AF8B-424B-F583-7DD33A05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37" y="2293567"/>
                <a:ext cx="1896408" cy="430887"/>
              </a:xfrm>
              <a:prstGeom prst="rect">
                <a:avLst/>
              </a:prstGeom>
              <a:blipFill>
                <a:blip r:embed="rId8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662276-C608-D19C-7650-E1CFCDEAEFB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63873" y="2879546"/>
            <a:ext cx="26527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5C8A9-8F17-F24C-4A4D-8502EC6C33AA}"/>
              </a:ext>
            </a:extLst>
          </p:cNvPr>
          <p:cNvCxnSpPr>
            <a:cxnSpLocks/>
            <a:stCxn id="34" idx="3"/>
            <a:endCxn id="36" idx="3"/>
          </p:cNvCxnSpPr>
          <p:nvPr/>
        </p:nvCxnSpPr>
        <p:spPr>
          <a:xfrm flipV="1">
            <a:off x="2463873" y="2008415"/>
            <a:ext cx="1851449" cy="871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6DA108-C554-AC37-30C7-DBE1263E0AFC}"/>
              </a:ext>
            </a:extLst>
          </p:cNvPr>
          <p:cNvSpPr/>
          <p:nvPr/>
        </p:nvSpPr>
        <p:spPr>
          <a:xfrm>
            <a:off x="3947401" y="3159011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06BCC-79D7-22F9-EF13-5F7B56945274}"/>
                  </a:ext>
                </a:extLst>
              </p:cNvPr>
              <p:cNvSpPr txBox="1"/>
              <p:nvPr/>
            </p:nvSpPr>
            <p:spPr>
              <a:xfrm>
                <a:off x="2418409" y="2166361"/>
                <a:ext cx="1032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06BCC-79D7-22F9-EF13-5F7B5694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9" y="2166361"/>
                <a:ext cx="103254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E9E0C8-0ACE-2048-8C43-36F1744DF9DC}"/>
                  </a:ext>
                </a:extLst>
              </p:cNvPr>
              <p:cNvSpPr txBox="1"/>
              <p:nvPr/>
            </p:nvSpPr>
            <p:spPr>
              <a:xfrm>
                <a:off x="3814243" y="2908401"/>
                <a:ext cx="4233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E9E0C8-0ACE-2048-8C43-36F1744DF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43" y="2908401"/>
                <a:ext cx="423341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04A13B-CF29-47C9-284F-6D19B85466A6}"/>
              </a:ext>
            </a:extLst>
          </p:cNvPr>
          <p:cNvCxnSpPr>
            <a:cxnSpLocks/>
            <a:stCxn id="28" idx="3"/>
            <a:endCxn id="41" idx="2"/>
          </p:cNvCxnSpPr>
          <p:nvPr/>
        </p:nvCxnSpPr>
        <p:spPr>
          <a:xfrm>
            <a:off x="2685023" y="2924334"/>
            <a:ext cx="1262378" cy="278178"/>
          </a:xfrm>
          <a:prstGeom prst="line">
            <a:avLst/>
          </a:prstGeom>
          <a:ln w="19050">
            <a:solidFill>
              <a:schemeClr val="accent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A7FAC9AF-6AC3-4016-2450-61CCE0EF2E83}"/>
              </a:ext>
            </a:extLst>
          </p:cNvPr>
          <p:cNvSpPr/>
          <p:nvPr/>
        </p:nvSpPr>
        <p:spPr>
          <a:xfrm>
            <a:off x="3494960" y="2879543"/>
            <a:ext cx="52300" cy="4496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EDBC4D-E10B-C27E-943D-23330D891987}"/>
                  </a:ext>
                </a:extLst>
              </p:cNvPr>
              <p:cNvSpPr txBox="1"/>
              <p:nvPr/>
            </p:nvSpPr>
            <p:spPr>
              <a:xfrm>
                <a:off x="3497985" y="2867827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EDBC4D-E10B-C27E-943D-23330D89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85" y="2867827"/>
                <a:ext cx="33237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C9FC1B-E432-AAF8-D3DD-6846A701798C}"/>
              </a:ext>
            </a:extLst>
          </p:cNvPr>
          <p:cNvCxnSpPr>
            <a:cxnSpLocks/>
          </p:cNvCxnSpPr>
          <p:nvPr/>
        </p:nvCxnSpPr>
        <p:spPr>
          <a:xfrm>
            <a:off x="3987882" y="2811457"/>
            <a:ext cx="0" cy="136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4981A-4B6D-ACCC-A81A-83A55188121E}"/>
                  </a:ext>
                </a:extLst>
              </p:cNvPr>
              <p:cNvSpPr txBox="1"/>
              <p:nvPr/>
            </p:nvSpPr>
            <p:spPr>
              <a:xfrm>
                <a:off x="3847601" y="2580003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4981A-4B6D-ACCC-A81A-83A55188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01" y="2580003"/>
                <a:ext cx="33237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E7BF93-22BC-51EF-A4F8-74D71687F50E}"/>
              </a:ext>
            </a:extLst>
          </p:cNvPr>
          <p:cNvSpPr/>
          <p:nvPr/>
        </p:nvSpPr>
        <p:spPr>
          <a:xfrm>
            <a:off x="9574748" y="2817483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BA6AC4-144E-3C02-CAD1-F6D7EA243EDD}"/>
              </a:ext>
            </a:extLst>
          </p:cNvPr>
          <p:cNvSpPr/>
          <p:nvPr/>
        </p:nvSpPr>
        <p:spPr>
          <a:xfrm>
            <a:off x="9233072" y="2314842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E913FA-FF94-BDA4-D345-F297C862570C}"/>
              </a:ext>
            </a:extLst>
          </p:cNvPr>
          <p:cNvSpPr/>
          <p:nvPr/>
        </p:nvSpPr>
        <p:spPr>
          <a:xfrm>
            <a:off x="9390234" y="3201078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326EF1-F7A6-E1FC-4648-7AD2CF6A4D73}"/>
              </a:ext>
            </a:extLst>
          </p:cNvPr>
          <p:cNvSpPr/>
          <p:nvPr/>
        </p:nvSpPr>
        <p:spPr>
          <a:xfrm>
            <a:off x="9097768" y="3706204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B4E4AF3-B4A6-DE3D-FE42-E5D05471AC38}"/>
              </a:ext>
            </a:extLst>
          </p:cNvPr>
          <p:cNvSpPr/>
          <p:nvPr/>
        </p:nvSpPr>
        <p:spPr>
          <a:xfrm>
            <a:off x="7800693" y="211176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F0FF97A-5ADC-30D5-016C-A3684BE6D6D4}"/>
              </a:ext>
            </a:extLst>
          </p:cNvPr>
          <p:cNvSpPr/>
          <p:nvPr/>
        </p:nvSpPr>
        <p:spPr>
          <a:xfrm>
            <a:off x="7800693" y="2772896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E7337E9-5A20-088F-D2C1-D7D9B0A44589}"/>
              </a:ext>
            </a:extLst>
          </p:cNvPr>
          <p:cNvSpPr/>
          <p:nvPr/>
        </p:nvSpPr>
        <p:spPr>
          <a:xfrm>
            <a:off x="7461478" y="2794980"/>
            <a:ext cx="215612" cy="1534559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D4AC6C-8FC7-DCFC-8D2E-F03DC41CAA15}"/>
                  </a:ext>
                </a:extLst>
              </p:cNvPr>
              <p:cNvSpPr txBox="1"/>
              <p:nvPr/>
            </p:nvSpPr>
            <p:spPr>
              <a:xfrm>
                <a:off x="7097798" y="1845946"/>
                <a:ext cx="16075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50" dirty="0"/>
                  <a:t>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antenna receiver</a:t>
                </a:r>
                <a:endParaRPr lang="en-US" sz="105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D4AC6C-8FC7-DCFC-8D2E-F03DC41CA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98" y="1845946"/>
                <a:ext cx="1607507" cy="253916"/>
              </a:xfrm>
              <a:prstGeom prst="rect">
                <a:avLst/>
              </a:prstGeom>
              <a:blipFill>
                <a:blip r:embed="rId1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6156B1A-BF50-2986-295F-49AAD6C1E017}"/>
              </a:ext>
            </a:extLst>
          </p:cNvPr>
          <p:cNvSpPr/>
          <p:nvPr/>
        </p:nvSpPr>
        <p:spPr>
          <a:xfrm>
            <a:off x="7794289" y="414021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AA5B5F-366C-1230-0A07-6B22FBEEEE37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002411" y="2860984"/>
            <a:ext cx="1572337" cy="6575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A5E69E-05E7-278E-AF23-D06039FE0084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7996007" y="2904484"/>
            <a:ext cx="1619222" cy="1330394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13B522-A019-CE4F-3B55-7E90D2BF417D}"/>
              </a:ext>
            </a:extLst>
          </p:cNvPr>
          <p:cNvSpPr txBox="1"/>
          <p:nvPr/>
        </p:nvSpPr>
        <p:spPr>
          <a:xfrm rot="16200000">
            <a:off x="7679435" y="2240660"/>
            <a:ext cx="366466" cy="3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F43926-5AA4-BD28-5465-E64091018468}"/>
              </a:ext>
            </a:extLst>
          </p:cNvPr>
          <p:cNvCxnSpPr>
            <a:cxnSpLocks/>
          </p:cNvCxnSpPr>
          <p:nvPr/>
        </p:nvCxnSpPr>
        <p:spPr>
          <a:xfrm flipH="1">
            <a:off x="7895148" y="2962221"/>
            <a:ext cx="6404" cy="1177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DE5BF5D2-A3F6-6C4E-35E7-4847E18124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0292" y="2270607"/>
            <a:ext cx="721899" cy="2441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07134CC-DE1F-B352-6078-DE015CD817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2258" y="3426442"/>
            <a:ext cx="882501" cy="21245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C3BC67-ED32-8EAA-B331-C9B488D82A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5526" y="3123913"/>
            <a:ext cx="490699" cy="1674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DBC22A3-5D73-B642-AD09-281C1C63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906" y="2625493"/>
            <a:ext cx="519914" cy="23549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C1E947E-3B49-7707-784D-45EC94A419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0774" y="2580003"/>
            <a:ext cx="631023" cy="191483"/>
          </a:xfrm>
          <a:prstGeom prst="rect">
            <a:avLst/>
          </a:prstGeom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8ADE7ECF-419F-9691-FB18-CB0142B4925C}"/>
              </a:ext>
            </a:extLst>
          </p:cNvPr>
          <p:cNvSpPr/>
          <p:nvPr/>
        </p:nvSpPr>
        <p:spPr>
          <a:xfrm>
            <a:off x="2827005" y="2680484"/>
            <a:ext cx="137182" cy="418447"/>
          </a:xfrm>
          <a:prstGeom prst="arc">
            <a:avLst>
              <a:gd name="adj1" fmla="val 16200000"/>
              <a:gd name="adj2" fmla="val 151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F803BFA-2E0E-95EC-48E9-2946BFC5D90C}"/>
              </a:ext>
            </a:extLst>
          </p:cNvPr>
          <p:cNvSpPr/>
          <p:nvPr/>
        </p:nvSpPr>
        <p:spPr>
          <a:xfrm>
            <a:off x="2390667" y="2093944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C706866-86D8-25F9-85BE-50F1739D3454}"/>
              </a:ext>
            </a:extLst>
          </p:cNvPr>
          <p:cNvSpPr/>
          <p:nvPr/>
        </p:nvSpPr>
        <p:spPr>
          <a:xfrm>
            <a:off x="2383618" y="374981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5B129E-6114-19BC-A52D-84DBFAD538CB}"/>
              </a:ext>
            </a:extLst>
          </p:cNvPr>
          <p:cNvSpPr/>
          <p:nvPr/>
        </p:nvSpPr>
        <p:spPr>
          <a:xfrm>
            <a:off x="3975122" y="4169851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802B87-515A-1434-CD14-BE30F1D5B391}"/>
              </a:ext>
            </a:extLst>
          </p:cNvPr>
          <p:cNvSpPr/>
          <p:nvPr/>
        </p:nvSpPr>
        <p:spPr>
          <a:xfrm>
            <a:off x="3682656" y="4674977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A939950-9143-4206-0B1C-DD6C1E3A4CBF}"/>
              </a:ext>
            </a:extLst>
          </p:cNvPr>
          <p:cNvSpPr/>
          <p:nvPr/>
        </p:nvSpPr>
        <p:spPr>
          <a:xfrm>
            <a:off x="2046366" y="3763753"/>
            <a:ext cx="215612" cy="1534559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A4A8338-F405-2C88-4939-6D2881BEBEDE}"/>
              </a:ext>
            </a:extLst>
          </p:cNvPr>
          <p:cNvSpPr/>
          <p:nvPr/>
        </p:nvSpPr>
        <p:spPr>
          <a:xfrm>
            <a:off x="2379177" y="5108988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0EBE04-10D1-D515-2BCB-E67DD4EECE1B}"/>
              </a:ext>
            </a:extLst>
          </p:cNvPr>
          <p:cNvCxnSpPr>
            <a:cxnSpLocks/>
            <a:stCxn id="73" idx="5"/>
          </p:cNvCxnSpPr>
          <p:nvPr/>
        </p:nvCxnSpPr>
        <p:spPr>
          <a:xfrm flipV="1">
            <a:off x="2534907" y="3202512"/>
            <a:ext cx="1410044" cy="641966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7DC80D-8106-3FD9-4BA8-AB637285A699}"/>
              </a:ext>
            </a:extLst>
          </p:cNvPr>
          <p:cNvCxnSpPr>
            <a:cxnSpLocks/>
            <a:stCxn id="81" idx="5"/>
          </p:cNvCxnSpPr>
          <p:nvPr/>
        </p:nvCxnSpPr>
        <p:spPr>
          <a:xfrm flipV="1">
            <a:off x="2530466" y="3246012"/>
            <a:ext cx="1454966" cy="1957639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1EC9CD-62C2-06BC-E3A8-AC7D4B9A8213}"/>
              </a:ext>
            </a:extLst>
          </p:cNvPr>
          <p:cNvCxnSpPr>
            <a:cxnSpLocks/>
          </p:cNvCxnSpPr>
          <p:nvPr/>
        </p:nvCxnSpPr>
        <p:spPr>
          <a:xfrm flipH="1">
            <a:off x="2480036" y="3930994"/>
            <a:ext cx="6404" cy="1177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9E52F798-DAA8-1BD7-B6D4-79081DED8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4808" y="4376709"/>
            <a:ext cx="882501" cy="212454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41EA4D4D-F2F1-A23F-06BE-8A0563394018}"/>
              </a:ext>
            </a:extLst>
          </p:cNvPr>
          <p:cNvSpPr/>
          <p:nvPr/>
        </p:nvSpPr>
        <p:spPr>
          <a:xfrm>
            <a:off x="3873387" y="2349180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E8174AA-51FF-BEC9-71E7-8DE6CD91DB2D}"/>
                  </a:ext>
                </a:extLst>
              </p:cNvPr>
              <p:cNvSpPr txBox="1"/>
              <p:nvPr/>
            </p:nvSpPr>
            <p:spPr>
              <a:xfrm>
                <a:off x="1320419" y="5321569"/>
                <a:ext cx="231923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antenna receiver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E8174AA-51FF-BEC9-71E7-8DE6CD91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19" y="5321569"/>
                <a:ext cx="2319232" cy="253916"/>
              </a:xfrm>
              <a:prstGeom prst="rect">
                <a:avLst/>
              </a:prstGeom>
              <a:blipFill>
                <a:blip r:embed="rId18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Graphic 100" descr="Smart Phone outline">
            <a:extLst>
              <a:ext uri="{FF2B5EF4-FFF2-40B4-BE49-F238E27FC236}">
                <a16:creationId xmlns:a16="http://schemas.microsoft.com/office/drawing/2014/main" id="{D87DEB1E-13F6-0BFE-E624-1E083E414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045810" y="3436857"/>
            <a:ext cx="216857" cy="21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B10DC-511F-64F8-8DAE-47C89E13871F}"/>
                  </a:ext>
                </a:extLst>
              </p:cNvPr>
              <p:cNvSpPr txBox="1"/>
              <p:nvPr/>
            </p:nvSpPr>
            <p:spPr>
              <a:xfrm>
                <a:off x="3975122" y="3065202"/>
                <a:ext cx="1896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scatterer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B10DC-511F-64F8-8DAE-47C89E138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22" y="3065202"/>
                <a:ext cx="1896408" cy="261610"/>
              </a:xfrm>
              <a:prstGeom prst="rect">
                <a:avLst/>
              </a:prstGeom>
              <a:blipFill>
                <a:blip r:embed="rId1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873311-4877-9ADC-E380-075B3404FDD6}"/>
              </a:ext>
            </a:extLst>
          </p:cNvPr>
          <p:cNvCxnSpPr>
            <a:cxnSpLocks/>
          </p:cNvCxnSpPr>
          <p:nvPr/>
        </p:nvCxnSpPr>
        <p:spPr>
          <a:xfrm flipH="1" flipV="1">
            <a:off x="4082337" y="3187738"/>
            <a:ext cx="449842" cy="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839D49-A18B-8753-E14D-CC262AE80143}"/>
              </a:ext>
            </a:extLst>
          </p:cNvPr>
          <p:cNvCxnSpPr>
            <a:cxnSpLocks/>
            <a:endCxn id="36" idx="1"/>
          </p:cNvCxnSpPr>
          <p:nvPr/>
        </p:nvCxnSpPr>
        <p:spPr>
          <a:xfrm flipH="1" flipV="1">
            <a:off x="4532179" y="2008415"/>
            <a:ext cx="236796" cy="17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C921C9B-4266-59A9-51BE-F67C00ED13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17129" y="4165331"/>
            <a:ext cx="490699" cy="1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5968E6-A70B-7834-B67A-03BC1D25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29" y="2525514"/>
            <a:ext cx="284874" cy="17007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1F7C5AB-F45A-97C3-EA4A-5AA64B272A20}"/>
              </a:ext>
            </a:extLst>
          </p:cNvPr>
          <p:cNvSpPr/>
          <p:nvPr/>
        </p:nvSpPr>
        <p:spPr>
          <a:xfrm rot="10396360">
            <a:off x="4898954" y="2531706"/>
            <a:ext cx="334602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F99454-D1D1-C598-E51E-48D3AE1812CF}"/>
              </a:ext>
            </a:extLst>
          </p:cNvPr>
          <p:cNvSpPr/>
          <p:nvPr/>
        </p:nvSpPr>
        <p:spPr>
          <a:xfrm rot="3640549">
            <a:off x="4746183" y="2750178"/>
            <a:ext cx="443229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EC5457-D057-C28C-A98B-CABCD8C1B30F}"/>
              </a:ext>
            </a:extLst>
          </p:cNvPr>
          <p:cNvSpPr/>
          <p:nvPr/>
        </p:nvSpPr>
        <p:spPr>
          <a:xfrm rot="18240904">
            <a:off x="4723334" y="2336046"/>
            <a:ext cx="378331" cy="1460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FBBD16-E7AC-210D-CDD5-4D8AEFE1BB05}"/>
              </a:ext>
            </a:extLst>
          </p:cNvPr>
          <p:cNvSpPr/>
          <p:nvPr/>
        </p:nvSpPr>
        <p:spPr>
          <a:xfrm rot="2022763">
            <a:off x="4758393" y="2703007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1B74A7-2E01-78EE-39B0-1B9C80B4A65C}"/>
              </a:ext>
            </a:extLst>
          </p:cNvPr>
          <p:cNvSpPr/>
          <p:nvPr/>
        </p:nvSpPr>
        <p:spPr>
          <a:xfrm rot="20111315">
            <a:off x="4778868" y="2301692"/>
            <a:ext cx="890147" cy="2616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182B0-C76B-6203-977C-DA75E256033A}"/>
              </a:ext>
            </a:extLst>
          </p:cNvPr>
          <p:cNvSpPr/>
          <p:nvPr/>
        </p:nvSpPr>
        <p:spPr>
          <a:xfrm>
            <a:off x="4584495" y="1889267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AF183-4BAE-E22A-2B51-8A516AAE59D4}"/>
              </a:ext>
            </a:extLst>
          </p:cNvPr>
          <p:cNvSpPr/>
          <p:nvPr/>
        </p:nvSpPr>
        <p:spPr>
          <a:xfrm>
            <a:off x="4584495" y="2305299"/>
            <a:ext cx="215612" cy="21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6B24BA0-2BAF-75DA-D5B4-A7AB5882A34F}"/>
              </a:ext>
            </a:extLst>
          </p:cNvPr>
          <p:cNvSpPr/>
          <p:nvPr/>
        </p:nvSpPr>
        <p:spPr>
          <a:xfrm>
            <a:off x="4193062" y="1924075"/>
            <a:ext cx="215612" cy="588535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50454-8D3A-3C6E-41D1-66C7B7EC31C3}"/>
              </a:ext>
            </a:extLst>
          </p:cNvPr>
          <p:cNvSpPr/>
          <p:nvPr/>
        </p:nvSpPr>
        <p:spPr>
          <a:xfrm>
            <a:off x="4584495" y="3201898"/>
            <a:ext cx="215612" cy="22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1D395-9280-DA60-DD6F-0171AFCD1ACE}"/>
              </a:ext>
            </a:extLst>
          </p:cNvPr>
          <p:cNvSpPr txBox="1"/>
          <p:nvPr/>
        </p:nvSpPr>
        <p:spPr>
          <a:xfrm rot="16200000">
            <a:off x="4477954" y="2695212"/>
            <a:ext cx="382473" cy="3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8A1AC5-521D-3951-D30B-41A3215D7241}"/>
                  </a:ext>
                </a:extLst>
              </p:cNvPr>
              <p:cNvSpPr txBox="1"/>
              <p:nvPr/>
            </p:nvSpPr>
            <p:spPr>
              <a:xfrm>
                <a:off x="3985512" y="1615136"/>
                <a:ext cx="13996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antenna BS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8A1AC5-521D-3951-D30B-41A3215D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2" y="1615136"/>
                <a:ext cx="1399683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Smart Phone outline">
            <a:extLst>
              <a:ext uri="{FF2B5EF4-FFF2-40B4-BE49-F238E27FC236}">
                <a16:creationId xmlns:a16="http://schemas.microsoft.com/office/drawing/2014/main" id="{0EAFAD04-010D-0140-10CB-1D0D9627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20640" y="1711727"/>
            <a:ext cx="216857" cy="216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662276-C608-D19C-7650-E1CFCDEAEFB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669191" y="2691287"/>
            <a:ext cx="26527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5C8A9-8F17-F24C-4A4D-8502EC6C33AA}"/>
              </a:ext>
            </a:extLst>
          </p:cNvPr>
          <p:cNvCxnSpPr>
            <a:cxnSpLocks/>
            <a:stCxn id="34" idx="3"/>
            <a:endCxn id="36" idx="3"/>
          </p:cNvCxnSpPr>
          <p:nvPr/>
        </p:nvCxnSpPr>
        <p:spPr>
          <a:xfrm flipV="1">
            <a:off x="4669191" y="1820156"/>
            <a:ext cx="1851449" cy="871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6DA108-C554-AC37-30C7-DBE1263E0AFC}"/>
              </a:ext>
            </a:extLst>
          </p:cNvPr>
          <p:cNvSpPr/>
          <p:nvPr/>
        </p:nvSpPr>
        <p:spPr>
          <a:xfrm>
            <a:off x="6152719" y="2970752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E9E0C8-0ACE-2048-8C43-36F1744DF9DC}"/>
                  </a:ext>
                </a:extLst>
              </p:cNvPr>
              <p:cNvSpPr txBox="1"/>
              <p:nvPr/>
            </p:nvSpPr>
            <p:spPr>
              <a:xfrm>
                <a:off x="6019561" y="2720142"/>
                <a:ext cx="4233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E9E0C8-0ACE-2048-8C43-36F1744DF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61" y="2720142"/>
                <a:ext cx="42334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04A13B-CF29-47C9-284F-6D19B85466A6}"/>
              </a:ext>
            </a:extLst>
          </p:cNvPr>
          <p:cNvCxnSpPr>
            <a:cxnSpLocks/>
            <a:stCxn id="28" idx="3"/>
            <a:endCxn id="41" idx="2"/>
          </p:cNvCxnSpPr>
          <p:nvPr/>
        </p:nvCxnSpPr>
        <p:spPr>
          <a:xfrm>
            <a:off x="4890341" y="2736075"/>
            <a:ext cx="1262378" cy="278178"/>
          </a:xfrm>
          <a:prstGeom prst="line">
            <a:avLst/>
          </a:prstGeom>
          <a:ln w="19050">
            <a:solidFill>
              <a:schemeClr val="accent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A7FAC9AF-6AC3-4016-2450-61CCE0EF2E83}"/>
              </a:ext>
            </a:extLst>
          </p:cNvPr>
          <p:cNvSpPr/>
          <p:nvPr/>
        </p:nvSpPr>
        <p:spPr>
          <a:xfrm>
            <a:off x="5700278" y="2691284"/>
            <a:ext cx="52300" cy="4496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EDBC4D-E10B-C27E-943D-23330D891987}"/>
                  </a:ext>
                </a:extLst>
              </p:cNvPr>
              <p:cNvSpPr txBox="1"/>
              <p:nvPr/>
            </p:nvSpPr>
            <p:spPr>
              <a:xfrm>
                <a:off x="5703303" y="2679568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EDBC4D-E10B-C27E-943D-23330D89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03" y="2679568"/>
                <a:ext cx="332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C9FC1B-E432-AAF8-D3DD-6846A701798C}"/>
              </a:ext>
            </a:extLst>
          </p:cNvPr>
          <p:cNvCxnSpPr>
            <a:cxnSpLocks/>
          </p:cNvCxnSpPr>
          <p:nvPr/>
        </p:nvCxnSpPr>
        <p:spPr>
          <a:xfrm>
            <a:off x="6193200" y="2623198"/>
            <a:ext cx="0" cy="136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4981A-4B6D-ACCC-A81A-83A55188121E}"/>
                  </a:ext>
                </a:extLst>
              </p:cNvPr>
              <p:cNvSpPr txBox="1"/>
              <p:nvPr/>
            </p:nvSpPr>
            <p:spPr>
              <a:xfrm>
                <a:off x="6052919" y="2391744"/>
                <a:ext cx="332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4981A-4B6D-ACCC-A81A-83A55188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919" y="2391744"/>
                <a:ext cx="3323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DE5BF5D2-A3F6-6C4E-35E7-4847E1812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610" y="2082348"/>
            <a:ext cx="721899" cy="244146"/>
          </a:xfrm>
          <a:prstGeom prst="rect">
            <a:avLst/>
          </a:prstGeom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8ADE7ECF-419F-9691-FB18-CB0142B4925C}"/>
              </a:ext>
            </a:extLst>
          </p:cNvPr>
          <p:cNvSpPr/>
          <p:nvPr/>
        </p:nvSpPr>
        <p:spPr>
          <a:xfrm>
            <a:off x="5032323" y="2492225"/>
            <a:ext cx="137182" cy="418447"/>
          </a:xfrm>
          <a:prstGeom prst="arc">
            <a:avLst>
              <a:gd name="adj1" fmla="val 16200000"/>
              <a:gd name="adj2" fmla="val 151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F803BFA-2E0E-95EC-48E9-2946BFC5D90C}"/>
              </a:ext>
            </a:extLst>
          </p:cNvPr>
          <p:cNvSpPr/>
          <p:nvPr/>
        </p:nvSpPr>
        <p:spPr>
          <a:xfrm>
            <a:off x="4595985" y="1905685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C706866-86D8-25F9-85BE-50F1739D3454}"/>
              </a:ext>
            </a:extLst>
          </p:cNvPr>
          <p:cNvSpPr/>
          <p:nvPr/>
        </p:nvSpPr>
        <p:spPr>
          <a:xfrm>
            <a:off x="4588936" y="3561556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5B129E-6114-19BC-A52D-84DBFAD538CB}"/>
              </a:ext>
            </a:extLst>
          </p:cNvPr>
          <p:cNvSpPr/>
          <p:nvPr/>
        </p:nvSpPr>
        <p:spPr>
          <a:xfrm>
            <a:off x="6180440" y="3981592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802B87-515A-1434-CD14-BE30F1D5B391}"/>
              </a:ext>
            </a:extLst>
          </p:cNvPr>
          <p:cNvSpPr/>
          <p:nvPr/>
        </p:nvSpPr>
        <p:spPr>
          <a:xfrm>
            <a:off x="5887974" y="4486718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A939950-9143-4206-0B1C-DD6C1E3A4CBF}"/>
              </a:ext>
            </a:extLst>
          </p:cNvPr>
          <p:cNvSpPr/>
          <p:nvPr/>
        </p:nvSpPr>
        <p:spPr>
          <a:xfrm>
            <a:off x="4251684" y="3575494"/>
            <a:ext cx="215612" cy="1534559"/>
          </a:xfrm>
          <a:prstGeom prst="leftBrace">
            <a:avLst>
              <a:gd name="adj1" fmla="val 456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A4A8338-F405-2C88-4939-6D2881BEBEDE}"/>
              </a:ext>
            </a:extLst>
          </p:cNvPr>
          <p:cNvSpPr/>
          <p:nvPr/>
        </p:nvSpPr>
        <p:spPr>
          <a:xfrm>
            <a:off x="4584495" y="4920729"/>
            <a:ext cx="201718" cy="1893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0EBE04-10D1-D515-2BCB-E67DD4EECE1B}"/>
              </a:ext>
            </a:extLst>
          </p:cNvPr>
          <p:cNvCxnSpPr>
            <a:cxnSpLocks/>
            <a:stCxn id="73" idx="5"/>
          </p:cNvCxnSpPr>
          <p:nvPr/>
        </p:nvCxnSpPr>
        <p:spPr>
          <a:xfrm flipV="1">
            <a:off x="4740225" y="3014253"/>
            <a:ext cx="1410044" cy="641966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7DC80D-8106-3FD9-4BA8-AB637285A699}"/>
              </a:ext>
            </a:extLst>
          </p:cNvPr>
          <p:cNvCxnSpPr>
            <a:cxnSpLocks/>
            <a:stCxn id="81" idx="5"/>
          </p:cNvCxnSpPr>
          <p:nvPr/>
        </p:nvCxnSpPr>
        <p:spPr>
          <a:xfrm flipV="1">
            <a:off x="4735784" y="3057753"/>
            <a:ext cx="1454966" cy="1957639"/>
          </a:xfrm>
          <a:prstGeom prst="straightConnector1">
            <a:avLst/>
          </a:prstGeom>
          <a:ln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1EC9CD-62C2-06BC-E3A8-AC7D4B9A8213}"/>
              </a:ext>
            </a:extLst>
          </p:cNvPr>
          <p:cNvCxnSpPr>
            <a:cxnSpLocks/>
          </p:cNvCxnSpPr>
          <p:nvPr/>
        </p:nvCxnSpPr>
        <p:spPr>
          <a:xfrm flipH="1">
            <a:off x="4685354" y="3742735"/>
            <a:ext cx="6404" cy="1177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9E52F798-DAA8-1BD7-B6D4-79081DED8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0126" y="4188450"/>
            <a:ext cx="882501" cy="212454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41EA4D4D-F2F1-A23F-06BE-8A0563394018}"/>
              </a:ext>
            </a:extLst>
          </p:cNvPr>
          <p:cNvSpPr/>
          <p:nvPr/>
        </p:nvSpPr>
        <p:spPr>
          <a:xfrm>
            <a:off x="5916793" y="1954194"/>
            <a:ext cx="80962" cy="87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E8174AA-51FF-BEC9-71E7-8DE6CD91DB2D}"/>
                  </a:ext>
                </a:extLst>
              </p:cNvPr>
              <p:cNvSpPr txBox="1"/>
              <p:nvPr/>
            </p:nvSpPr>
            <p:spPr>
              <a:xfrm>
                <a:off x="3525737" y="5133310"/>
                <a:ext cx="231923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antenna receiver</a:t>
                </a: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E8174AA-51FF-BEC9-71E7-8DE6CD91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7" y="5133310"/>
                <a:ext cx="2319232" cy="253916"/>
              </a:xfrm>
              <a:prstGeom prst="rect">
                <a:avLst/>
              </a:prstGeom>
              <a:blipFill>
                <a:blip r:embed="rId1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Graphic 100" descr="Smart Phone outline">
            <a:extLst>
              <a:ext uri="{FF2B5EF4-FFF2-40B4-BE49-F238E27FC236}">
                <a16:creationId xmlns:a16="http://schemas.microsoft.com/office/drawing/2014/main" id="{D87DEB1E-13F6-0BFE-E624-1E083E414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51128" y="3248598"/>
            <a:ext cx="216857" cy="216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B10DC-511F-64F8-8DAE-47C89E13871F}"/>
                  </a:ext>
                </a:extLst>
              </p:cNvPr>
              <p:cNvSpPr txBox="1"/>
              <p:nvPr/>
            </p:nvSpPr>
            <p:spPr>
              <a:xfrm>
                <a:off x="6180440" y="2876943"/>
                <a:ext cx="1896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scatterer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B10DC-511F-64F8-8DAE-47C89E138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40" y="2876943"/>
                <a:ext cx="1896408" cy="261610"/>
              </a:xfrm>
              <a:prstGeom prst="rect">
                <a:avLst/>
              </a:prstGeom>
              <a:blipFill>
                <a:blip r:embed="rId1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873311-4877-9ADC-E380-075B3404FDD6}"/>
              </a:ext>
            </a:extLst>
          </p:cNvPr>
          <p:cNvCxnSpPr>
            <a:cxnSpLocks/>
          </p:cNvCxnSpPr>
          <p:nvPr/>
        </p:nvCxnSpPr>
        <p:spPr>
          <a:xfrm flipH="1" flipV="1">
            <a:off x="6287655" y="2999479"/>
            <a:ext cx="449842" cy="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CC1657-6B36-428F-9F51-5A025897D59E}"/>
                  </a:ext>
                </a:extLst>
              </p:cNvPr>
              <p:cNvSpPr txBox="1"/>
              <p:nvPr/>
            </p:nvSpPr>
            <p:spPr>
              <a:xfrm>
                <a:off x="5833081" y="1308469"/>
                <a:ext cx="16656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 per physical resource block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CC1657-6B36-428F-9F51-5A025897D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081" y="1308469"/>
                <a:ext cx="1665648" cy="430887"/>
              </a:xfrm>
              <a:prstGeom prst="rect">
                <a:avLst/>
              </a:prstGeom>
              <a:blipFill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3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68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 Li</dc:creator>
  <cp:lastModifiedBy>Kris Li</cp:lastModifiedBy>
  <cp:revision>58</cp:revision>
  <dcterms:created xsi:type="dcterms:W3CDTF">2023-04-21T20:59:49Z</dcterms:created>
  <dcterms:modified xsi:type="dcterms:W3CDTF">2023-09-27T02:58:30Z</dcterms:modified>
</cp:coreProperties>
</file>