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>
      <p:cViewPr varScale="1">
        <p:scale>
          <a:sx n="110" d="100"/>
          <a:sy n="110" d="100"/>
        </p:scale>
        <p:origin x="4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4D8-6BB7-468C-B74F-1206742109C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F8BDD-797C-4C98-854C-595F02D0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4956050"/>
            <a:ext cx="7772400" cy="85920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40" y="571957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4" y="274638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4" y="1443836"/>
            <a:ext cx="7016195" cy="427574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58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Kris McElhinney</cp:lastModifiedBy>
  <cp:revision>16</cp:revision>
  <dcterms:created xsi:type="dcterms:W3CDTF">2013-08-21T19:17:07Z</dcterms:created>
  <dcterms:modified xsi:type="dcterms:W3CDTF">2018-10-05T12:32:12Z</dcterms:modified>
</cp:coreProperties>
</file>