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62" r:id="rId4"/>
    <p:sldId id="259" r:id="rId5"/>
    <p:sldId id="263" r:id="rId6"/>
    <p:sldId id="261" r:id="rId7"/>
    <p:sldId id="264" r:id="rId8"/>
    <p:sldId id="265" r:id="rId9"/>
    <p:sldId id="258" r:id="rId10"/>
    <p:sldId id="260"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DFD056-08DE-F536-D73E-FAD543F344E3}" v="4" dt="2023-03-29T21:34:57.723"/>
    <p1510:client id="{A76D67CF-EC2A-48B7-BEC5-A6A0A51AB7AB}" v="392" dt="2023-03-29T18:53:00.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na Andrews" userId="S::kma028@bravemail.uncp.edu::1a94f1a7-2b65-4d5a-bc3f-be2ed7579dfb" providerId="AD" clId="Web-{A76D67CF-EC2A-48B7-BEC5-A6A0A51AB7AB}"/>
    <pc:docChg chg="mod addSld modSld sldOrd addMainMaster delMainMaster">
      <pc:chgData name="Kristina Andrews" userId="S::kma028@bravemail.uncp.edu::1a94f1a7-2b65-4d5a-bc3f-be2ed7579dfb" providerId="AD" clId="Web-{A76D67CF-EC2A-48B7-BEC5-A6A0A51AB7AB}" dt="2023-03-29T18:53:04.175" v="1463"/>
      <pc:docMkLst>
        <pc:docMk/>
      </pc:docMkLst>
      <pc:sldChg chg="addSp modSp mod setBg modClrScheme addAnim setClrOvrMap chgLayout">
        <pc:chgData name="Kristina Andrews" userId="S::kma028@bravemail.uncp.edu::1a94f1a7-2b65-4d5a-bc3f-be2ed7579dfb" providerId="AD" clId="Web-{A76D67CF-EC2A-48B7-BEC5-A6A0A51AB7AB}" dt="2023-03-29T17:15:45.289" v="120"/>
        <pc:sldMkLst>
          <pc:docMk/>
          <pc:sldMk cId="109857222" sldId="256"/>
        </pc:sldMkLst>
        <pc:spChg chg="mod ord">
          <ac:chgData name="Kristina Andrews" userId="S::kma028@bravemail.uncp.edu::1a94f1a7-2b65-4d5a-bc3f-be2ed7579dfb" providerId="AD" clId="Web-{A76D67CF-EC2A-48B7-BEC5-A6A0A51AB7AB}" dt="2023-03-29T17:15:45.289" v="119"/>
          <ac:spMkLst>
            <pc:docMk/>
            <pc:sldMk cId="109857222" sldId="256"/>
            <ac:spMk id="2" creationId="{00000000-0000-0000-0000-000000000000}"/>
          </ac:spMkLst>
        </pc:spChg>
        <pc:spChg chg="mod ord">
          <ac:chgData name="Kristina Andrews" userId="S::kma028@bravemail.uncp.edu::1a94f1a7-2b65-4d5a-bc3f-be2ed7579dfb" providerId="AD" clId="Web-{A76D67CF-EC2A-48B7-BEC5-A6A0A51AB7AB}" dt="2023-03-29T17:15:45.289" v="119"/>
          <ac:spMkLst>
            <pc:docMk/>
            <pc:sldMk cId="109857222" sldId="256"/>
            <ac:spMk id="3" creationId="{00000000-0000-0000-0000-000000000000}"/>
          </ac:spMkLst>
        </pc:spChg>
        <pc:spChg chg="add">
          <ac:chgData name="Kristina Andrews" userId="S::kma028@bravemail.uncp.edu::1a94f1a7-2b65-4d5a-bc3f-be2ed7579dfb" providerId="AD" clId="Web-{A76D67CF-EC2A-48B7-BEC5-A6A0A51AB7AB}" dt="2023-03-29T17:15:45.289" v="119"/>
          <ac:spMkLst>
            <pc:docMk/>
            <pc:sldMk cId="109857222" sldId="256"/>
            <ac:spMk id="8" creationId="{3F68D903-F26B-46F9-911C-92FEC6A69E56}"/>
          </ac:spMkLst>
        </pc:spChg>
        <pc:grpChg chg="add">
          <ac:chgData name="Kristina Andrews" userId="S::kma028@bravemail.uncp.edu::1a94f1a7-2b65-4d5a-bc3f-be2ed7579dfb" providerId="AD" clId="Web-{A76D67CF-EC2A-48B7-BEC5-A6A0A51AB7AB}" dt="2023-03-29T17:15:45.289" v="119"/>
          <ac:grpSpMkLst>
            <pc:docMk/>
            <pc:sldMk cId="109857222" sldId="256"/>
            <ac:grpSpMk id="10" creationId="{88E6E148-E023-4954-86E3-30141DFB5670}"/>
          </ac:grpSpMkLst>
        </pc:grpChg>
        <pc:grpChg chg="add">
          <ac:chgData name="Kristina Andrews" userId="S::kma028@bravemail.uncp.edu::1a94f1a7-2b65-4d5a-bc3f-be2ed7579dfb" providerId="AD" clId="Web-{A76D67CF-EC2A-48B7-BEC5-A6A0A51AB7AB}" dt="2023-03-29T17:15:45.289" v="119"/>
          <ac:grpSpMkLst>
            <pc:docMk/>
            <pc:sldMk cId="109857222" sldId="256"/>
            <ac:grpSpMk id="31" creationId="{1FB4E014-64CE-4D11-A129-94A1893FA661}"/>
          </ac:grpSpMkLst>
        </pc:grpChg>
      </pc:sldChg>
      <pc:sldChg chg="addSp delSp modSp new mod setBg modClrScheme setClrOvrMap chgLayout modNotes">
        <pc:chgData name="Kristina Andrews" userId="S::kma028@bravemail.uncp.edu::1a94f1a7-2b65-4d5a-bc3f-be2ed7579dfb" providerId="AD" clId="Web-{A76D67CF-EC2A-48B7-BEC5-A6A0A51AB7AB}" dt="2023-03-29T17:48:18.793" v="618"/>
        <pc:sldMkLst>
          <pc:docMk/>
          <pc:sldMk cId="3693730414" sldId="257"/>
        </pc:sldMkLst>
        <pc:spChg chg="mod ord">
          <ac:chgData name="Kristina Andrews" userId="S::kma028@bravemail.uncp.edu::1a94f1a7-2b65-4d5a-bc3f-be2ed7579dfb" providerId="AD" clId="Web-{A76D67CF-EC2A-48B7-BEC5-A6A0A51AB7AB}" dt="2023-03-29T17:34:43.659" v="176"/>
          <ac:spMkLst>
            <pc:docMk/>
            <pc:sldMk cId="3693730414" sldId="257"/>
            <ac:spMk id="2" creationId="{0BF62B0F-04A1-BA27-2E63-51A8E92EA1DF}"/>
          </ac:spMkLst>
        </pc:spChg>
        <pc:spChg chg="add del mod ord">
          <ac:chgData name="Kristina Andrews" userId="S::kma028@bravemail.uncp.edu::1a94f1a7-2b65-4d5a-bc3f-be2ed7579dfb" providerId="AD" clId="Web-{A76D67CF-EC2A-48B7-BEC5-A6A0A51AB7AB}" dt="2023-03-29T17:34:43.674" v="177"/>
          <ac:spMkLst>
            <pc:docMk/>
            <pc:sldMk cId="3693730414" sldId="257"/>
            <ac:spMk id="3" creationId="{89F29452-8C45-3893-AB43-C28D7DFAF10B}"/>
          </ac:spMkLst>
        </pc:spChg>
        <pc:spChg chg="add del">
          <ac:chgData name="Kristina Andrews" userId="S::kma028@bravemail.uncp.edu::1a94f1a7-2b65-4d5a-bc3f-be2ed7579dfb" providerId="AD" clId="Web-{A76D67CF-EC2A-48B7-BEC5-A6A0A51AB7AB}" dt="2023-03-29T17:34:43.674" v="177"/>
          <ac:spMkLst>
            <pc:docMk/>
            <pc:sldMk cId="3693730414" sldId="257"/>
            <ac:spMk id="8" creationId="{29831267-5CAE-41B8-A1CC-66FE1628A6A7}"/>
          </ac:spMkLst>
        </pc:spChg>
        <pc:spChg chg="add">
          <ac:chgData name="Kristina Andrews" userId="S::kma028@bravemail.uncp.edu::1a94f1a7-2b65-4d5a-bc3f-be2ed7579dfb" providerId="AD" clId="Web-{A76D67CF-EC2A-48B7-BEC5-A6A0A51AB7AB}" dt="2023-03-29T17:34:43.674" v="177"/>
          <ac:spMkLst>
            <pc:docMk/>
            <pc:sldMk cId="3693730414" sldId="257"/>
            <ac:spMk id="41" creationId="{29831267-5CAE-41B8-A1CC-66FE1628A6A7}"/>
          </ac:spMkLst>
        </pc:spChg>
        <pc:spChg chg="add del">
          <ac:chgData name="Kristina Andrews" userId="S::kma028@bravemail.uncp.edu::1a94f1a7-2b65-4d5a-bc3f-be2ed7579dfb" providerId="AD" clId="Web-{A76D67CF-EC2A-48B7-BEC5-A6A0A51AB7AB}" dt="2023-03-29T17:34:43.659" v="176"/>
          <ac:spMkLst>
            <pc:docMk/>
            <pc:sldMk cId="3693730414" sldId="257"/>
            <ac:spMk id="68" creationId="{9CA1971B-4996-4EBE-8D6D-EC189ED2E552}"/>
          </ac:spMkLst>
        </pc:spChg>
        <pc:spChg chg="add mod">
          <ac:chgData name="Kristina Andrews" userId="S::kma028@bravemail.uncp.edu::1a94f1a7-2b65-4d5a-bc3f-be2ed7579dfb" providerId="AD" clId="Web-{A76D67CF-EC2A-48B7-BEC5-A6A0A51AB7AB}" dt="2023-03-29T17:43:08.262" v="437" actId="20577"/>
          <ac:spMkLst>
            <pc:docMk/>
            <pc:sldMk cId="3693730414" sldId="257"/>
            <ac:spMk id="98" creationId="{89F29452-8C45-3893-AB43-C28D7DFAF10B}"/>
          </ac:spMkLst>
        </pc:spChg>
        <pc:grpChg chg="add del">
          <ac:chgData name="Kristina Andrews" userId="S::kma028@bravemail.uncp.edu::1a94f1a7-2b65-4d5a-bc3f-be2ed7579dfb" providerId="AD" clId="Web-{A76D67CF-EC2A-48B7-BEC5-A6A0A51AB7AB}" dt="2023-03-29T17:34:43.674" v="177"/>
          <ac:grpSpMkLst>
            <pc:docMk/>
            <pc:sldMk cId="3693730414" sldId="257"/>
            <ac:grpSpMk id="10" creationId="{379EE808-85F9-455B-B8F9-FBE90075FBB5}"/>
          </ac:grpSpMkLst>
        </pc:grpChg>
        <pc:grpChg chg="add del">
          <ac:chgData name="Kristina Andrews" userId="S::kma028@bravemail.uncp.edu::1a94f1a7-2b65-4d5a-bc3f-be2ed7579dfb" providerId="AD" clId="Web-{A76D67CF-EC2A-48B7-BEC5-A6A0A51AB7AB}" dt="2023-03-29T17:34:43.674" v="177"/>
          <ac:grpSpMkLst>
            <pc:docMk/>
            <pc:sldMk cId="3693730414" sldId="257"/>
            <ac:grpSpMk id="33" creationId="{F8D580F2-1EDA-4B5F-98EB-EF8F18E9B7CF}"/>
          </ac:grpSpMkLst>
        </pc:grpChg>
        <pc:grpChg chg="add del">
          <ac:chgData name="Kristina Andrews" userId="S::kma028@bravemail.uncp.edu::1a94f1a7-2b65-4d5a-bc3f-be2ed7579dfb" providerId="AD" clId="Web-{A76D67CF-EC2A-48B7-BEC5-A6A0A51AB7AB}" dt="2023-03-29T17:34:43.659" v="176"/>
          <ac:grpSpMkLst>
            <pc:docMk/>
            <pc:sldMk cId="3693730414" sldId="257"/>
            <ac:grpSpMk id="42" creationId="{2DAE3342-9DFC-49D4-B09C-25E310769317}"/>
          </ac:grpSpMkLst>
        </pc:grpChg>
        <pc:grpChg chg="add">
          <ac:chgData name="Kristina Andrews" userId="S::kma028@bravemail.uncp.edu::1a94f1a7-2b65-4d5a-bc3f-be2ed7579dfb" providerId="AD" clId="Web-{A76D67CF-EC2A-48B7-BEC5-A6A0A51AB7AB}" dt="2023-03-29T17:34:43.674" v="177"/>
          <ac:grpSpMkLst>
            <pc:docMk/>
            <pc:sldMk cId="3693730414" sldId="257"/>
            <ac:grpSpMk id="43" creationId="{379EE808-85F9-455B-B8F9-FBE90075FBB5}"/>
          </ac:grpSpMkLst>
        </pc:grpChg>
        <pc:grpChg chg="add del">
          <ac:chgData name="Kristina Andrews" userId="S::kma028@bravemail.uncp.edu::1a94f1a7-2b65-4d5a-bc3f-be2ed7579dfb" providerId="AD" clId="Web-{A76D67CF-EC2A-48B7-BEC5-A6A0A51AB7AB}" dt="2023-03-29T17:34:43.659" v="176"/>
          <ac:grpSpMkLst>
            <pc:docMk/>
            <pc:sldMk cId="3693730414" sldId="257"/>
            <ac:grpSpMk id="63" creationId="{B54F73D8-62C2-4127-9D19-01219BBB9942}"/>
          </ac:grpSpMkLst>
        </pc:grpChg>
        <pc:grpChg chg="add">
          <ac:chgData name="Kristina Andrews" userId="S::kma028@bravemail.uncp.edu::1a94f1a7-2b65-4d5a-bc3f-be2ed7579dfb" providerId="AD" clId="Web-{A76D67CF-EC2A-48B7-BEC5-A6A0A51AB7AB}" dt="2023-03-29T17:34:43.674" v="177"/>
          <ac:grpSpMkLst>
            <pc:docMk/>
            <pc:sldMk cId="3693730414" sldId="257"/>
            <ac:grpSpMk id="66" creationId="{F8D580F2-1EDA-4B5F-98EB-EF8F18E9B7CF}"/>
          </ac:grpSpMkLst>
        </pc:grpChg>
        <pc:grpChg chg="add del">
          <ac:chgData name="Kristina Andrews" userId="S::kma028@bravemail.uncp.edu::1a94f1a7-2b65-4d5a-bc3f-be2ed7579dfb" providerId="AD" clId="Web-{A76D67CF-EC2A-48B7-BEC5-A6A0A51AB7AB}" dt="2023-03-29T17:34:43.659" v="176"/>
          <ac:grpSpMkLst>
            <pc:docMk/>
            <pc:sldMk cId="3693730414" sldId="257"/>
            <ac:grpSpMk id="70" creationId="{F66BC19D-345B-44F1-9C83-BF33E813E60A}"/>
          </ac:grpSpMkLst>
        </pc:grpChg>
        <pc:grpChg chg="add del">
          <ac:chgData name="Kristina Andrews" userId="S::kma028@bravemail.uncp.edu::1a94f1a7-2b65-4d5a-bc3f-be2ed7579dfb" providerId="AD" clId="Web-{A76D67CF-EC2A-48B7-BEC5-A6A0A51AB7AB}" dt="2023-03-29T17:34:43.659" v="176"/>
          <ac:grpSpMkLst>
            <pc:docMk/>
            <pc:sldMk cId="3693730414" sldId="257"/>
            <ac:grpSpMk id="91" creationId="{FA081363-AC35-4BF9-8B41-8CF7992CDBC3}"/>
          </ac:grpSpMkLst>
        </pc:grpChg>
        <pc:picChg chg="add del">
          <ac:chgData name="Kristina Andrews" userId="S::kma028@bravemail.uncp.edu::1a94f1a7-2b65-4d5a-bc3f-be2ed7579dfb" providerId="AD" clId="Web-{A76D67CF-EC2A-48B7-BEC5-A6A0A51AB7AB}" dt="2023-03-29T17:34:43.659" v="176"/>
          <ac:picMkLst>
            <pc:docMk/>
            <pc:sldMk cId="3693730414" sldId="257"/>
            <ac:picMk id="38" creationId="{578F4000-6B30-0CF7-0052-FA06A3D5DA49}"/>
          </ac:picMkLst>
        </pc:picChg>
      </pc:sldChg>
      <pc:sldChg chg="modSp new mod ord modClrScheme chgLayout">
        <pc:chgData name="Kristina Andrews" userId="S::kma028@bravemail.uncp.edu::1a94f1a7-2b65-4d5a-bc3f-be2ed7579dfb" providerId="AD" clId="Web-{A76D67CF-EC2A-48B7-BEC5-A6A0A51AB7AB}" dt="2023-03-29T17:14:36.989" v="117"/>
        <pc:sldMkLst>
          <pc:docMk/>
          <pc:sldMk cId="1919871229" sldId="258"/>
        </pc:sldMkLst>
        <pc:spChg chg="mod ord">
          <ac:chgData name="Kristina Andrews" userId="S::kma028@bravemail.uncp.edu::1a94f1a7-2b65-4d5a-bc3f-be2ed7579dfb" providerId="AD" clId="Web-{A76D67CF-EC2A-48B7-BEC5-A6A0A51AB7AB}" dt="2023-03-29T17:14:36.989" v="117"/>
          <ac:spMkLst>
            <pc:docMk/>
            <pc:sldMk cId="1919871229" sldId="258"/>
            <ac:spMk id="2" creationId="{0498E01C-4A0D-A323-3C5B-901FC7DF5AC2}"/>
          </ac:spMkLst>
        </pc:spChg>
        <pc:spChg chg="mod ord">
          <ac:chgData name="Kristina Andrews" userId="S::kma028@bravemail.uncp.edu::1a94f1a7-2b65-4d5a-bc3f-be2ed7579dfb" providerId="AD" clId="Web-{A76D67CF-EC2A-48B7-BEC5-A6A0A51AB7AB}" dt="2023-03-29T17:14:36.989" v="117"/>
          <ac:spMkLst>
            <pc:docMk/>
            <pc:sldMk cId="1919871229" sldId="258"/>
            <ac:spMk id="3" creationId="{F9415D91-53DE-7B6F-B76A-DDD80EDDCA59}"/>
          </ac:spMkLst>
        </pc:spChg>
      </pc:sldChg>
      <pc:sldChg chg="addSp modSp new mod setBg modClrScheme setClrOvrMap chgLayout modNotes">
        <pc:chgData name="Kristina Andrews" userId="S::kma028@bravemail.uncp.edu::1a94f1a7-2b65-4d5a-bc3f-be2ed7579dfb" providerId="AD" clId="Web-{A76D67CF-EC2A-48B7-BEC5-A6A0A51AB7AB}" dt="2023-03-29T18:29:35.776" v="1001"/>
        <pc:sldMkLst>
          <pc:docMk/>
          <pc:sldMk cId="3716124839" sldId="259"/>
        </pc:sldMkLst>
        <pc:spChg chg="mod ord">
          <ac:chgData name="Kristina Andrews" userId="S::kma028@bravemail.uncp.edu::1a94f1a7-2b65-4d5a-bc3f-be2ed7579dfb" providerId="AD" clId="Web-{A76D67CF-EC2A-48B7-BEC5-A6A0A51AB7AB}" dt="2023-03-29T17:15:57.884" v="121"/>
          <ac:spMkLst>
            <pc:docMk/>
            <pc:sldMk cId="3716124839" sldId="259"/>
            <ac:spMk id="2" creationId="{05660BD7-24CA-12CA-7B37-43191525BC3F}"/>
          </ac:spMkLst>
        </pc:spChg>
        <pc:spChg chg="mod ord">
          <ac:chgData name="Kristina Andrews" userId="S::kma028@bravemail.uncp.edu::1a94f1a7-2b65-4d5a-bc3f-be2ed7579dfb" providerId="AD" clId="Web-{A76D67CF-EC2A-48B7-BEC5-A6A0A51AB7AB}" dt="2023-03-29T18:00:08.688" v="750" actId="20577"/>
          <ac:spMkLst>
            <pc:docMk/>
            <pc:sldMk cId="3716124839" sldId="259"/>
            <ac:spMk id="3" creationId="{4A2FCCF7-385F-FB0C-8BCF-31514A968442}"/>
          </ac:spMkLst>
        </pc:spChg>
        <pc:spChg chg="add">
          <ac:chgData name="Kristina Andrews" userId="S::kma028@bravemail.uncp.edu::1a94f1a7-2b65-4d5a-bc3f-be2ed7579dfb" providerId="AD" clId="Web-{A76D67CF-EC2A-48B7-BEC5-A6A0A51AB7AB}" dt="2023-03-29T17:15:57.884" v="121"/>
          <ac:spMkLst>
            <pc:docMk/>
            <pc:sldMk cId="3716124839" sldId="259"/>
            <ac:spMk id="8" creationId="{29831267-5CAE-41B8-A1CC-66FE1628A6A7}"/>
          </ac:spMkLst>
        </pc:spChg>
        <pc:grpChg chg="add">
          <ac:chgData name="Kristina Andrews" userId="S::kma028@bravemail.uncp.edu::1a94f1a7-2b65-4d5a-bc3f-be2ed7579dfb" providerId="AD" clId="Web-{A76D67CF-EC2A-48B7-BEC5-A6A0A51AB7AB}" dt="2023-03-29T17:15:57.884" v="121"/>
          <ac:grpSpMkLst>
            <pc:docMk/>
            <pc:sldMk cId="3716124839" sldId="259"/>
            <ac:grpSpMk id="10" creationId="{379EE808-85F9-455B-B8F9-FBE90075FBB5}"/>
          </ac:grpSpMkLst>
        </pc:grpChg>
        <pc:grpChg chg="add">
          <ac:chgData name="Kristina Andrews" userId="S::kma028@bravemail.uncp.edu::1a94f1a7-2b65-4d5a-bc3f-be2ed7579dfb" providerId="AD" clId="Web-{A76D67CF-EC2A-48B7-BEC5-A6A0A51AB7AB}" dt="2023-03-29T17:15:57.884" v="121"/>
          <ac:grpSpMkLst>
            <pc:docMk/>
            <pc:sldMk cId="3716124839" sldId="259"/>
            <ac:grpSpMk id="33" creationId="{F8D580F2-1EDA-4B5F-98EB-EF8F18E9B7CF}"/>
          </ac:grpSpMkLst>
        </pc:grpChg>
      </pc:sldChg>
      <pc:sldChg chg="addSp delSp modSp new mod setBg modClrScheme setClrOvrMap chgLayout modNotes">
        <pc:chgData name="Kristina Andrews" userId="S::kma028@bravemail.uncp.edu::1a94f1a7-2b65-4d5a-bc3f-be2ed7579dfb" providerId="AD" clId="Web-{A76D67CF-EC2A-48B7-BEC5-A6A0A51AB7AB}" dt="2023-03-29T18:52:42.080" v="1444"/>
        <pc:sldMkLst>
          <pc:docMk/>
          <pc:sldMk cId="1469727036" sldId="260"/>
        </pc:sldMkLst>
        <pc:spChg chg="mod ord">
          <ac:chgData name="Kristina Andrews" userId="S::kma028@bravemail.uncp.edu::1a94f1a7-2b65-4d5a-bc3f-be2ed7579dfb" providerId="AD" clId="Web-{A76D67CF-EC2A-48B7-BEC5-A6A0A51AB7AB}" dt="2023-03-29T17:18:46.877" v="141" actId="20577"/>
          <ac:spMkLst>
            <pc:docMk/>
            <pc:sldMk cId="1469727036" sldId="260"/>
            <ac:spMk id="2" creationId="{810CAE9F-28E3-4DA4-AC5D-AA026DB949D3}"/>
          </ac:spMkLst>
        </pc:spChg>
        <pc:spChg chg="mod ord">
          <ac:chgData name="Kristina Andrews" userId="S::kma028@bravemail.uncp.edu::1a94f1a7-2b65-4d5a-bc3f-be2ed7579dfb" providerId="AD" clId="Web-{A76D67CF-EC2A-48B7-BEC5-A6A0A51AB7AB}" dt="2023-03-29T17:16:49.168" v="128"/>
          <ac:spMkLst>
            <pc:docMk/>
            <pc:sldMk cId="1469727036" sldId="260"/>
            <ac:spMk id="3" creationId="{09C9F82F-B62E-D69A-6606-E272223EBE0D}"/>
          </ac:spMkLst>
        </pc:spChg>
        <pc:spChg chg="add del">
          <ac:chgData name="Kristina Andrews" userId="S::kma028@bravemail.uncp.edu::1a94f1a7-2b65-4d5a-bc3f-be2ed7579dfb" providerId="AD" clId="Web-{A76D67CF-EC2A-48B7-BEC5-A6A0A51AB7AB}" dt="2023-03-29T17:16:33.214" v="123"/>
          <ac:spMkLst>
            <pc:docMk/>
            <pc:sldMk cId="1469727036" sldId="260"/>
            <ac:spMk id="8" creationId="{29831267-5CAE-41B8-A1CC-66FE1628A6A7}"/>
          </ac:spMkLst>
        </pc:spChg>
        <pc:spChg chg="add del">
          <ac:chgData name="Kristina Andrews" userId="S::kma028@bravemail.uncp.edu::1a94f1a7-2b65-4d5a-bc3f-be2ed7579dfb" providerId="AD" clId="Web-{A76D67CF-EC2A-48B7-BEC5-A6A0A51AB7AB}" dt="2023-03-29T17:16:42.792" v="125"/>
          <ac:spMkLst>
            <pc:docMk/>
            <pc:sldMk cId="1469727036" sldId="260"/>
            <ac:spMk id="12" creationId="{73567C09-8B4D-49A6-A711-C44C5807D8DD}"/>
          </ac:spMkLst>
        </pc:spChg>
        <pc:spChg chg="add del">
          <ac:chgData name="Kristina Andrews" userId="S::kma028@bravemail.uncp.edu::1a94f1a7-2b65-4d5a-bc3f-be2ed7579dfb" providerId="AD" clId="Web-{A76D67CF-EC2A-48B7-BEC5-A6A0A51AB7AB}" dt="2023-03-29T17:16:42.792" v="125"/>
          <ac:spMkLst>
            <pc:docMk/>
            <pc:sldMk cId="1469727036" sldId="260"/>
            <ac:spMk id="38" creationId="{90F08744-9D7B-4693-B8D6-2A5210AE96F6}"/>
          </ac:spMkLst>
        </pc:spChg>
        <pc:spChg chg="add del">
          <ac:chgData name="Kristina Andrews" userId="S::kma028@bravemail.uncp.edu::1a94f1a7-2b65-4d5a-bc3f-be2ed7579dfb" providerId="AD" clId="Web-{A76D67CF-EC2A-48B7-BEC5-A6A0A51AB7AB}" dt="2023-03-29T17:16:42.792" v="125"/>
          <ac:spMkLst>
            <pc:docMk/>
            <pc:sldMk cId="1469727036" sldId="260"/>
            <ac:spMk id="39" creationId="{5B2E630F-F386-44FA-B1A1-C10A9BF4346C}"/>
          </ac:spMkLst>
        </pc:spChg>
        <pc:spChg chg="add del">
          <ac:chgData name="Kristina Andrews" userId="S::kma028@bravemail.uncp.edu::1a94f1a7-2b65-4d5a-bc3f-be2ed7579dfb" providerId="AD" clId="Web-{A76D67CF-EC2A-48B7-BEC5-A6A0A51AB7AB}" dt="2023-03-29T17:16:49.152" v="127"/>
          <ac:spMkLst>
            <pc:docMk/>
            <pc:sldMk cId="1469727036" sldId="260"/>
            <ac:spMk id="41" creationId="{10CE3618-1D7A-4256-B2AF-9DB692996C65}"/>
          </ac:spMkLst>
        </pc:spChg>
        <pc:spChg chg="add del">
          <ac:chgData name="Kristina Andrews" userId="S::kma028@bravemail.uncp.edu::1a94f1a7-2b65-4d5a-bc3f-be2ed7579dfb" providerId="AD" clId="Web-{A76D67CF-EC2A-48B7-BEC5-A6A0A51AB7AB}" dt="2023-03-29T17:16:49.152" v="127"/>
          <ac:spMkLst>
            <pc:docMk/>
            <pc:sldMk cId="1469727036" sldId="260"/>
            <ac:spMk id="44" creationId="{B0BC2F97-F3ED-4F01-B461-9A522CD9723D}"/>
          </ac:spMkLst>
        </pc:spChg>
        <pc:spChg chg="add">
          <ac:chgData name="Kristina Andrews" userId="S::kma028@bravemail.uncp.edu::1a94f1a7-2b65-4d5a-bc3f-be2ed7579dfb" providerId="AD" clId="Web-{A76D67CF-EC2A-48B7-BEC5-A6A0A51AB7AB}" dt="2023-03-29T17:16:49.168" v="128"/>
          <ac:spMkLst>
            <pc:docMk/>
            <pc:sldMk cId="1469727036" sldId="260"/>
            <ac:spMk id="46" creationId="{29831267-5CAE-41B8-A1CC-66FE1628A6A7}"/>
          </ac:spMkLst>
        </pc:spChg>
        <pc:grpChg chg="add del">
          <ac:chgData name="Kristina Andrews" userId="S::kma028@bravemail.uncp.edu::1a94f1a7-2b65-4d5a-bc3f-be2ed7579dfb" providerId="AD" clId="Web-{A76D67CF-EC2A-48B7-BEC5-A6A0A51AB7AB}" dt="2023-03-29T17:16:33.214" v="123"/>
          <ac:grpSpMkLst>
            <pc:docMk/>
            <pc:sldMk cId="1469727036" sldId="260"/>
            <ac:grpSpMk id="10" creationId="{379EE808-85F9-455B-B8F9-FBE90075FBB5}"/>
          </ac:grpSpMkLst>
        </pc:grpChg>
        <pc:grpChg chg="add del">
          <ac:chgData name="Kristina Andrews" userId="S::kma028@bravemail.uncp.edu::1a94f1a7-2b65-4d5a-bc3f-be2ed7579dfb" providerId="AD" clId="Web-{A76D67CF-EC2A-48B7-BEC5-A6A0A51AB7AB}" dt="2023-03-29T17:16:33.214" v="123"/>
          <ac:grpSpMkLst>
            <pc:docMk/>
            <pc:sldMk cId="1469727036" sldId="260"/>
            <ac:grpSpMk id="33" creationId="{F8D580F2-1EDA-4B5F-98EB-EF8F18E9B7CF}"/>
          </ac:grpSpMkLst>
        </pc:grpChg>
        <pc:grpChg chg="add del">
          <ac:chgData name="Kristina Andrews" userId="S::kma028@bravemail.uncp.edu::1a94f1a7-2b65-4d5a-bc3f-be2ed7579dfb" providerId="AD" clId="Web-{A76D67CF-EC2A-48B7-BEC5-A6A0A51AB7AB}" dt="2023-03-29T17:16:49.152" v="127"/>
          <ac:grpSpMkLst>
            <pc:docMk/>
            <pc:sldMk cId="1469727036" sldId="260"/>
            <ac:grpSpMk id="42" creationId="{9CC40045-3931-4F5B-BFDA-CB5657884F65}"/>
          </ac:grpSpMkLst>
        </pc:grpChg>
        <pc:grpChg chg="add">
          <ac:chgData name="Kristina Andrews" userId="S::kma028@bravemail.uncp.edu::1a94f1a7-2b65-4d5a-bc3f-be2ed7579dfb" providerId="AD" clId="Web-{A76D67CF-EC2A-48B7-BEC5-A6A0A51AB7AB}" dt="2023-03-29T17:16:49.168" v="128"/>
          <ac:grpSpMkLst>
            <pc:docMk/>
            <pc:sldMk cId="1469727036" sldId="260"/>
            <ac:grpSpMk id="47" creationId="{379EE808-85F9-455B-B8F9-FBE90075FBB5}"/>
          </ac:grpSpMkLst>
        </pc:grpChg>
        <pc:grpChg chg="add">
          <ac:chgData name="Kristina Andrews" userId="S::kma028@bravemail.uncp.edu::1a94f1a7-2b65-4d5a-bc3f-be2ed7579dfb" providerId="AD" clId="Web-{A76D67CF-EC2A-48B7-BEC5-A6A0A51AB7AB}" dt="2023-03-29T17:16:49.168" v="128"/>
          <ac:grpSpMkLst>
            <pc:docMk/>
            <pc:sldMk cId="1469727036" sldId="260"/>
            <ac:grpSpMk id="49" creationId="{F8D580F2-1EDA-4B5F-98EB-EF8F18E9B7CF}"/>
          </ac:grpSpMkLst>
        </pc:grpChg>
      </pc:sldChg>
      <pc:sldChg chg="addSp delSp modSp new mod setBg modClrScheme setClrOvrMap chgLayout">
        <pc:chgData name="Kristina Andrews" userId="S::kma028@bravemail.uncp.edu::1a94f1a7-2b65-4d5a-bc3f-be2ed7579dfb" providerId="AD" clId="Web-{A76D67CF-EC2A-48B7-BEC5-A6A0A51AB7AB}" dt="2023-03-29T18:40:14.480" v="1245"/>
        <pc:sldMkLst>
          <pc:docMk/>
          <pc:sldMk cId="1892954452" sldId="261"/>
        </pc:sldMkLst>
        <pc:spChg chg="mod ord">
          <ac:chgData name="Kristina Andrews" userId="S::kma028@bravemail.uncp.edu::1a94f1a7-2b65-4d5a-bc3f-be2ed7579dfb" providerId="AD" clId="Web-{A76D67CF-EC2A-48B7-BEC5-A6A0A51AB7AB}" dt="2023-03-29T18:40:14.480" v="1245"/>
          <ac:spMkLst>
            <pc:docMk/>
            <pc:sldMk cId="1892954452" sldId="261"/>
            <ac:spMk id="2" creationId="{5B0F4A2E-0600-EC2B-3094-592A7949DF94}"/>
          </ac:spMkLst>
        </pc:spChg>
        <pc:spChg chg="add del mod ord">
          <ac:chgData name="Kristina Andrews" userId="S::kma028@bravemail.uncp.edu::1a94f1a7-2b65-4d5a-bc3f-be2ed7579dfb" providerId="AD" clId="Web-{A76D67CF-EC2A-48B7-BEC5-A6A0A51AB7AB}" dt="2023-03-29T18:36:14.890" v="1233"/>
          <ac:spMkLst>
            <pc:docMk/>
            <pc:sldMk cId="1892954452" sldId="261"/>
            <ac:spMk id="3" creationId="{B1703E9E-6DFA-576E-73D1-8189E625D6E3}"/>
          </ac:spMkLst>
        </pc:spChg>
        <pc:spChg chg="add del mod">
          <ac:chgData name="Kristina Andrews" userId="S::kma028@bravemail.uncp.edu::1a94f1a7-2b65-4d5a-bc3f-be2ed7579dfb" providerId="AD" clId="Web-{A76D67CF-EC2A-48B7-BEC5-A6A0A51AB7AB}" dt="2023-03-29T18:39:15.212" v="1242"/>
          <ac:spMkLst>
            <pc:docMk/>
            <pc:sldMk cId="1892954452" sldId="261"/>
            <ac:spMk id="7" creationId="{B4E0F393-5F49-6D0F-C6A0-268A3C3D7B10}"/>
          </ac:spMkLst>
        </pc:spChg>
        <pc:spChg chg="add del">
          <ac:chgData name="Kristina Andrews" userId="S::kma028@bravemail.uncp.edu::1a94f1a7-2b65-4d5a-bc3f-be2ed7579dfb" providerId="AD" clId="Web-{A76D67CF-EC2A-48B7-BEC5-A6A0A51AB7AB}" dt="2023-03-29T18:35:35.497" v="1226"/>
          <ac:spMkLst>
            <pc:docMk/>
            <pc:sldMk cId="1892954452" sldId="261"/>
            <ac:spMk id="8" creationId="{10CE3618-1D7A-4256-B2AF-9DB692996C65}"/>
          </ac:spMkLst>
        </pc:spChg>
        <pc:spChg chg="add del">
          <ac:chgData name="Kristina Andrews" userId="S::kma028@bravemail.uncp.edu::1a94f1a7-2b65-4d5a-bc3f-be2ed7579dfb" providerId="AD" clId="Web-{A76D67CF-EC2A-48B7-BEC5-A6A0A51AB7AB}" dt="2023-03-29T18:35:52.639" v="1230"/>
          <ac:spMkLst>
            <pc:docMk/>
            <pc:sldMk cId="1892954452" sldId="261"/>
            <ac:spMk id="12" creationId="{73567C09-8B4D-49A6-A711-C44C5807D8DD}"/>
          </ac:spMkLst>
        </pc:spChg>
        <pc:spChg chg="add del">
          <ac:chgData name="Kristina Andrews" userId="S::kma028@bravemail.uncp.edu::1a94f1a7-2b65-4d5a-bc3f-be2ed7579dfb" providerId="AD" clId="Web-{A76D67CF-EC2A-48B7-BEC5-A6A0A51AB7AB}" dt="2023-03-29T18:35:35.497" v="1226"/>
          <ac:spMkLst>
            <pc:docMk/>
            <pc:sldMk cId="1892954452" sldId="261"/>
            <ac:spMk id="33" creationId="{B0BC2F97-F3ED-4F01-B461-9A522CD9723D}"/>
          </ac:spMkLst>
        </pc:spChg>
        <pc:spChg chg="add del">
          <ac:chgData name="Kristina Andrews" userId="S::kma028@bravemail.uncp.edu::1a94f1a7-2b65-4d5a-bc3f-be2ed7579dfb" providerId="AD" clId="Web-{A76D67CF-EC2A-48B7-BEC5-A6A0A51AB7AB}" dt="2023-03-29T18:36:14.890" v="1232"/>
          <ac:spMkLst>
            <pc:docMk/>
            <pc:sldMk cId="1892954452" sldId="261"/>
            <ac:spMk id="35" creationId="{9CA1971B-4996-4EBE-8D6D-EC189ED2E552}"/>
          </ac:spMkLst>
        </pc:spChg>
        <pc:spChg chg="add del">
          <ac:chgData name="Kristina Andrews" userId="S::kma028@bravemail.uncp.edu::1a94f1a7-2b65-4d5a-bc3f-be2ed7579dfb" providerId="AD" clId="Web-{A76D67CF-EC2A-48B7-BEC5-A6A0A51AB7AB}" dt="2023-03-29T18:35:46.295" v="1228"/>
          <ac:spMkLst>
            <pc:docMk/>
            <pc:sldMk cId="1892954452" sldId="261"/>
            <ac:spMk id="37" creationId="{29831267-5CAE-41B8-A1CC-66FE1628A6A7}"/>
          </ac:spMkLst>
        </pc:spChg>
        <pc:spChg chg="add del">
          <ac:chgData name="Kristina Andrews" userId="S::kma028@bravemail.uncp.edu::1a94f1a7-2b65-4d5a-bc3f-be2ed7579dfb" providerId="AD" clId="Web-{A76D67CF-EC2A-48B7-BEC5-A6A0A51AB7AB}" dt="2023-03-29T18:35:52.639" v="1230"/>
          <ac:spMkLst>
            <pc:docMk/>
            <pc:sldMk cId="1892954452" sldId="261"/>
            <ac:spMk id="41" creationId="{90F08744-9D7B-4693-B8D6-2A5210AE96F6}"/>
          </ac:spMkLst>
        </pc:spChg>
        <pc:spChg chg="add del">
          <ac:chgData name="Kristina Andrews" userId="S::kma028@bravemail.uncp.edu::1a94f1a7-2b65-4d5a-bc3f-be2ed7579dfb" providerId="AD" clId="Web-{A76D67CF-EC2A-48B7-BEC5-A6A0A51AB7AB}" dt="2023-03-29T18:35:52.639" v="1230"/>
          <ac:spMkLst>
            <pc:docMk/>
            <pc:sldMk cId="1892954452" sldId="261"/>
            <ac:spMk id="42" creationId="{5B2E630F-F386-44FA-B1A1-C10A9BF4346C}"/>
          </ac:spMkLst>
        </pc:spChg>
        <pc:spChg chg="add del">
          <ac:chgData name="Kristina Andrews" userId="S::kma028@bravemail.uncp.edu::1a94f1a7-2b65-4d5a-bc3f-be2ed7579dfb" providerId="AD" clId="Web-{A76D67CF-EC2A-48B7-BEC5-A6A0A51AB7AB}" dt="2023-03-29T18:38:20.662" v="1237"/>
          <ac:spMkLst>
            <pc:docMk/>
            <pc:sldMk cId="1892954452" sldId="261"/>
            <ac:spMk id="70" creationId="{29831267-5CAE-41B8-A1CC-66FE1628A6A7}"/>
          </ac:spMkLst>
        </pc:spChg>
        <pc:spChg chg="add del">
          <ac:chgData name="Kristina Andrews" userId="S::kma028@bravemail.uncp.edu::1a94f1a7-2b65-4d5a-bc3f-be2ed7579dfb" providerId="AD" clId="Web-{A76D67CF-EC2A-48B7-BEC5-A6A0A51AB7AB}" dt="2023-03-29T18:38:01.395" v="1234"/>
          <ac:spMkLst>
            <pc:docMk/>
            <pc:sldMk cId="1892954452" sldId="261"/>
            <ac:spMk id="76" creationId="{B1703E9E-6DFA-576E-73D1-8189E625D6E3}"/>
          </ac:spMkLst>
        </pc:spChg>
        <pc:spChg chg="add del">
          <ac:chgData name="Kristina Andrews" userId="S::kma028@bravemail.uncp.edu::1a94f1a7-2b65-4d5a-bc3f-be2ed7579dfb" providerId="AD" clId="Web-{A76D67CF-EC2A-48B7-BEC5-A6A0A51AB7AB}" dt="2023-03-29T18:38:20.631" v="1236"/>
          <ac:spMkLst>
            <pc:docMk/>
            <pc:sldMk cId="1892954452" sldId="261"/>
            <ac:spMk id="79" creationId="{7EF162FA-268C-4EC4-55E3-F1F7886F7072}"/>
          </ac:spMkLst>
        </pc:spChg>
        <pc:spChg chg="add del">
          <ac:chgData name="Kristina Andrews" userId="S::kma028@bravemail.uncp.edu::1a94f1a7-2b65-4d5a-bc3f-be2ed7579dfb" providerId="AD" clId="Web-{A76D67CF-EC2A-48B7-BEC5-A6A0A51AB7AB}" dt="2023-03-29T18:38:20.631" v="1236"/>
          <ac:spMkLst>
            <pc:docMk/>
            <pc:sldMk cId="1892954452" sldId="261"/>
            <ac:spMk id="82" creationId="{A3BAF07C-C39E-42EB-BB22-8D46691D9735}"/>
          </ac:spMkLst>
        </pc:spChg>
        <pc:spChg chg="add del">
          <ac:chgData name="Kristina Andrews" userId="S::kma028@bravemail.uncp.edu::1a94f1a7-2b65-4d5a-bc3f-be2ed7579dfb" providerId="AD" clId="Web-{A76D67CF-EC2A-48B7-BEC5-A6A0A51AB7AB}" dt="2023-03-29T18:38:20.631" v="1236"/>
          <ac:spMkLst>
            <pc:docMk/>
            <pc:sldMk cId="1892954452" sldId="261"/>
            <ac:spMk id="105" creationId="{44C110BA-81E8-4247-853A-5F2B93E92E46}"/>
          </ac:spMkLst>
        </pc:spChg>
        <pc:spChg chg="add del">
          <ac:chgData name="Kristina Andrews" userId="S::kma028@bravemail.uncp.edu::1a94f1a7-2b65-4d5a-bc3f-be2ed7579dfb" providerId="AD" clId="Web-{A76D67CF-EC2A-48B7-BEC5-A6A0A51AB7AB}" dt="2023-03-29T18:39:15.212" v="1242"/>
          <ac:spMkLst>
            <pc:docMk/>
            <pc:sldMk cId="1892954452" sldId="261"/>
            <ac:spMk id="106" creationId="{A3BAF07C-C39E-42EB-BB22-8D46691D9735}"/>
          </ac:spMkLst>
        </pc:spChg>
        <pc:spChg chg="add del">
          <ac:chgData name="Kristina Andrews" userId="S::kma028@bravemail.uncp.edu::1a94f1a7-2b65-4d5a-bc3f-be2ed7579dfb" providerId="AD" clId="Web-{A76D67CF-EC2A-48B7-BEC5-A6A0A51AB7AB}" dt="2023-03-29T18:39:15.212" v="1242"/>
          <ac:spMkLst>
            <pc:docMk/>
            <pc:sldMk cId="1892954452" sldId="261"/>
            <ac:spMk id="129" creationId="{A7795DFA-888F-47E2-B44E-DE1D3B3E46A4}"/>
          </ac:spMkLst>
        </pc:spChg>
        <pc:spChg chg="add del">
          <ac:chgData name="Kristina Andrews" userId="S::kma028@bravemail.uncp.edu::1a94f1a7-2b65-4d5a-bc3f-be2ed7579dfb" providerId="AD" clId="Web-{A76D67CF-EC2A-48B7-BEC5-A6A0A51AB7AB}" dt="2023-03-29T18:40:14.480" v="1245"/>
          <ac:spMkLst>
            <pc:docMk/>
            <pc:sldMk cId="1892954452" sldId="261"/>
            <ac:spMk id="161" creationId="{A3BAF07C-C39E-42EB-BB22-8D46691D9735}"/>
          </ac:spMkLst>
        </pc:spChg>
        <pc:spChg chg="add">
          <ac:chgData name="Kristina Andrews" userId="S::kma028@bravemail.uncp.edu::1a94f1a7-2b65-4d5a-bc3f-be2ed7579dfb" providerId="AD" clId="Web-{A76D67CF-EC2A-48B7-BEC5-A6A0A51AB7AB}" dt="2023-03-29T18:40:14.480" v="1245"/>
          <ac:spMkLst>
            <pc:docMk/>
            <pc:sldMk cId="1892954452" sldId="261"/>
            <ac:spMk id="213" creationId="{3F68D903-F26B-46F9-911C-92FEC6A69E56}"/>
          </ac:spMkLst>
        </pc:spChg>
        <pc:grpChg chg="add del">
          <ac:chgData name="Kristina Andrews" userId="S::kma028@bravemail.uncp.edu::1a94f1a7-2b65-4d5a-bc3f-be2ed7579dfb" providerId="AD" clId="Web-{A76D67CF-EC2A-48B7-BEC5-A6A0A51AB7AB}" dt="2023-03-29T18:36:14.890" v="1232"/>
          <ac:grpSpMkLst>
            <pc:docMk/>
            <pc:sldMk cId="1892954452" sldId="261"/>
            <ac:grpSpMk id="9" creationId="{2DAE3342-9DFC-49D4-B09C-25E310769317}"/>
          </ac:grpSpMkLst>
        </pc:grpChg>
        <pc:grpChg chg="add del">
          <ac:chgData name="Kristina Andrews" userId="S::kma028@bravemail.uncp.edu::1a94f1a7-2b65-4d5a-bc3f-be2ed7579dfb" providerId="AD" clId="Web-{A76D67CF-EC2A-48B7-BEC5-A6A0A51AB7AB}" dt="2023-03-29T18:35:35.497" v="1226"/>
          <ac:grpSpMkLst>
            <pc:docMk/>
            <pc:sldMk cId="1892954452" sldId="261"/>
            <ac:grpSpMk id="10" creationId="{9CC40045-3931-4F5B-BFDA-CB5657884F65}"/>
          </ac:grpSpMkLst>
        </pc:grpChg>
        <pc:grpChg chg="add del">
          <ac:chgData name="Kristina Andrews" userId="S::kma028@bravemail.uncp.edu::1a94f1a7-2b65-4d5a-bc3f-be2ed7579dfb" providerId="AD" clId="Web-{A76D67CF-EC2A-48B7-BEC5-A6A0A51AB7AB}" dt="2023-03-29T18:36:14.890" v="1232"/>
          <ac:grpSpMkLst>
            <pc:docMk/>
            <pc:sldMk cId="1892954452" sldId="261"/>
            <ac:grpSpMk id="30" creationId="{B54F73D8-62C2-4127-9D19-01219BBB9942}"/>
          </ac:grpSpMkLst>
        </pc:grpChg>
        <pc:grpChg chg="add del">
          <ac:chgData name="Kristina Andrews" userId="S::kma028@bravemail.uncp.edu::1a94f1a7-2b65-4d5a-bc3f-be2ed7579dfb" providerId="AD" clId="Web-{A76D67CF-EC2A-48B7-BEC5-A6A0A51AB7AB}" dt="2023-03-29T18:35:46.295" v="1228"/>
          <ac:grpSpMkLst>
            <pc:docMk/>
            <pc:sldMk cId="1892954452" sldId="261"/>
            <ac:grpSpMk id="38" creationId="{379EE808-85F9-455B-B8F9-FBE90075FBB5}"/>
          </ac:grpSpMkLst>
        </pc:grpChg>
        <pc:grpChg chg="add del">
          <ac:chgData name="Kristina Andrews" userId="S::kma028@bravemail.uncp.edu::1a94f1a7-2b65-4d5a-bc3f-be2ed7579dfb" providerId="AD" clId="Web-{A76D67CF-EC2A-48B7-BEC5-A6A0A51AB7AB}" dt="2023-03-29T18:35:46.295" v="1228"/>
          <ac:grpSpMkLst>
            <pc:docMk/>
            <pc:sldMk cId="1892954452" sldId="261"/>
            <ac:grpSpMk id="39" creationId="{F8D580F2-1EDA-4B5F-98EB-EF8F18E9B7CF}"/>
          </ac:grpSpMkLst>
        </pc:grpChg>
        <pc:grpChg chg="add del">
          <ac:chgData name="Kristina Andrews" userId="S::kma028@bravemail.uncp.edu::1a94f1a7-2b65-4d5a-bc3f-be2ed7579dfb" providerId="AD" clId="Web-{A76D67CF-EC2A-48B7-BEC5-A6A0A51AB7AB}" dt="2023-03-29T18:36:14.890" v="1232"/>
          <ac:grpSpMkLst>
            <pc:docMk/>
            <pc:sldMk cId="1892954452" sldId="261"/>
            <ac:grpSpMk id="58" creationId="{FA081363-AC35-4BF9-8B41-8CF7992CDBC3}"/>
          </ac:grpSpMkLst>
        </pc:grpChg>
        <pc:grpChg chg="add del">
          <ac:chgData name="Kristina Andrews" userId="S::kma028@bravemail.uncp.edu::1a94f1a7-2b65-4d5a-bc3f-be2ed7579dfb" providerId="AD" clId="Web-{A76D67CF-EC2A-48B7-BEC5-A6A0A51AB7AB}" dt="2023-03-29T18:36:14.890" v="1232"/>
          <ac:grpSpMkLst>
            <pc:docMk/>
            <pc:sldMk cId="1892954452" sldId="261"/>
            <ac:grpSpMk id="64" creationId="{F66BC19D-345B-44F1-9C83-BF33E813E60A}"/>
          </ac:grpSpMkLst>
        </pc:grpChg>
        <pc:grpChg chg="add del">
          <ac:chgData name="Kristina Andrews" userId="S::kma028@bravemail.uncp.edu::1a94f1a7-2b65-4d5a-bc3f-be2ed7579dfb" providerId="AD" clId="Web-{A76D67CF-EC2A-48B7-BEC5-A6A0A51AB7AB}" dt="2023-03-29T18:38:20.662" v="1237"/>
          <ac:grpSpMkLst>
            <pc:docMk/>
            <pc:sldMk cId="1892954452" sldId="261"/>
            <ac:grpSpMk id="71" creationId="{379EE808-85F9-455B-B8F9-FBE90075FBB5}"/>
          </ac:grpSpMkLst>
        </pc:grpChg>
        <pc:grpChg chg="add del">
          <ac:chgData name="Kristina Andrews" userId="S::kma028@bravemail.uncp.edu::1a94f1a7-2b65-4d5a-bc3f-be2ed7579dfb" providerId="AD" clId="Web-{A76D67CF-EC2A-48B7-BEC5-A6A0A51AB7AB}" dt="2023-03-29T18:38:20.662" v="1237"/>
          <ac:grpSpMkLst>
            <pc:docMk/>
            <pc:sldMk cId="1892954452" sldId="261"/>
            <ac:grpSpMk id="74" creationId="{F8D580F2-1EDA-4B5F-98EB-EF8F18E9B7CF}"/>
          </ac:grpSpMkLst>
        </pc:grpChg>
        <pc:grpChg chg="add del">
          <ac:chgData name="Kristina Andrews" userId="S::kma028@bravemail.uncp.edu::1a94f1a7-2b65-4d5a-bc3f-be2ed7579dfb" providerId="AD" clId="Web-{A76D67CF-EC2A-48B7-BEC5-A6A0A51AB7AB}" dt="2023-03-29T18:39:15.212" v="1242"/>
          <ac:grpSpMkLst>
            <pc:docMk/>
            <pc:sldMk cId="1892954452" sldId="261"/>
            <ac:grpSpMk id="80" creationId="{17C4610E-9C18-467B-BF10-BE6A974CC364}"/>
          </ac:grpSpMkLst>
        </pc:grpChg>
        <pc:grpChg chg="add del">
          <ac:chgData name="Kristina Andrews" userId="S::kma028@bravemail.uncp.edu::1a94f1a7-2b65-4d5a-bc3f-be2ed7579dfb" providerId="AD" clId="Web-{A76D67CF-EC2A-48B7-BEC5-A6A0A51AB7AB}" dt="2023-03-29T18:38:20.631" v="1236"/>
          <ac:grpSpMkLst>
            <pc:docMk/>
            <pc:sldMk cId="1892954452" sldId="261"/>
            <ac:grpSpMk id="84" creationId="{D8E9CF54-0466-4261-9E62-0249E60E1886}"/>
          </ac:grpSpMkLst>
        </pc:grpChg>
        <pc:grpChg chg="add del">
          <ac:chgData name="Kristina Andrews" userId="S::kma028@bravemail.uncp.edu::1a94f1a7-2b65-4d5a-bc3f-be2ed7579dfb" providerId="AD" clId="Web-{A76D67CF-EC2A-48B7-BEC5-A6A0A51AB7AB}" dt="2023-03-29T18:39:15.212" v="1242"/>
          <ac:grpSpMkLst>
            <pc:docMk/>
            <pc:sldMk cId="1892954452" sldId="261"/>
            <ac:grpSpMk id="101" creationId="{A899734C-500F-4274-9854-8BFA14A1D7EE}"/>
          </ac:grpSpMkLst>
        </pc:grpChg>
        <pc:grpChg chg="add del">
          <ac:chgData name="Kristina Andrews" userId="S::kma028@bravemail.uncp.edu::1a94f1a7-2b65-4d5a-bc3f-be2ed7579dfb" providerId="AD" clId="Web-{A76D67CF-EC2A-48B7-BEC5-A6A0A51AB7AB}" dt="2023-03-29T18:39:15.212" v="1242"/>
          <ac:grpSpMkLst>
            <pc:docMk/>
            <pc:sldMk cId="1892954452" sldId="261"/>
            <ac:grpSpMk id="108" creationId="{D8E9CF54-0466-4261-9E62-0249E60E1886}"/>
          </ac:grpSpMkLst>
        </pc:grpChg>
        <pc:grpChg chg="add del">
          <ac:chgData name="Kristina Andrews" userId="S::kma028@bravemail.uncp.edu::1a94f1a7-2b65-4d5a-bc3f-be2ed7579dfb" providerId="AD" clId="Web-{A76D67CF-EC2A-48B7-BEC5-A6A0A51AB7AB}" dt="2023-03-29T18:40:14.480" v="1245"/>
          <ac:grpSpMkLst>
            <pc:docMk/>
            <pc:sldMk cId="1892954452" sldId="261"/>
            <ac:grpSpMk id="135" creationId="{2DAE3342-9DFC-49D4-B09C-25E310769317}"/>
          </ac:grpSpMkLst>
        </pc:grpChg>
        <pc:grpChg chg="add del">
          <ac:chgData name="Kristina Andrews" userId="S::kma028@bravemail.uncp.edu::1a94f1a7-2b65-4d5a-bc3f-be2ed7579dfb" providerId="AD" clId="Web-{A76D67CF-EC2A-48B7-BEC5-A6A0A51AB7AB}" dt="2023-03-29T18:40:14.480" v="1245"/>
          <ac:grpSpMkLst>
            <pc:docMk/>
            <pc:sldMk cId="1892954452" sldId="261"/>
            <ac:grpSpMk id="156" creationId="{B54F73D8-62C2-4127-9D19-01219BBB9942}"/>
          </ac:grpSpMkLst>
        </pc:grpChg>
        <pc:grpChg chg="add del">
          <ac:chgData name="Kristina Andrews" userId="S::kma028@bravemail.uncp.edu::1a94f1a7-2b65-4d5a-bc3f-be2ed7579dfb" providerId="AD" clId="Web-{A76D67CF-EC2A-48B7-BEC5-A6A0A51AB7AB}" dt="2023-03-29T18:40:14.480" v="1245"/>
          <ac:grpSpMkLst>
            <pc:docMk/>
            <pc:sldMk cId="1892954452" sldId="261"/>
            <ac:grpSpMk id="163" creationId="{D8E9CF54-0466-4261-9E62-0249E60E1886}"/>
          </ac:grpSpMkLst>
        </pc:grpChg>
        <pc:grpChg chg="add">
          <ac:chgData name="Kristina Andrews" userId="S::kma028@bravemail.uncp.edu::1a94f1a7-2b65-4d5a-bc3f-be2ed7579dfb" providerId="AD" clId="Web-{A76D67CF-EC2A-48B7-BEC5-A6A0A51AB7AB}" dt="2023-03-29T18:40:14.480" v="1245"/>
          <ac:grpSpMkLst>
            <pc:docMk/>
            <pc:sldMk cId="1892954452" sldId="261"/>
            <ac:grpSpMk id="187" creationId="{84DB7353-7D7A-431B-A5B6-A3845E6F2BB2}"/>
          </ac:grpSpMkLst>
        </pc:grpChg>
        <pc:grpChg chg="add">
          <ac:chgData name="Kristina Andrews" userId="S::kma028@bravemail.uncp.edu::1a94f1a7-2b65-4d5a-bc3f-be2ed7579dfb" providerId="AD" clId="Web-{A76D67CF-EC2A-48B7-BEC5-A6A0A51AB7AB}" dt="2023-03-29T18:40:14.480" v="1245"/>
          <ac:grpSpMkLst>
            <pc:docMk/>
            <pc:sldMk cId="1892954452" sldId="261"/>
            <ac:grpSpMk id="208" creationId="{1B24766B-81CA-44C7-BF11-77A12BA42411}"/>
          </ac:grpSpMkLst>
        </pc:grpChg>
        <pc:grpChg chg="add">
          <ac:chgData name="Kristina Andrews" userId="S::kma028@bravemail.uncp.edu::1a94f1a7-2b65-4d5a-bc3f-be2ed7579dfb" providerId="AD" clId="Web-{A76D67CF-EC2A-48B7-BEC5-A6A0A51AB7AB}" dt="2023-03-29T18:40:14.480" v="1245"/>
          <ac:grpSpMkLst>
            <pc:docMk/>
            <pc:sldMk cId="1892954452" sldId="261"/>
            <ac:grpSpMk id="215" creationId="{88E6E148-E023-4954-86E3-30141DFB5670}"/>
          </ac:grpSpMkLst>
        </pc:grpChg>
        <pc:grpChg chg="add">
          <ac:chgData name="Kristina Andrews" userId="S::kma028@bravemail.uncp.edu::1a94f1a7-2b65-4d5a-bc3f-be2ed7579dfb" providerId="AD" clId="Web-{A76D67CF-EC2A-48B7-BEC5-A6A0A51AB7AB}" dt="2023-03-29T18:40:14.480" v="1245"/>
          <ac:grpSpMkLst>
            <pc:docMk/>
            <pc:sldMk cId="1892954452" sldId="261"/>
            <ac:grpSpMk id="236" creationId="{1FB4E014-64CE-4D11-A129-94A1893FA661}"/>
          </ac:grpSpMkLst>
        </pc:grpChg>
        <pc:picChg chg="add del mod ord">
          <ac:chgData name="Kristina Andrews" userId="S::kma028@bravemail.uncp.edu::1a94f1a7-2b65-4d5a-bc3f-be2ed7579dfb" providerId="AD" clId="Web-{A76D67CF-EC2A-48B7-BEC5-A6A0A51AB7AB}" dt="2023-03-29T18:39:10.586" v="1241"/>
          <ac:picMkLst>
            <pc:docMk/>
            <pc:sldMk cId="1892954452" sldId="261"/>
            <ac:picMk id="4" creationId="{A510EAC6-11A7-C604-9B9A-EAA3BA15B01E}"/>
          </ac:picMkLst>
        </pc:picChg>
        <pc:picChg chg="add del">
          <ac:chgData name="Kristina Andrews" userId="S::kma028@bravemail.uncp.edu::1a94f1a7-2b65-4d5a-bc3f-be2ed7579dfb" providerId="AD" clId="Web-{A76D67CF-EC2A-48B7-BEC5-A6A0A51AB7AB}" dt="2023-03-29T18:36:14.890" v="1232"/>
          <ac:picMkLst>
            <pc:docMk/>
            <pc:sldMk cId="1892954452" sldId="261"/>
            <ac:picMk id="5" creationId="{43515269-8D62-B788-C17F-9EDA56F861A4}"/>
          </ac:picMkLst>
        </pc:picChg>
        <pc:picChg chg="add del">
          <ac:chgData name="Kristina Andrews" userId="S::kma028@bravemail.uncp.edu::1a94f1a7-2b65-4d5a-bc3f-be2ed7579dfb" providerId="AD" clId="Web-{A76D67CF-EC2A-48B7-BEC5-A6A0A51AB7AB}" dt="2023-03-29T18:39:34.759" v="1243"/>
          <ac:picMkLst>
            <pc:docMk/>
            <pc:sldMk cId="1892954452" sldId="261"/>
            <ac:picMk id="131" creationId="{5E86E4FE-E9F3-443A-5827-25589906099A}"/>
          </ac:picMkLst>
        </pc:picChg>
      </pc:sldChg>
      <pc:sldChg chg="addSp delSp modSp new mod setBg setClrOvrMap modNotes">
        <pc:chgData name="Kristina Andrews" userId="S::kma028@bravemail.uncp.edu::1a94f1a7-2b65-4d5a-bc3f-be2ed7579dfb" providerId="AD" clId="Web-{A76D67CF-EC2A-48B7-BEC5-A6A0A51AB7AB}" dt="2023-03-29T17:42:34.698" v="417"/>
        <pc:sldMkLst>
          <pc:docMk/>
          <pc:sldMk cId="3534567564" sldId="262"/>
        </pc:sldMkLst>
        <pc:spChg chg="mod">
          <ac:chgData name="Kristina Andrews" userId="S::kma028@bravemail.uncp.edu::1a94f1a7-2b65-4d5a-bc3f-be2ed7579dfb" providerId="AD" clId="Web-{A76D67CF-EC2A-48B7-BEC5-A6A0A51AB7AB}" dt="2023-03-29T17:32:22.292" v="148" actId="20577"/>
          <ac:spMkLst>
            <pc:docMk/>
            <pc:sldMk cId="3534567564" sldId="262"/>
            <ac:spMk id="2" creationId="{72F3DBA0-7C6B-5E1E-9FA3-07D82BBE02C4}"/>
          </ac:spMkLst>
        </pc:spChg>
        <pc:spChg chg="del mod">
          <ac:chgData name="Kristina Andrews" userId="S::kma028@bravemail.uncp.edu::1a94f1a7-2b65-4d5a-bc3f-be2ed7579dfb" providerId="AD" clId="Web-{A76D67CF-EC2A-48B7-BEC5-A6A0A51AB7AB}" dt="2023-03-29T17:33:23.311" v="174"/>
          <ac:spMkLst>
            <pc:docMk/>
            <pc:sldMk cId="3534567564" sldId="262"/>
            <ac:spMk id="3" creationId="{556AAC1D-069F-A145-1293-EE45497A6E0E}"/>
          </ac:spMkLst>
        </pc:spChg>
        <pc:spChg chg="add del">
          <ac:chgData name="Kristina Andrews" userId="S::kma028@bravemail.uncp.edu::1a94f1a7-2b65-4d5a-bc3f-be2ed7579dfb" providerId="AD" clId="Web-{A76D67CF-EC2A-48B7-BEC5-A6A0A51AB7AB}" dt="2023-03-29T17:33:23.311" v="174"/>
          <ac:spMkLst>
            <pc:docMk/>
            <pc:sldMk cId="3534567564" sldId="262"/>
            <ac:spMk id="8" creationId="{29831267-5CAE-41B8-A1CC-66FE1628A6A7}"/>
          </ac:spMkLst>
        </pc:spChg>
        <pc:grpChg chg="add del">
          <ac:chgData name="Kristina Andrews" userId="S::kma028@bravemail.uncp.edu::1a94f1a7-2b65-4d5a-bc3f-be2ed7579dfb" providerId="AD" clId="Web-{A76D67CF-EC2A-48B7-BEC5-A6A0A51AB7AB}" dt="2023-03-29T17:33:23.311" v="174"/>
          <ac:grpSpMkLst>
            <pc:docMk/>
            <pc:sldMk cId="3534567564" sldId="262"/>
            <ac:grpSpMk id="10" creationId="{379EE808-85F9-455B-B8F9-FBE90075FBB5}"/>
          </ac:grpSpMkLst>
        </pc:grpChg>
        <pc:grpChg chg="add del">
          <ac:chgData name="Kristina Andrews" userId="S::kma028@bravemail.uncp.edu::1a94f1a7-2b65-4d5a-bc3f-be2ed7579dfb" providerId="AD" clId="Web-{A76D67CF-EC2A-48B7-BEC5-A6A0A51AB7AB}" dt="2023-03-29T17:33:23.311" v="174"/>
          <ac:grpSpMkLst>
            <pc:docMk/>
            <pc:sldMk cId="3534567564" sldId="262"/>
            <ac:grpSpMk id="33" creationId="{F8D580F2-1EDA-4B5F-98EB-EF8F18E9B7CF}"/>
          </ac:grpSpMkLst>
        </pc:grpChg>
        <pc:graphicFrameChg chg="add">
          <ac:chgData name="Kristina Andrews" userId="S::kma028@bravemail.uncp.edu::1a94f1a7-2b65-4d5a-bc3f-be2ed7579dfb" providerId="AD" clId="Web-{A76D67CF-EC2A-48B7-BEC5-A6A0A51AB7AB}" dt="2023-03-29T17:33:23.311" v="174"/>
          <ac:graphicFrameMkLst>
            <pc:docMk/>
            <pc:sldMk cId="3534567564" sldId="262"/>
            <ac:graphicFrameMk id="38" creationId="{658DC11D-D11E-995D-081C-CE864BE81ECC}"/>
          </ac:graphicFrameMkLst>
        </pc:graphicFrameChg>
      </pc:sldChg>
      <pc:sldChg chg="addSp modSp new mod setBg setClrOvrMap modNotes">
        <pc:chgData name="Kristina Andrews" userId="S::kma028@bravemail.uncp.edu::1a94f1a7-2b65-4d5a-bc3f-be2ed7579dfb" providerId="AD" clId="Web-{A76D67CF-EC2A-48B7-BEC5-A6A0A51AB7AB}" dt="2023-03-29T18:52:24.095" v="1442"/>
        <pc:sldMkLst>
          <pc:docMk/>
          <pc:sldMk cId="1986280005" sldId="263"/>
        </pc:sldMkLst>
        <pc:spChg chg="mod">
          <ac:chgData name="Kristina Andrews" userId="S::kma028@bravemail.uncp.edu::1a94f1a7-2b65-4d5a-bc3f-be2ed7579dfb" providerId="AD" clId="Web-{A76D67CF-EC2A-48B7-BEC5-A6A0A51AB7AB}" dt="2023-03-29T18:06:10.315" v="878"/>
          <ac:spMkLst>
            <pc:docMk/>
            <pc:sldMk cId="1986280005" sldId="263"/>
            <ac:spMk id="2" creationId="{D4664597-0AEF-FBE4-06C8-E770AAAA211A}"/>
          </ac:spMkLst>
        </pc:spChg>
        <pc:spChg chg="mod">
          <ac:chgData name="Kristina Andrews" userId="S::kma028@bravemail.uncp.edu::1a94f1a7-2b65-4d5a-bc3f-be2ed7579dfb" providerId="AD" clId="Web-{A76D67CF-EC2A-48B7-BEC5-A6A0A51AB7AB}" dt="2023-03-29T18:20:23.264" v="930" actId="20577"/>
          <ac:spMkLst>
            <pc:docMk/>
            <pc:sldMk cId="1986280005" sldId="263"/>
            <ac:spMk id="3" creationId="{0101312F-7795-4E62-75F6-D60CEAC94AD1}"/>
          </ac:spMkLst>
        </pc:spChg>
        <pc:spChg chg="add">
          <ac:chgData name="Kristina Andrews" userId="S::kma028@bravemail.uncp.edu::1a94f1a7-2b65-4d5a-bc3f-be2ed7579dfb" providerId="AD" clId="Web-{A76D67CF-EC2A-48B7-BEC5-A6A0A51AB7AB}" dt="2023-03-29T18:06:10.315" v="878"/>
          <ac:spMkLst>
            <pc:docMk/>
            <pc:sldMk cId="1986280005" sldId="263"/>
            <ac:spMk id="8" creationId="{29831267-5CAE-41B8-A1CC-66FE1628A6A7}"/>
          </ac:spMkLst>
        </pc:spChg>
        <pc:grpChg chg="add">
          <ac:chgData name="Kristina Andrews" userId="S::kma028@bravemail.uncp.edu::1a94f1a7-2b65-4d5a-bc3f-be2ed7579dfb" providerId="AD" clId="Web-{A76D67CF-EC2A-48B7-BEC5-A6A0A51AB7AB}" dt="2023-03-29T18:06:10.315" v="878"/>
          <ac:grpSpMkLst>
            <pc:docMk/>
            <pc:sldMk cId="1986280005" sldId="263"/>
            <ac:grpSpMk id="10" creationId="{379EE808-85F9-455B-B8F9-FBE90075FBB5}"/>
          </ac:grpSpMkLst>
        </pc:grpChg>
        <pc:grpChg chg="add">
          <ac:chgData name="Kristina Andrews" userId="S::kma028@bravemail.uncp.edu::1a94f1a7-2b65-4d5a-bc3f-be2ed7579dfb" providerId="AD" clId="Web-{A76D67CF-EC2A-48B7-BEC5-A6A0A51AB7AB}" dt="2023-03-29T18:06:10.315" v="878"/>
          <ac:grpSpMkLst>
            <pc:docMk/>
            <pc:sldMk cId="1986280005" sldId="263"/>
            <ac:grpSpMk id="33" creationId="{F8D580F2-1EDA-4B5F-98EB-EF8F18E9B7CF}"/>
          </ac:grpSpMkLst>
        </pc:grpChg>
        <pc:picChg chg="add mod">
          <ac:chgData name="Kristina Andrews" userId="S::kma028@bravemail.uncp.edu::1a94f1a7-2b65-4d5a-bc3f-be2ed7579dfb" providerId="AD" clId="Web-{A76D67CF-EC2A-48B7-BEC5-A6A0A51AB7AB}" dt="2023-03-29T18:20:41.625" v="933" actId="14100"/>
          <ac:picMkLst>
            <pc:docMk/>
            <pc:sldMk cId="1986280005" sldId="263"/>
            <ac:picMk id="4" creationId="{800DFA84-A81D-73B8-12D0-5D52F5C97E16}"/>
          </ac:picMkLst>
        </pc:picChg>
        <pc:picChg chg="add mod">
          <ac:chgData name="Kristina Andrews" userId="S::kma028@bravemail.uncp.edu::1a94f1a7-2b65-4d5a-bc3f-be2ed7579dfb" providerId="AD" clId="Web-{A76D67CF-EC2A-48B7-BEC5-A6A0A51AB7AB}" dt="2023-03-29T18:21:17.517" v="936" actId="1076"/>
          <ac:picMkLst>
            <pc:docMk/>
            <pc:sldMk cId="1986280005" sldId="263"/>
            <ac:picMk id="5" creationId="{D83A69E5-D3F1-8FEF-20C2-E51ED18CD933}"/>
          </ac:picMkLst>
        </pc:picChg>
      </pc:sldChg>
      <pc:sldChg chg="addSp delSp modSp new mod setBg setClrOvrMap">
        <pc:chgData name="Kristina Andrews" userId="S::kma028@bravemail.uncp.edu::1a94f1a7-2b65-4d5a-bc3f-be2ed7579dfb" providerId="AD" clId="Web-{A76D67CF-EC2A-48B7-BEC5-A6A0A51AB7AB}" dt="2023-03-29T18:40:27.778" v="1247"/>
        <pc:sldMkLst>
          <pc:docMk/>
          <pc:sldMk cId="3355231700" sldId="264"/>
        </pc:sldMkLst>
        <pc:spChg chg="del">
          <ac:chgData name="Kristina Andrews" userId="S::kma028@bravemail.uncp.edu::1a94f1a7-2b65-4d5a-bc3f-be2ed7579dfb" providerId="AD" clId="Web-{A76D67CF-EC2A-48B7-BEC5-A6A0A51AB7AB}" dt="2023-03-29T18:39:00.383" v="1240"/>
          <ac:spMkLst>
            <pc:docMk/>
            <pc:sldMk cId="3355231700" sldId="264"/>
            <ac:spMk id="2" creationId="{749BED1A-09FF-03C6-A76E-7F650FB9BCE4}"/>
          </ac:spMkLst>
        </pc:spChg>
        <pc:spChg chg="del">
          <ac:chgData name="Kristina Andrews" userId="S::kma028@bravemail.uncp.edu::1a94f1a7-2b65-4d5a-bc3f-be2ed7579dfb" providerId="AD" clId="Web-{A76D67CF-EC2A-48B7-BEC5-A6A0A51AB7AB}" dt="2023-03-29T18:38:56.914" v="1239"/>
          <ac:spMkLst>
            <pc:docMk/>
            <pc:sldMk cId="3355231700" sldId="264"/>
            <ac:spMk id="3" creationId="{4DEA4F54-8F89-B751-1B26-8FF2A1CEE6C9}"/>
          </ac:spMkLst>
        </pc:spChg>
        <pc:spChg chg="add del">
          <ac:chgData name="Kristina Andrews" userId="S::kma028@bravemail.uncp.edu::1a94f1a7-2b65-4d5a-bc3f-be2ed7579dfb" providerId="AD" clId="Web-{A76D67CF-EC2A-48B7-BEC5-A6A0A51AB7AB}" dt="2023-03-29T18:40:27.778" v="1247"/>
          <ac:spMkLst>
            <pc:docMk/>
            <pc:sldMk cId="3355231700" sldId="264"/>
            <ac:spMk id="32" creationId="{C40B6375-7479-45C4-8B99-EA1CF75F31E2}"/>
          </ac:spMkLst>
        </pc:spChg>
        <pc:spChg chg="add">
          <ac:chgData name="Kristina Andrews" userId="S::kma028@bravemail.uncp.edu::1a94f1a7-2b65-4d5a-bc3f-be2ed7579dfb" providerId="AD" clId="Web-{A76D67CF-EC2A-48B7-BEC5-A6A0A51AB7AB}" dt="2023-03-29T18:40:27.778" v="1247"/>
          <ac:spMkLst>
            <pc:docMk/>
            <pc:sldMk cId="3355231700" sldId="264"/>
            <ac:spMk id="37" creationId="{53BB5D57-6178-4F62-B472-0312F6D95A85}"/>
          </ac:spMkLst>
        </pc:spChg>
        <pc:grpChg chg="add del">
          <ac:chgData name="Kristina Andrews" userId="S::kma028@bravemail.uncp.edu::1a94f1a7-2b65-4d5a-bc3f-be2ed7579dfb" providerId="AD" clId="Web-{A76D67CF-EC2A-48B7-BEC5-A6A0A51AB7AB}" dt="2023-03-29T18:40:27.778" v="1247"/>
          <ac:grpSpMkLst>
            <pc:docMk/>
            <pc:sldMk cId="3355231700" sldId="264"/>
            <ac:grpSpMk id="9" creationId="{9EA06921-3C0C-4126-AF75-9499D48390C3}"/>
          </ac:grpSpMkLst>
        </pc:grpChg>
        <pc:grpChg chg="add">
          <ac:chgData name="Kristina Andrews" userId="S::kma028@bravemail.uncp.edu::1a94f1a7-2b65-4d5a-bc3f-be2ed7579dfb" providerId="AD" clId="Web-{A76D67CF-EC2A-48B7-BEC5-A6A0A51AB7AB}" dt="2023-03-29T18:40:27.778" v="1247"/>
          <ac:grpSpMkLst>
            <pc:docMk/>
            <pc:sldMk cId="3355231700" sldId="264"/>
            <ac:grpSpMk id="39" creationId="{4800B320-C486-4967-AFB8-58E3EBDA9EF5}"/>
          </ac:grpSpMkLst>
        </pc:grpChg>
        <pc:picChg chg="add mod ord">
          <ac:chgData name="Kristina Andrews" userId="S::kma028@bravemail.uncp.edu::1a94f1a7-2b65-4d5a-bc3f-be2ed7579dfb" providerId="AD" clId="Web-{A76D67CF-EC2A-48B7-BEC5-A6A0A51AB7AB}" dt="2023-03-29T18:39:00.383" v="1240"/>
          <ac:picMkLst>
            <pc:docMk/>
            <pc:sldMk cId="3355231700" sldId="264"/>
            <ac:picMk id="4" creationId="{FA1AF884-96B4-F902-87C5-DD42E2ACA35D}"/>
          </ac:picMkLst>
        </pc:picChg>
      </pc:sldChg>
      <pc:sldChg chg="addSp delSp modSp new mod setBg setClrOvrMap">
        <pc:chgData name="Kristina Andrews" userId="S::kma028@bravemail.uncp.edu::1a94f1a7-2b65-4d5a-bc3f-be2ed7579dfb" providerId="AD" clId="Web-{A76D67CF-EC2A-48B7-BEC5-A6A0A51AB7AB}" dt="2023-03-29T18:45:36.028" v="1254" actId="14100"/>
        <pc:sldMkLst>
          <pc:docMk/>
          <pc:sldMk cId="1213104519" sldId="265"/>
        </pc:sldMkLst>
        <pc:spChg chg="del">
          <ac:chgData name="Kristina Andrews" userId="S::kma028@bravemail.uncp.edu::1a94f1a7-2b65-4d5a-bc3f-be2ed7579dfb" providerId="AD" clId="Web-{A76D67CF-EC2A-48B7-BEC5-A6A0A51AB7AB}" dt="2023-03-29T18:45:24.371" v="1252"/>
          <ac:spMkLst>
            <pc:docMk/>
            <pc:sldMk cId="1213104519" sldId="265"/>
            <ac:spMk id="2" creationId="{986E4C2F-52B3-0967-3B52-70BB79BDA2B2}"/>
          </ac:spMkLst>
        </pc:spChg>
        <pc:spChg chg="del">
          <ac:chgData name="Kristina Andrews" userId="S::kma028@bravemail.uncp.edu::1a94f1a7-2b65-4d5a-bc3f-be2ed7579dfb" providerId="AD" clId="Web-{A76D67CF-EC2A-48B7-BEC5-A6A0A51AB7AB}" dt="2023-03-29T18:42:29.346" v="1248"/>
          <ac:spMkLst>
            <pc:docMk/>
            <pc:sldMk cId="1213104519" sldId="265"/>
            <ac:spMk id="3" creationId="{F3C9C7CB-E9CF-2C3B-5E5B-06579923D4CF}"/>
          </ac:spMkLst>
        </pc:spChg>
        <pc:spChg chg="add del mod">
          <ac:chgData name="Kristina Andrews" userId="S::kma028@bravemail.uncp.edu::1a94f1a7-2b65-4d5a-bc3f-be2ed7579dfb" providerId="AD" clId="Web-{A76D67CF-EC2A-48B7-BEC5-A6A0A51AB7AB}" dt="2023-03-29T18:45:21.292" v="1251"/>
          <ac:spMkLst>
            <pc:docMk/>
            <pc:sldMk cId="1213104519" sldId="265"/>
            <ac:spMk id="6" creationId="{245B0F5B-6F9C-B6EF-A722-14854C684871}"/>
          </ac:spMkLst>
        </pc:spChg>
        <pc:spChg chg="add">
          <ac:chgData name="Kristina Andrews" userId="S::kma028@bravemail.uncp.edu::1a94f1a7-2b65-4d5a-bc3f-be2ed7579dfb" providerId="AD" clId="Web-{A76D67CF-EC2A-48B7-BEC5-A6A0A51AB7AB}" dt="2023-03-29T18:45:24.371" v="1252"/>
          <ac:spMkLst>
            <pc:docMk/>
            <pc:sldMk cId="1213104519" sldId="265"/>
            <ac:spMk id="12" creationId="{53BB5D57-6178-4F62-B472-0312F6D95A85}"/>
          </ac:spMkLst>
        </pc:spChg>
        <pc:grpChg chg="add">
          <ac:chgData name="Kristina Andrews" userId="S::kma028@bravemail.uncp.edu::1a94f1a7-2b65-4d5a-bc3f-be2ed7579dfb" providerId="AD" clId="Web-{A76D67CF-EC2A-48B7-BEC5-A6A0A51AB7AB}" dt="2023-03-29T18:45:24.371" v="1252"/>
          <ac:grpSpMkLst>
            <pc:docMk/>
            <pc:sldMk cId="1213104519" sldId="265"/>
            <ac:grpSpMk id="14" creationId="{4800B320-C486-4967-AFB8-58E3EBDA9EF5}"/>
          </ac:grpSpMkLst>
        </pc:grpChg>
        <pc:picChg chg="add del mod ord">
          <ac:chgData name="Kristina Andrews" userId="S::kma028@bravemail.uncp.edu::1a94f1a7-2b65-4d5a-bc3f-be2ed7579dfb" providerId="AD" clId="Web-{A76D67CF-EC2A-48B7-BEC5-A6A0A51AB7AB}" dt="2023-03-29T18:45:12.698" v="1250"/>
          <ac:picMkLst>
            <pc:docMk/>
            <pc:sldMk cId="1213104519" sldId="265"/>
            <ac:picMk id="4" creationId="{29C958B6-DC94-9300-4CF4-379FF482D835}"/>
          </ac:picMkLst>
        </pc:picChg>
        <pc:picChg chg="add mod ord">
          <ac:chgData name="Kristina Andrews" userId="S::kma028@bravemail.uncp.edu::1a94f1a7-2b65-4d5a-bc3f-be2ed7579dfb" providerId="AD" clId="Web-{A76D67CF-EC2A-48B7-BEC5-A6A0A51AB7AB}" dt="2023-03-29T18:45:36.028" v="1254" actId="14100"/>
          <ac:picMkLst>
            <pc:docMk/>
            <pc:sldMk cId="1213104519" sldId="265"/>
            <ac:picMk id="7" creationId="{08791469-A263-5994-F330-86258202EA38}"/>
          </ac:picMkLst>
        </pc:picChg>
      </pc:sldChg>
      <pc:sldChg chg="addSp delSp modSp new mod setBg">
        <pc:chgData name="Kristina Andrews" userId="S::kma028@bravemail.uncp.edu::1a94f1a7-2b65-4d5a-bc3f-be2ed7579dfb" providerId="AD" clId="Web-{A76D67CF-EC2A-48B7-BEC5-A6A0A51AB7AB}" dt="2023-03-29T18:53:04.175" v="1463"/>
        <pc:sldMkLst>
          <pc:docMk/>
          <pc:sldMk cId="3142209974" sldId="266"/>
        </pc:sldMkLst>
        <pc:spChg chg="mod">
          <ac:chgData name="Kristina Andrews" userId="S::kma028@bravemail.uncp.edu::1a94f1a7-2b65-4d5a-bc3f-be2ed7579dfb" providerId="AD" clId="Web-{A76D67CF-EC2A-48B7-BEC5-A6A0A51AB7AB}" dt="2023-03-29T18:53:04.175" v="1463"/>
          <ac:spMkLst>
            <pc:docMk/>
            <pc:sldMk cId="3142209974" sldId="266"/>
            <ac:spMk id="2" creationId="{87D63AE1-553D-927D-1B75-B7AF3C0D0AC0}"/>
          </ac:spMkLst>
        </pc:spChg>
        <pc:spChg chg="del">
          <ac:chgData name="Kristina Andrews" userId="S::kma028@bravemail.uncp.edu::1a94f1a7-2b65-4d5a-bc3f-be2ed7579dfb" providerId="AD" clId="Web-{A76D67CF-EC2A-48B7-BEC5-A6A0A51AB7AB}" dt="2023-03-29T18:53:04.175" v="1463"/>
          <ac:spMkLst>
            <pc:docMk/>
            <pc:sldMk cId="3142209974" sldId="266"/>
            <ac:spMk id="3" creationId="{1D5D3D2B-A138-8E07-2E40-8D2449ED63D8}"/>
          </ac:spMkLst>
        </pc:spChg>
        <pc:spChg chg="add">
          <ac:chgData name="Kristina Andrews" userId="S::kma028@bravemail.uncp.edu::1a94f1a7-2b65-4d5a-bc3f-be2ed7579dfb" providerId="AD" clId="Web-{A76D67CF-EC2A-48B7-BEC5-A6A0A51AB7AB}" dt="2023-03-29T18:53:04.175" v="1463"/>
          <ac:spMkLst>
            <pc:docMk/>
            <pc:sldMk cId="3142209974" sldId="266"/>
            <ac:spMk id="35" creationId="{9CA1971B-4996-4EBE-8D6D-EC189ED2E552}"/>
          </ac:spMkLst>
        </pc:spChg>
        <pc:grpChg chg="add">
          <ac:chgData name="Kristina Andrews" userId="S::kma028@bravemail.uncp.edu::1a94f1a7-2b65-4d5a-bc3f-be2ed7579dfb" providerId="AD" clId="Web-{A76D67CF-EC2A-48B7-BEC5-A6A0A51AB7AB}" dt="2023-03-29T18:53:04.175" v="1463"/>
          <ac:grpSpMkLst>
            <pc:docMk/>
            <pc:sldMk cId="3142209974" sldId="266"/>
            <ac:grpSpMk id="9" creationId="{2DAE3342-9DFC-49D4-B09C-25E310769317}"/>
          </ac:grpSpMkLst>
        </pc:grpChg>
        <pc:grpChg chg="add">
          <ac:chgData name="Kristina Andrews" userId="S::kma028@bravemail.uncp.edu::1a94f1a7-2b65-4d5a-bc3f-be2ed7579dfb" providerId="AD" clId="Web-{A76D67CF-EC2A-48B7-BEC5-A6A0A51AB7AB}" dt="2023-03-29T18:53:04.175" v="1463"/>
          <ac:grpSpMkLst>
            <pc:docMk/>
            <pc:sldMk cId="3142209974" sldId="266"/>
            <ac:grpSpMk id="30" creationId="{B54F73D8-62C2-4127-9D19-01219BBB9942}"/>
          </ac:grpSpMkLst>
        </pc:grpChg>
        <pc:grpChg chg="add">
          <ac:chgData name="Kristina Andrews" userId="S::kma028@bravemail.uncp.edu::1a94f1a7-2b65-4d5a-bc3f-be2ed7579dfb" providerId="AD" clId="Web-{A76D67CF-EC2A-48B7-BEC5-A6A0A51AB7AB}" dt="2023-03-29T18:53:04.175" v="1463"/>
          <ac:grpSpMkLst>
            <pc:docMk/>
            <pc:sldMk cId="3142209974" sldId="266"/>
            <ac:grpSpMk id="37" creationId="{F66BC19D-345B-44F1-9C83-BF33E813E60A}"/>
          </ac:grpSpMkLst>
        </pc:grpChg>
        <pc:grpChg chg="add">
          <ac:chgData name="Kristina Andrews" userId="S::kma028@bravemail.uncp.edu::1a94f1a7-2b65-4d5a-bc3f-be2ed7579dfb" providerId="AD" clId="Web-{A76D67CF-EC2A-48B7-BEC5-A6A0A51AB7AB}" dt="2023-03-29T18:53:04.175" v="1463"/>
          <ac:grpSpMkLst>
            <pc:docMk/>
            <pc:sldMk cId="3142209974" sldId="266"/>
            <ac:grpSpMk id="58" creationId="{FA081363-AC35-4BF9-8B41-8CF7992CDBC3}"/>
          </ac:grpSpMkLst>
        </pc:grpChg>
        <pc:picChg chg="add">
          <ac:chgData name="Kristina Andrews" userId="S::kma028@bravemail.uncp.edu::1a94f1a7-2b65-4d5a-bc3f-be2ed7579dfb" providerId="AD" clId="Web-{A76D67CF-EC2A-48B7-BEC5-A6A0A51AB7AB}" dt="2023-03-29T18:53:04.175" v="1463"/>
          <ac:picMkLst>
            <pc:docMk/>
            <pc:sldMk cId="3142209974" sldId="266"/>
            <ac:picMk id="5" creationId="{AF4EE9A0-A648-0244-7BCC-7E75680585FE}"/>
          </ac:picMkLst>
        </pc:picChg>
      </pc:sldChg>
      <pc:sldMasterChg chg="del delSldLayout">
        <pc:chgData name="Kristina Andrews" userId="S::kma028@bravemail.uncp.edu::1a94f1a7-2b65-4d5a-bc3f-be2ed7579dfb" providerId="AD" clId="Web-{A76D67CF-EC2A-48B7-BEC5-A6A0A51AB7AB}" dt="2023-03-29T17:13:12.485" v="112"/>
        <pc:sldMasterMkLst>
          <pc:docMk/>
          <pc:sldMasterMk cId="2460954070" sldId="2147483660"/>
        </pc:sldMasterMkLst>
        <pc:sldLayoutChg chg="del">
          <pc:chgData name="Kristina Andrews" userId="S::kma028@bravemail.uncp.edu::1a94f1a7-2b65-4d5a-bc3f-be2ed7579dfb" providerId="AD" clId="Web-{A76D67CF-EC2A-48B7-BEC5-A6A0A51AB7AB}" dt="2023-03-29T17:13:12.485" v="112"/>
          <pc:sldLayoutMkLst>
            <pc:docMk/>
            <pc:sldMasterMk cId="2460954070" sldId="2147483660"/>
            <pc:sldLayoutMk cId="2385387890" sldId="2147483661"/>
          </pc:sldLayoutMkLst>
        </pc:sldLayoutChg>
        <pc:sldLayoutChg chg="del">
          <pc:chgData name="Kristina Andrews" userId="S::kma028@bravemail.uncp.edu::1a94f1a7-2b65-4d5a-bc3f-be2ed7579dfb" providerId="AD" clId="Web-{A76D67CF-EC2A-48B7-BEC5-A6A0A51AB7AB}" dt="2023-03-29T17:13:12.485" v="112"/>
          <pc:sldLayoutMkLst>
            <pc:docMk/>
            <pc:sldMasterMk cId="2460954070" sldId="2147483660"/>
            <pc:sldLayoutMk cId="949138452" sldId="2147483662"/>
          </pc:sldLayoutMkLst>
        </pc:sldLayoutChg>
        <pc:sldLayoutChg chg="del">
          <pc:chgData name="Kristina Andrews" userId="S::kma028@bravemail.uncp.edu::1a94f1a7-2b65-4d5a-bc3f-be2ed7579dfb" providerId="AD" clId="Web-{A76D67CF-EC2A-48B7-BEC5-A6A0A51AB7AB}" dt="2023-03-29T17:13:12.485" v="112"/>
          <pc:sldLayoutMkLst>
            <pc:docMk/>
            <pc:sldMasterMk cId="2460954070" sldId="2147483660"/>
            <pc:sldLayoutMk cId="2591524520" sldId="2147483663"/>
          </pc:sldLayoutMkLst>
        </pc:sldLayoutChg>
        <pc:sldLayoutChg chg="del">
          <pc:chgData name="Kristina Andrews" userId="S::kma028@bravemail.uncp.edu::1a94f1a7-2b65-4d5a-bc3f-be2ed7579dfb" providerId="AD" clId="Web-{A76D67CF-EC2A-48B7-BEC5-A6A0A51AB7AB}" dt="2023-03-29T17:13:12.485" v="112"/>
          <pc:sldLayoutMkLst>
            <pc:docMk/>
            <pc:sldMasterMk cId="2460954070" sldId="2147483660"/>
            <pc:sldLayoutMk cId="1203092039" sldId="2147483664"/>
          </pc:sldLayoutMkLst>
        </pc:sldLayoutChg>
        <pc:sldLayoutChg chg="del">
          <pc:chgData name="Kristina Andrews" userId="S::kma028@bravemail.uncp.edu::1a94f1a7-2b65-4d5a-bc3f-be2ed7579dfb" providerId="AD" clId="Web-{A76D67CF-EC2A-48B7-BEC5-A6A0A51AB7AB}" dt="2023-03-29T17:13:12.485" v="112"/>
          <pc:sldLayoutMkLst>
            <pc:docMk/>
            <pc:sldMasterMk cId="2460954070" sldId="2147483660"/>
            <pc:sldLayoutMk cId="3733172339" sldId="2147483665"/>
          </pc:sldLayoutMkLst>
        </pc:sldLayoutChg>
        <pc:sldLayoutChg chg="del">
          <pc:chgData name="Kristina Andrews" userId="S::kma028@bravemail.uncp.edu::1a94f1a7-2b65-4d5a-bc3f-be2ed7579dfb" providerId="AD" clId="Web-{A76D67CF-EC2A-48B7-BEC5-A6A0A51AB7AB}" dt="2023-03-29T17:13:12.485" v="112"/>
          <pc:sldLayoutMkLst>
            <pc:docMk/>
            <pc:sldMasterMk cId="2460954070" sldId="2147483660"/>
            <pc:sldLayoutMk cId="3210312558" sldId="2147483666"/>
          </pc:sldLayoutMkLst>
        </pc:sldLayoutChg>
        <pc:sldLayoutChg chg="del">
          <pc:chgData name="Kristina Andrews" userId="S::kma028@bravemail.uncp.edu::1a94f1a7-2b65-4d5a-bc3f-be2ed7579dfb" providerId="AD" clId="Web-{A76D67CF-EC2A-48B7-BEC5-A6A0A51AB7AB}" dt="2023-03-29T17:13:12.485" v="112"/>
          <pc:sldLayoutMkLst>
            <pc:docMk/>
            <pc:sldMasterMk cId="2460954070" sldId="2147483660"/>
            <pc:sldLayoutMk cId="3146388984" sldId="2147483667"/>
          </pc:sldLayoutMkLst>
        </pc:sldLayoutChg>
        <pc:sldLayoutChg chg="del">
          <pc:chgData name="Kristina Andrews" userId="S::kma028@bravemail.uncp.edu::1a94f1a7-2b65-4d5a-bc3f-be2ed7579dfb" providerId="AD" clId="Web-{A76D67CF-EC2A-48B7-BEC5-A6A0A51AB7AB}" dt="2023-03-29T17:13:12.485" v="112"/>
          <pc:sldLayoutMkLst>
            <pc:docMk/>
            <pc:sldMasterMk cId="2460954070" sldId="2147483660"/>
            <pc:sldLayoutMk cId="3171841454" sldId="2147483668"/>
          </pc:sldLayoutMkLst>
        </pc:sldLayoutChg>
        <pc:sldLayoutChg chg="del">
          <pc:chgData name="Kristina Andrews" userId="S::kma028@bravemail.uncp.edu::1a94f1a7-2b65-4d5a-bc3f-be2ed7579dfb" providerId="AD" clId="Web-{A76D67CF-EC2A-48B7-BEC5-A6A0A51AB7AB}" dt="2023-03-29T17:13:12.485" v="112"/>
          <pc:sldLayoutMkLst>
            <pc:docMk/>
            <pc:sldMasterMk cId="2460954070" sldId="2147483660"/>
            <pc:sldLayoutMk cId="1718958274" sldId="2147483669"/>
          </pc:sldLayoutMkLst>
        </pc:sldLayoutChg>
        <pc:sldLayoutChg chg="del">
          <pc:chgData name="Kristina Andrews" userId="S::kma028@bravemail.uncp.edu::1a94f1a7-2b65-4d5a-bc3f-be2ed7579dfb" providerId="AD" clId="Web-{A76D67CF-EC2A-48B7-BEC5-A6A0A51AB7AB}" dt="2023-03-29T17:13:12.485" v="112"/>
          <pc:sldLayoutMkLst>
            <pc:docMk/>
            <pc:sldMasterMk cId="2460954070" sldId="2147483660"/>
            <pc:sldLayoutMk cId="2202905451" sldId="2147483670"/>
          </pc:sldLayoutMkLst>
        </pc:sldLayoutChg>
        <pc:sldLayoutChg chg="del">
          <pc:chgData name="Kristina Andrews" userId="S::kma028@bravemail.uncp.edu::1a94f1a7-2b65-4d5a-bc3f-be2ed7579dfb" providerId="AD" clId="Web-{A76D67CF-EC2A-48B7-BEC5-A6A0A51AB7AB}" dt="2023-03-29T17:13:12.485" v="112"/>
          <pc:sldLayoutMkLst>
            <pc:docMk/>
            <pc:sldMasterMk cId="2460954070" sldId="2147483660"/>
            <pc:sldLayoutMk cId="3479445657" sldId="2147483671"/>
          </pc:sldLayoutMkLst>
        </pc:sldLayoutChg>
      </pc:sldMasterChg>
      <pc:sldMasterChg chg="add del addSldLayout delSldLayout modSldLayout">
        <pc:chgData name="Kristina Andrews" userId="S::kma028@bravemail.uncp.edu::1a94f1a7-2b65-4d5a-bc3f-be2ed7579dfb" providerId="AD" clId="Web-{A76D67CF-EC2A-48B7-BEC5-A6A0A51AB7AB}" dt="2023-03-29T17:13:53.971" v="115"/>
        <pc:sldMasterMkLst>
          <pc:docMk/>
          <pc:sldMasterMk cId="1656885256" sldId="2147483672"/>
        </pc:sldMasterMkLst>
        <pc:sldLayoutChg chg="add del mod replId">
          <pc:chgData name="Kristina Andrews" userId="S::kma028@bravemail.uncp.edu::1a94f1a7-2b65-4d5a-bc3f-be2ed7579dfb" providerId="AD" clId="Web-{A76D67CF-EC2A-48B7-BEC5-A6A0A51AB7AB}" dt="2023-03-29T17:13:53.971" v="115"/>
          <pc:sldLayoutMkLst>
            <pc:docMk/>
            <pc:sldMasterMk cId="1656885256" sldId="2147483672"/>
            <pc:sldLayoutMk cId="4140286380" sldId="2147483673"/>
          </pc:sldLayoutMkLst>
        </pc:sldLayoutChg>
        <pc:sldLayoutChg chg="add del mod replId">
          <pc:chgData name="Kristina Andrews" userId="S::kma028@bravemail.uncp.edu::1a94f1a7-2b65-4d5a-bc3f-be2ed7579dfb" providerId="AD" clId="Web-{A76D67CF-EC2A-48B7-BEC5-A6A0A51AB7AB}" dt="2023-03-29T17:13:53.971" v="115"/>
          <pc:sldLayoutMkLst>
            <pc:docMk/>
            <pc:sldMasterMk cId="1656885256" sldId="2147483672"/>
            <pc:sldLayoutMk cId="102311151" sldId="2147483674"/>
          </pc:sldLayoutMkLst>
        </pc:sldLayoutChg>
        <pc:sldLayoutChg chg="add del mod replId">
          <pc:chgData name="Kristina Andrews" userId="S::kma028@bravemail.uncp.edu::1a94f1a7-2b65-4d5a-bc3f-be2ed7579dfb" providerId="AD" clId="Web-{A76D67CF-EC2A-48B7-BEC5-A6A0A51AB7AB}" dt="2023-03-29T17:13:53.971" v="115"/>
          <pc:sldLayoutMkLst>
            <pc:docMk/>
            <pc:sldMasterMk cId="1656885256" sldId="2147483672"/>
            <pc:sldLayoutMk cId="1658927984" sldId="2147483675"/>
          </pc:sldLayoutMkLst>
        </pc:sldLayoutChg>
        <pc:sldLayoutChg chg="add del mod replId">
          <pc:chgData name="Kristina Andrews" userId="S::kma028@bravemail.uncp.edu::1a94f1a7-2b65-4d5a-bc3f-be2ed7579dfb" providerId="AD" clId="Web-{A76D67CF-EC2A-48B7-BEC5-A6A0A51AB7AB}" dt="2023-03-29T17:13:53.971" v="115"/>
          <pc:sldLayoutMkLst>
            <pc:docMk/>
            <pc:sldMasterMk cId="1656885256" sldId="2147483672"/>
            <pc:sldLayoutMk cId="2901910524" sldId="2147483676"/>
          </pc:sldLayoutMkLst>
        </pc:sldLayoutChg>
        <pc:sldLayoutChg chg="add del mod replId">
          <pc:chgData name="Kristina Andrews" userId="S::kma028@bravemail.uncp.edu::1a94f1a7-2b65-4d5a-bc3f-be2ed7579dfb" providerId="AD" clId="Web-{A76D67CF-EC2A-48B7-BEC5-A6A0A51AB7AB}" dt="2023-03-29T17:13:53.971" v="115"/>
          <pc:sldLayoutMkLst>
            <pc:docMk/>
            <pc:sldMasterMk cId="1656885256" sldId="2147483672"/>
            <pc:sldLayoutMk cId="2235951745" sldId="2147483677"/>
          </pc:sldLayoutMkLst>
        </pc:sldLayoutChg>
        <pc:sldLayoutChg chg="add del mod replId">
          <pc:chgData name="Kristina Andrews" userId="S::kma028@bravemail.uncp.edu::1a94f1a7-2b65-4d5a-bc3f-be2ed7579dfb" providerId="AD" clId="Web-{A76D67CF-EC2A-48B7-BEC5-A6A0A51AB7AB}" dt="2023-03-29T17:13:53.971" v="115"/>
          <pc:sldLayoutMkLst>
            <pc:docMk/>
            <pc:sldMasterMk cId="1656885256" sldId="2147483672"/>
            <pc:sldLayoutMk cId="4101733867" sldId="2147483678"/>
          </pc:sldLayoutMkLst>
        </pc:sldLayoutChg>
        <pc:sldLayoutChg chg="add del mod replId">
          <pc:chgData name="Kristina Andrews" userId="S::kma028@bravemail.uncp.edu::1a94f1a7-2b65-4d5a-bc3f-be2ed7579dfb" providerId="AD" clId="Web-{A76D67CF-EC2A-48B7-BEC5-A6A0A51AB7AB}" dt="2023-03-29T17:13:53.971" v="115"/>
          <pc:sldLayoutMkLst>
            <pc:docMk/>
            <pc:sldMasterMk cId="1656885256" sldId="2147483672"/>
            <pc:sldLayoutMk cId="2688740442" sldId="2147483679"/>
          </pc:sldLayoutMkLst>
        </pc:sldLayoutChg>
        <pc:sldLayoutChg chg="add del mod replId">
          <pc:chgData name="Kristina Andrews" userId="S::kma028@bravemail.uncp.edu::1a94f1a7-2b65-4d5a-bc3f-be2ed7579dfb" providerId="AD" clId="Web-{A76D67CF-EC2A-48B7-BEC5-A6A0A51AB7AB}" dt="2023-03-29T17:13:53.971" v="115"/>
          <pc:sldLayoutMkLst>
            <pc:docMk/>
            <pc:sldMasterMk cId="1656885256" sldId="2147483672"/>
            <pc:sldLayoutMk cId="225569838" sldId="2147483680"/>
          </pc:sldLayoutMkLst>
        </pc:sldLayoutChg>
        <pc:sldLayoutChg chg="add del mod replId">
          <pc:chgData name="Kristina Andrews" userId="S::kma028@bravemail.uncp.edu::1a94f1a7-2b65-4d5a-bc3f-be2ed7579dfb" providerId="AD" clId="Web-{A76D67CF-EC2A-48B7-BEC5-A6A0A51AB7AB}" dt="2023-03-29T17:13:53.971" v="115"/>
          <pc:sldLayoutMkLst>
            <pc:docMk/>
            <pc:sldMasterMk cId="1656885256" sldId="2147483672"/>
            <pc:sldLayoutMk cId="2775086855" sldId="2147483681"/>
          </pc:sldLayoutMkLst>
        </pc:sldLayoutChg>
        <pc:sldLayoutChg chg="add del mod replId">
          <pc:chgData name="Kristina Andrews" userId="S::kma028@bravemail.uncp.edu::1a94f1a7-2b65-4d5a-bc3f-be2ed7579dfb" providerId="AD" clId="Web-{A76D67CF-EC2A-48B7-BEC5-A6A0A51AB7AB}" dt="2023-03-29T17:13:53.971" v="115"/>
          <pc:sldLayoutMkLst>
            <pc:docMk/>
            <pc:sldMasterMk cId="1656885256" sldId="2147483672"/>
            <pc:sldLayoutMk cId="2707539021" sldId="2147483682"/>
          </pc:sldLayoutMkLst>
        </pc:sldLayoutChg>
        <pc:sldLayoutChg chg="add del mod replId">
          <pc:chgData name="Kristina Andrews" userId="S::kma028@bravemail.uncp.edu::1a94f1a7-2b65-4d5a-bc3f-be2ed7579dfb" providerId="AD" clId="Web-{A76D67CF-EC2A-48B7-BEC5-A6A0A51AB7AB}" dt="2023-03-29T17:13:53.971" v="115"/>
          <pc:sldLayoutMkLst>
            <pc:docMk/>
            <pc:sldMasterMk cId="1656885256" sldId="2147483672"/>
            <pc:sldLayoutMk cId="1946610260" sldId="2147483683"/>
          </pc:sldLayoutMkLst>
        </pc:sldLayoutChg>
      </pc:sldMasterChg>
      <pc:sldMasterChg chg="add del addSldLayout delSldLayout modSldLayout">
        <pc:chgData name="Kristina Andrews" userId="S::kma028@bravemail.uncp.edu::1a94f1a7-2b65-4d5a-bc3f-be2ed7579dfb" providerId="AD" clId="Web-{A76D67CF-EC2A-48B7-BEC5-A6A0A51AB7AB}" dt="2023-03-29T17:13:58.268" v="116"/>
        <pc:sldMasterMkLst>
          <pc:docMk/>
          <pc:sldMasterMk cId="2104581040" sldId="2147483684"/>
        </pc:sldMasterMkLst>
        <pc:sldLayoutChg chg="add del mod replId">
          <pc:chgData name="Kristina Andrews" userId="S::kma028@bravemail.uncp.edu::1a94f1a7-2b65-4d5a-bc3f-be2ed7579dfb" providerId="AD" clId="Web-{A76D67CF-EC2A-48B7-BEC5-A6A0A51AB7AB}" dt="2023-03-29T17:13:58.268" v="116"/>
          <pc:sldLayoutMkLst>
            <pc:docMk/>
            <pc:sldMasterMk cId="2104581040" sldId="2147483684"/>
            <pc:sldLayoutMk cId="3762395123" sldId="2147483685"/>
          </pc:sldLayoutMkLst>
        </pc:sldLayoutChg>
        <pc:sldLayoutChg chg="add del mod replId">
          <pc:chgData name="Kristina Andrews" userId="S::kma028@bravemail.uncp.edu::1a94f1a7-2b65-4d5a-bc3f-be2ed7579dfb" providerId="AD" clId="Web-{A76D67CF-EC2A-48B7-BEC5-A6A0A51AB7AB}" dt="2023-03-29T17:13:58.268" v="116"/>
          <pc:sldLayoutMkLst>
            <pc:docMk/>
            <pc:sldMasterMk cId="2104581040" sldId="2147483684"/>
            <pc:sldLayoutMk cId="3975127285" sldId="2147483686"/>
          </pc:sldLayoutMkLst>
        </pc:sldLayoutChg>
        <pc:sldLayoutChg chg="add del mod replId">
          <pc:chgData name="Kristina Andrews" userId="S::kma028@bravemail.uncp.edu::1a94f1a7-2b65-4d5a-bc3f-be2ed7579dfb" providerId="AD" clId="Web-{A76D67CF-EC2A-48B7-BEC5-A6A0A51AB7AB}" dt="2023-03-29T17:13:58.268" v="116"/>
          <pc:sldLayoutMkLst>
            <pc:docMk/>
            <pc:sldMasterMk cId="2104581040" sldId="2147483684"/>
            <pc:sldLayoutMk cId="3921180937" sldId="2147483687"/>
          </pc:sldLayoutMkLst>
        </pc:sldLayoutChg>
        <pc:sldLayoutChg chg="add del mod replId">
          <pc:chgData name="Kristina Andrews" userId="S::kma028@bravemail.uncp.edu::1a94f1a7-2b65-4d5a-bc3f-be2ed7579dfb" providerId="AD" clId="Web-{A76D67CF-EC2A-48B7-BEC5-A6A0A51AB7AB}" dt="2023-03-29T17:13:58.268" v="116"/>
          <pc:sldLayoutMkLst>
            <pc:docMk/>
            <pc:sldMasterMk cId="2104581040" sldId="2147483684"/>
            <pc:sldLayoutMk cId="1395773746" sldId="2147483688"/>
          </pc:sldLayoutMkLst>
        </pc:sldLayoutChg>
        <pc:sldLayoutChg chg="add del mod replId">
          <pc:chgData name="Kristina Andrews" userId="S::kma028@bravemail.uncp.edu::1a94f1a7-2b65-4d5a-bc3f-be2ed7579dfb" providerId="AD" clId="Web-{A76D67CF-EC2A-48B7-BEC5-A6A0A51AB7AB}" dt="2023-03-29T17:13:58.268" v="116"/>
          <pc:sldLayoutMkLst>
            <pc:docMk/>
            <pc:sldMasterMk cId="2104581040" sldId="2147483684"/>
            <pc:sldLayoutMk cId="338980454" sldId="2147483689"/>
          </pc:sldLayoutMkLst>
        </pc:sldLayoutChg>
        <pc:sldLayoutChg chg="add del mod replId">
          <pc:chgData name="Kristina Andrews" userId="S::kma028@bravemail.uncp.edu::1a94f1a7-2b65-4d5a-bc3f-be2ed7579dfb" providerId="AD" clId="Web-{A76D67CF-EC2A-48B7-BEC5-A6A0A51AB7AB}" dt="2023-03-29T17:13:58.268" v="116"/>
          <pc:sldLayoutMkLst>
            <pc:docMk/>
            <pc:sldMasterMk cId="2104581040" sldId="2147483684"/>
            <pc:sldLayoutMk cId="3076609837" sldId="2147483690"/>
          </pc:sldLayoutMkLst>
        </pc:sldLayoutChg>
        <pc:sldLayoutChg chg="add del mod replId">
          <pc:chgData name="Kristina Andrews" userId="S::kma028@bravemail.uncp.edu::1a94f1a7-2b65-4d5a-bc3f-be2ed7579dfb" providerId="AD" clId="Web-{A76D67CF-EC2A-48B7-BEC5-A6A0A51AB7AB}" dt="2023-03-29T17:13:58.268" v="116"/>
          <pc:sldLayoutMkLst>
            <pc:docMk/>
            <pc:sldMasterMk cId="2104581040" sldId="2147483684"/>
            <pc:sldLayoutMk cId="4145161110" sldId="2147483691"/>
          </pc:sldLayoutMkLst>
        </pc:sldLayoutChg>
        <pc:sldLayoutChg chg="add del mod replId">
          <pc:chgData name="Kristina Andrews" userId="S::kma028@bravemail.uncp.edu::1a94f1a7-2b65-4d5a-bc3f-be2ed7579dfb" providerId="AD" clId="Web-{A76D67CF-EC2A-48B7-BEC5-A6A0A51AB7AB}" dt="2023-03-29T17:13:58.268" v="116"/>
          <pc:sldLayoutMkLst>
            <pc:docMk/>
            <pc:sldMasterMk cId="2104581040" sldId="2147483684"/>
            <pc:sldLayoutMk cId="3145866802" sldId="2147483692"/>
          </pc:sldLayoutMkLst>
        </pc:sldLayoutChg>
        <pc:sldLayoutChg chg="add del mod replId">
          <pc:chgData name="Kristina Andrews" userId="S::kma028@bravemail.uncp.edu::1a94f1a7-2b65-4d5a-bc3f-be2ed7579dfb" providerId="AD" clId="Web-{A76D67CF-EC2A-48B7-BEC5-A6A0A51AB7AB}" dt="2023-03-29T17:13:58.268" v="116"/>
          <pc:sldLayoutMkLst>
            <pc:docMk/>
            <pc:sldMasterMk cId="2104581040" sldId="2147483684"/>
            <pc:sldLayoutMk cId="1627276533" sldId="2147483693"/>
          </pc:sldLayoutMkLst>
        </pc:sldLayoutChg>
        <pc:sldLayoutChg chg="add del mod replId">
          <pc:chgData name="Kristina Andrews" userId="S::kma028@bravemail.uncp.edu::1a94f1a7-2b65-4d5a-bc3f-be2ed7579dfb" providerId="AD" clId="Web-{A76D67CF-EC2A-48B7-BEC5-A6A0A51AB7AB}" dt="2023-03-29T17:13:58.268" v="116"/>
          <pc:sldLayoutMkLst>
            <pc:docMk/>
            <pc:sldMasterMk cId="2104581040" sldId="2147483684"/>
            <pc:sldLayoutMk cId="858939353" sldId="2147483694"/>
          </pc:sldLayoutMkLst>
        </pc:sldLayoutChg>
        <pc:sldLayoutChg chg="add del mod replId">
          <pc:chgData name="Kristina Andrews" userId="S::kma028@bravemail.uncp.edu::1a94f1a7-2b65-4d5a-bc3f-be2ed7579dfb" providerId="AD" clId="Web-{A76D67CF-EC2A-48B7-BEC5-A6A0A51AB7AB}" dt="2023-03-29T17:13:58.268" v="116"/>
          <pc:sldLayoutMkLst>
            <pc:docMk/>
            <pc:sldMasterMk cId="2104581040" sldId="2147483684"/>
            <pc:sldLayoutMk cId="3186039983" sldId="2147483695"/>
          </pc:sldLayoutMkLst>
        </pc:sldLayoutChg>
      </pc:sldMasterChg>
      <pc:sldMasterChg chg="add del addSldLayout delSldLayout modSldLayout">
        <pc:chgData name="Kristina Andrews" userId="S::kma028@bravemail.uncp.edu::1a94f1a7-2b65-4d5a-bc3f-be2ed7579dfb" providerId="AD" clId="Web-{A76D67CF-EC2A-48B7-BEC5-A6A0A51AB7AB}" dt="2023-03-29T17:14:36.989" v="117"/>
        <pc:sldMasterMkLst>
          <pc:docMk/>
          <pc:sldMasterMk cId="509608521" sldId="2147483696"/>
        </pc:sldMasterMkLst>
        <pc:sldLayoutChg chg="add del mod replId">
          <pc:chgData name="Kristina Andrews" userId="S::kma028@bravemail.uncp.edu::1a94f1a7-2b65-4d5a-bc3f-be2ed7579dfb" providerId="AD" clId="Web-{A76D67CF-EC2A-48B7-BEC5-A6A0A51AB7AB}" dt="2023-03-29T17:14:36.989" v="117"/>
          <pc:sldLayoutMkLst>
            <pc:docMk/>
            <pc:sldMasterMk cId="509608521" sldId="2147483696"/>
            <pc:sldLayoutMk cId="16929693" sldId="2147483697"/>
          </pc:sldLayoutMkLst>
        </pc:sldLayoutChg>
        <pc:sldLayoutChg chg="add del mod replId">
          <pc:chgData name="Kristina Andrews" userId="S::kma028@bravemail.uncp.edu::1a94f1a7-2b65-4d5a-bc3f-be2ed7579dfb" providerId="AD" clId="Web-{A76D67CF-EC2A-48B7-BEC5-A6A0A51AB7AB}" dt="2023-03-29T17:14:36.989" v="117"/>
          <pc:sldLayoutMkLst>
            <pc:docMk/>
            <pc:sldMasterMk cId="509608521" sldId="2147483696"/>
            <pc:sldLayoutMk cId="3077433565" sldId="2147483698"/>
          </pc:sldLayoutMkLst>
        </pc:sldLayoutChg>
        <pc:sldLayoutChg chg="add del mod replId">
          <pc:chgData name="Kristina Andrews" userId="S::kma028@bravemail.uncp.edu::1a94f1a7-2b65-4d5a-bc3f-be2ed7579dfb" providerId="AD" clId="Web-{A76D67CF-EC2A-48B7-BEC5-A6A0A51AB7AB}" dt="2023-03-29T17:14:36.989" v="117"/>
          <pc:sldLayoutMkLst>
            <pc:docMk/>
            <pc:sldMasterMk cId="509608521" sldId="2147483696"/>
            <pc:sldLayoutMk cId="3695005411" sldId="2147483699"/>
          </pc:sldLayoutMkLst>
        </pc:sldLayoutChg>
        <pc:sldLayoutChg chg="add del mod replId">
          <pc:chgData name="Kristina Andrews" userId="S::kma028@bravemail.uncp.edu::1a94f1a7-2b65-4d5a-bc3f-be2ed7579dfb" providerId="AD" clId="Web-{A76D67CF-EC2A-48B7-BEC5-A6A0A51AB7AB}" dt="2023-03-29T17:14:36.989" v="117"/>
          <pc:sldLayoutMkLst>
            <pc:docMk/>
            <pc:sldMasterMk cId="509608521" sldId="2147483696"/>
            <pc:sldLayoutMk cId="518497809" sldId="2147483700"/>
          </pc:sldLayoutMkLst>
        </pc:sldLayoutChg>
        <pc:sldLayoutChg chg="add del mod replId">
          <pc:chgData name="Kristina Andrews" userId="S::kma028@bravemail.uncp.edu::1a94f1a7-2b65-4d5a-bc3f-be2ed7579dfb" providerId="AD" clId="Web-{A76D67CF-EC2A-48B7-BEC5-A6A0A51AB7AB}" dt="2023-03-29T17:14:36.989" v="117"/>
          <pc:sldLayoutMkLst>
            <pc:docMk/>
            <pc:sldMasterMk cId="509608521" sldId="2147483696"/>
            <pc:sldLayoutMk cId="4084463095" sldId="2147483701"/>
          </pc:sldLayoutMkLst>
        </pc:sldLayoutChg>
        <pc:sldLayoutChg chg="add del mod replId">
          <pc:chgData name="Kristina Andrews" userId="S::kma028@bravemail.uncp.edu::1a94f1a7-2b65-4d5a-bc3f-be2ed7579dfb" providerId="AD" clId="Web-{A76D67CF-EC2A-48B7-BEC5-A6A0A51AB7AB}" dt="2023-03-29T17:14:36.989" v="117"/>
          <pc:sldLayoutMkLst>
            <pc:docMk/>
            <pc:sldMasterMk cId="509608521" sldId="2147483696"/>
            <pc:sldLayoutMk cId="4245721529" sldId="2147483702"/>
          </pc:sldLayoutMkLst>
        </pc:sldLayoutChg>
        <pc:sldLayoutChg chg="add del mod replId">
          <pc:chgData name="Kristina Andrews" userId="S::kma028@bravemail.uncp.edu::1a94f1a7-2b65-4d5a-bc3f-be2ed7579dfb" providerId="AD" clId="Web-{A76D67CF-EC2A-48B7-BEC5-A6A0A51AB7AB}" dt="2023-03-29T17:14:36.989" v="117"/>
          <pc:sldLayoutMkLst>
            <pc:docMk/>
            <pc:sldMasterMk cId="509608521" sldId="2147483696"/>
            <pc:sldLayoutMk cId="1671997713" sldId="2147483703"/>
          </pc:sldLayoutMkLst>
        </pc:sldLayoutChg>
        <pc:sldLayoutChg chg="add del mod replId">
          <pc:chgData name="Kristina Andrews" userId="S::kma028@bravemail.uncp.edu::1a94f1a7-2b65-4d5a-bc3f-be2ed7579dfb" providerId="AD" clId="Web-{A76D67CF-EC2A-48B7-BEC5-A6A0A51AB7AB}" dt="2023-03-29T17:14:36.989" v="117"/>
          <pc:sldLayoutMkLst>
            <pc:docMk/>
            <pc:sldMasterMk cId="509608521" sldId="2147483696"/>
            <pc:sldLayoutMk cId="2099003601" sldId="2147483704"/>
          </pc:sldLayoutMkLst>
        </pc:sldLayoutChg>
        <pc:sldLayoutChg chg="add del mod replId">
          <pc:chgData name="Kristina Andrews" userId="S::kma028@bravemail.uncp.edu::1a94f1a7-2b65-4d5a-bc3f-be2ed7579dfb" providerId="AD" clId="Web-{A76D67CF-EC2A-48B7-BEC5-A6A0A51AB7AB}" dt="2023-03-29T17:14:36.989" v="117"/>
          <pc:sldLayoutMkLst>
            <pc:docMk/>
            <pc:sldMasterMk cId="509608521" sldId="2147483696"/>
            <pc:sldLayoutMk cId="2476490051" sldId="2147483705"/>
          </pc:sldLayoutMkLst>
        </pc:sldLayoutChg>
        <pc:sldLayoutChg chg="add del mod replId">
          <pc:chgData name="Kristina Andrews" userId="S::kma028@bravemail.uncp.edu::1a94f1a7-2b65-4d5a-bc3f-be2ed7579dfb" providerId="AD" clId="Web-{A76D67CF-EC2A-48B7-BEC5-A6A0A51AB7AB}" dt="2023-03-29T17:14:36.989" v="117"/>
          <pc:sldLayoutMkLst>
            <pc:docMk/>
            <pc:sldMasterMk cId="509608521" sldId="2147483696"/>
            <pc:sldLayoutMk cId="60527148" sldId="2147483706"/>
          </pc:sldLayoutMkLst>
        </pc:sldLayoutChg>
        <pc:sldLayoutChg chg="add del mod replId">
          <pc:chgData name="Kristina Andrews" userId="S::kma028@bravemail.uncp.edu::1a94f1a7-2b65-4d5a-bc3f-be2ed7579dfb" providerId="AD" clId="Web-{A76D67CF-EC2A-48B7-BEC5-A6A0A51AB7AB}" dt="2023-03-29T17:14:36.989" v="117"/>
          <pc:sldLayoutMkLst>
            <pc:docMk/>
            <pc:sldMasterMk cId="509608521" sldId="2147483696"/>
            <pc:sldLayoutMk cId="1345840216" sldId="2147483707"/>
          </pc:sldLayoutMkLst>
        </pc:sldLayoutChg>
      </pc:sldMasterChg>
      <pc:sldMasterChg chg="add addSldLayout modSldLayout">
        <pc:chgData name="Kristina Andrews" userId="S::kma028@bravemail.uncp.edu::1a94f1a7-2b65-4d5a-bc3f-be2ed7579dfb" providerId="AD" clId="Web-{A76D67CF-EC2A-48B7-BEC5-A6A0A51AB7AB}" dt="2023-03-29T17:14:36.989" v="117"/>
        <pc:sldMasterMkLst>
          <pc:docMk/>
          <pc:sldMasterMk cId="431774099" sldId="2147483708"/>
        </pc:sldMasterMkLst>
        <pc:sldLayoutChg chg="add mod replId">
          <pc:chgData name="Kristina Andrews" userId="S::kma028@bravemail.uncp.edu::1a94f1a7-2b65-4d5a-bc3f-be2ed7579dfb" providerId="AD" clId="Web-{A76D67CF-EC2A-48B7-BEC5-A6A0A51AB7AB}" dt="2023-03-29T17:14:36.989" v="117"/>
          <pc:sldLayoutMkLst>
            <pc:docMk/>
            <pc:sldMasterMk cId="431774099" sldId="2147483708"/>
            <pc:sldLayoutMk cId="1163648701" sldId="2147483709"/>
          </pc:sldLayoutMkLst>
        </pc:sldLayoutChg>
        <pc:sldLayoutChg chg="add mod replId">
          <pc:chgData name="Kristina Andrews" userId="S::kma028@bravemail.uncp.edu::1a94f1a7-2b65-4d5a-bc3f-be2ed7579dfb" providerId="AD" clId="Web-{A76D67CF-EC2A-48B7-BEC5-A6A0A51AB7AB}" dt="2023-03-29T17:14:36.989" v="117"/>
          <pc:sldLayoutMkLst>
            <pc:docMk/>
            <pc:sldMasterMk cId="431774099" sldId="2147483708"/>
            <pc:sldLayoutMk cId="2269337244" sldId="2147483710"/>
          </pc:sldLayoutMkLst>
        </pc:sldLayoutChg>
        <pc:sldLayoutChg chg="add mod replId">
          <pc:chgData name="Kristina Andrews" userId="S::kma028@bravemail.uncp.edu::1a94f1a7-2b65-4d5a-bc3f-be2ed7579dfb" providerId="AD" clId="Web-{A76D67CF-EC2A-48B7-BEC5-A6A0A51AB7AB}" dt="2023-03-29T17:14:36.989" v="117"/>
          <pc:sldLayoutMkLst>
            <pc:docMk/>
            <pc:sldMasterMk cId="431774099" sldId="2147483708"/>
            <pc:sldLayoutMk cId="3459686142" sldId="2147483711"/>
          </pc:sldLayoutMkLst>
        </pc:sldLayoutChg>
        <pc:sldLayoutChg chg="add mod replId">
          <pc:chgData name="Kristina Andrews" userId="S::kma028@bravemail.uncp.edu::1a94f1a7-2b65-4d5a-bc3f-be2ed7579dfb" providerId="AD" clId="Web-{A76D67CF-EC2A-48B7-BEC5-A6A0A51AB7AB}" dt="2023-03-29T17:14:36.989" v="117"/>
          <pc:sldLayoutMkLst>
            <pc:docMk/>
            <pc:sldMasterMk cId="431774099" sldId="2147483708"/>
            <pc:sldLayoutMk cId="4127648347" sldId="2147483712"/>
          </pc:sldLayoutMkLst>
        </pc:sldLayoutChg>
        <pc:sldLayoutChg chg="add mod replId">
          <pc:chgData name="Kristina Andrews" userId="S::kma028@bravemail.uncp.edu::1a94f1a7-2b65-4d5a-bc3f-be2ed7579dfb" providerId="AD" clId="Web-{A76D67CF-EC2A-48B7-BEC5-A6A0A51AB7AB}" dt="2023-03-29T17:14:36.989" v="117"/>
          <pc:sldLayoutMkLst>
            <pc:docMk/>
            <pc:sldMasterMk cId="431774099" sldId="2147483708"/>
            <pc:sldLayoutMk cId="156436405" sldId="2147483713"/>
          </pc:sldLayoutMkLst>
        </pc:sldLayoutChg>
        <pc:sldLayoutChg chg="add mod replId">
          <pc:chgData name="Kristina Andrews" userId="S::kma028@bravemail.uncp.edu::1a94f1a7-2b65-4d5a-bc3f-be2ed7579dfb" providerId="AD" clId="Web-{A76D67CF-EC2A-48B7-BEC5-A6A0A51AB7AB}" dt="2023-03-29T17:14:36.989" v="117"/>
          <pc:sldLayoutMkLst>
            <pc:docMk/>
            <pc:sldMasterMk cId="431774099" sldId="2147483708"/>
            <pc:sldLayoutMk cId="710863055" sldId="2147483714"/>
          </pc:sldLayoutMkLst>
        </pc:sldLayoutChg>
        <pc:sldLayoutChg chg="add mod replId">
          <pc:chgData name="Kristina Andrews" userId="S::kma028@bravemail.uncp.edu::1a94f1a7-2b65-4d5a-bc3f-be2ed7579dfb" providerId="AD" clId="Web-{A76D67CF-EC2A-48B7-BEC5-A6A0A51AB7AB}" dt="2023-03-29T17:14:36.989" v="117"/>
          <pc:sldLayoutMkLst>
            <pc:docMk/>
            <pc:sldMasterMk cId="431774099" sldId="2147483708"/>
            <pc:sldLayoutMk cId="2539228248" sldId="2147483715"/>
          </pc:sldLayoutMkLst>
        </pc:sldLayoutChg>
        <pc:sldLayoutChg chg="add mod replId">
          <pc:chgData name="Kristina Andrews" userId="S::kma028@bravemail.uncp.edu::1a94f1a7-2b65-4d5a-bc3f-be2ed7579dfb" providerId="AD" clId="Web-{A76D67CF-EC2A-48B7-BEC5-A6A0A51AB7AB}" dt="2023-03-29T17:14:36.989" v="117"/>
          <pc:sldLayoutMkLst>
            <pc:docMk/>
            <pc:sldMasterMk cId="431774099" sldId="2147483708"/>
            <pc:sldLayoutMk cId="277025854" sldId="2147483716"/>
          </pc:sldLayoutMkLst>
        </pc:sldLayoutChg>
        <pc:sldLayoutChg chg="add mod replId">
          <pc:chgData name="Kristina Andrews" userId="S::kma028@bravemail.uncp.edu::1a94f1a7-2b65-4d5a-bc3f-be2ed7579dfb" providerId="AD" clId="Web-{A76D67CF-EC2A-48B7-BEC5-A6A0A51AB7AB}" dt="2023-03-29T17:14:36.989" v="117"/>
          <pc:sldLayoutMkLst>
            <pc:docMk/>
            <pc:sldMasterMk cId="431774099" sldId="2147483708"/>
            <pc:sldLayoutMk cId="194815733" sldId="2147483717"/>
          </pc:sldLayoutMkLst>
        </pc:sldLayoutChg>
        <pc:sldLayoutChg chg="add mod replId">
          <pc:chgData name="Kristina Andrews" userId="S::kma028@bravemail.uncp.edu::1a94f1a7-2b65-4d5a-bc3f-be2ed7579dfb" providerId="AD" clId="Web-{A76D67CF-EC2A-48B7-BEC5-A6A0A51AB7AB}" dt="2023-03-29T17:14:36.989" v="117"/>
          <pc:sldLayoutMkLst>
            <pc:docMk/>
            <pc:sldMasterMk cId="431774099" sldId="2147483708"/>
            <pc:sldLayoutMk cId="3713321723" sldId="2147483718"/>
          </pc:sldLayoutMkLst>
        </pc:sldLayoutChg>
        <pc:sldLayoutChg chg="add mod replId">
          <pc:chgData name="Kristina Andrews" userId="S::kma028@bravemail.uncp.edu::1a94f1a7-2b65-4d5a-bc3f-be2ed7579dfb" providerId="AD" clId="Web-{A76D67CF-EC2A-48B7-BEC5-A6A0A51AB7AB}" dt="2023-03-29T17:14:36.989" v="117"/>
          <pc:sldLayoutMkLst>
            <pc:docMk/>
            <pc:sldMasterMk cId="431774099" sldId="2147483708"/>
            <pc:sldLayoutMk cId="3154303576" sldId="2147483719"/>
          </pc:sldLayoutMkLst>
        </pc:sldLayoutChg>
      </pc:sldMasterChg>
    </pc:docChg>
  </pc:docChgLst>
  <pc:docChgLst>
    <pc:chgData name="Kristina Andrews" userId="S::kma028@bravemail.uncp.edu::1a94f1a7-2b65-4d5a-bc3f-be2ed7579dfb" providerId="AD" clId="Web-{74DFD056-08DE-F536-D73E-FAD543F344E3}"/>
    <pc:docChg chg="modSld">
      <pc:chgData name="Kristina Andrews" userId="S::kma028@bravemail.uncp.edu::1a94f1a7-2b65-4d5a-bc3f-be2ed7579dfb" providerId="AD" clId="Web-{74DFD056-08DE-F536-D73E-FAD543F344E3}" dt="2023-03-29T21:34:55.988" v="270"/>
      <pc:docMkLst>
        <pc:docMk/>
      </pc:docMkLst>
      <pc:sldChg chg="modNotes">
        <pc:chgData name="Kristina Andrews" userId="S::kma028@bravemail.uncp.edu::1a94f1a7-2b65-4d5a-bc3f-be2ed7579dfb" providerId="AD" clId="Web-{74DFD056-08DE-F536-D73E-FAD543F344E3}" dt="2023-03-29T20:57:31.845" v="220"/>
        <pc:sldMkLst>
          <pc:docMk/>
          <pc:sldMk cId="109857222" sldId="256"/>
        </pc:sldMkLst>
      </pc:sldChg>
      <pc:sldChg chg="modNotes">
        <pc:chgData name="Kristina Andrews" userId="S::kma028@bravemail.uncp.edu::1a94f1a7-2b65-4d5a-bc3f-be2ed7579dfb" providerId="AD" clId="Web-{74DFD056-08DE-F536-D73E-FAD543F344E3}" dt="2023-03-29T21:34:55.988" v="270"/>
        <pc:sldMkLst>
          <pc:docMk/>
          <pc:sldMk cId="3693730414" sldId="257"/>
        </pc:sldMkLst>
      </pc:sldChg>
      <pc:sldChg chg="modNotes">
        <pc:chgData name="Kristina Andrews" userId="S::kma028@bravemail.uncp.edu::1a94f1a7-2b65-4d5a-bc3f-be2ed7579dfb" providerId="AD" clId="Web-{74DFD056-08DE-F536-D73E-FAD543F344E3}" dt="2023-03-29T20:51:30.776" v="127"/>
        <pc:sldMkLst>
          <pc:docMk/>
          <pc:sldMk cId="3716124839" sldId="259"/>
        </pc:sldMkLst>
      </pc:sldChg>
      <pc:sldChg chg="modNotes">
        <pc:chgData name="Kristina Andrews" userId="S::kma028@bravemail.uncp.edu::1a94f1a7-2b65-4d5a-bc3f-be2ed7579dfb" providerId="AD" clId="Web-{74DFD056-08DE-F536-D73E-FAD543F344E3}" dt="2023-03-29T21:08:41.420" v="266"/>
        <pc:sldMkLst>
          <pc:docMk/>
          <pc:sldMk cId="1469727036" sldId="260"/>
        </pc:sldMkLst>
      </pc:sldChg>
      <pc:sldChg chg="modNotes">
        <pc:chgData name="Kristina Andrews" userId="S::kma028@bravemail.uncp.edu::1a94f1a7-2b65-4d5a-bc3f-be2ed7579dfb" providerId="AD" clId="Web-{74DFD056-08DE-F536-D73E-FAD543F344E3}" dt="2023-03-29T20:53:17.028" v="160"/>
        <pc:sldMkLst>
          <pc:docMk/>
          <pc:sldMk cId="1986280005"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ECC13-2D1D-4A9F-A653-B614FDB7F9F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0E1F09-6A8B-49E1-841E-D192D48BBED8}">
      <dgm:prSet/>
      <dgm:spPr/>
      <dgm:t>
        <a:bodyPr/>
        <a:lstStyle/>
        <a:p>
          <a:r>
            <a:rPr lang="en-US"/>
            <a:t>Null Values</a:t>
          </a:r>
        </a:p>
      </dgm:t>
    </dgm:pt>
    <dgm:pt modelId="{20092C13-6E0A-4500-BBDE-A2A321AFE7E0}" type="parTrans" cxnId="{124255AD-C9FE-4B67-9892-B6643D2DDF3B}">
      <dgm:prSet/>
      <dgm:spPr/>
      <dgm:t>
        <a:bodyPr/>
        <a:lstStyle/>
        <a:p>
          <a:endParaRPr lang="en-US"/>
        </a:p>
      </dgm:t>
    </dgm:pt>
    <dgm:pt modelId="{AE02C916-6585-456A-8D27-C0F089640897}" type="sibTrans" cxnId="{124255AD-C9FE-4B67-9892-B6643D2DDF3B}">
      <dgm:prSet/>
      <dgm:spPr/>
      <dgm:t>
        <a:bodyPr/>
        <a:lstStyle/>
        <a:p>
          <a:endParaRPr lang="en-US"/>
        </a:p>
      </dgm:t>
    </dgm:pt>
    <dgm:pt modelId="{496FFF1C-914C-4AC7-AEEA-EAA28554432C}">
      <dgm:prSet/>
      <dgm:spPr/>
      <dgm:t>
        <a:bodyPr/>
        <a:lstStyle/>
        <a:p>
          <a:r>
            <a:rPr lang="en-US"/>
            <a:t>Duplicates</a:t>
          </a:r>
        </a:p>
      </dgm:t>
    </dgm:pt>
    <dgm:pt modelId="{42213CB5-7188-4E95-8E76-56EC17796FC1}" type="parTrans" cxnId="{A23FF829-1F64-4E2C-8917-B4C8662FFC03}">
      <dgm:prSet/>
      <dgm:spPr/>
      <dgm:t>
        <a:bodyPr/>
        <a:lstStyle/>
        <a:p>
          <a:endParaRPr lang="en-US"/>
        </a:p>
      </dgm:t>
    </dgm:pt>
    <dgm:pt modelId="{6DBA0144-7ABE-4EE1-938E-BA1C2C65745F}" type="sibTrans" cxnId="{A23FF829-1F64-4E2C-8917-B4C8662FFC03}">
      <dgm:prSet/>
      <dgm:spPr/>
      <dgm:t>
        <a:bodyPr/>
        <a:lstStyle/>
        <a:p>
          <a:endParaRPr lang="en-US"/>
        </a:p>
      </dgm:t>
    </dgm:pt>
    <dgm:pt modelId="{22171904-13F1-4531-83EF-821B9DF3C7F6}">
      <dgm:prSet/>
      <dgm:spPr/>
      <dgm:t>
        <a:bodyPr/>
        <a:lstStyle/>
        <a:p>
          <a:r>
            <a:rPr lang="en-US"/>
            <a:t>Irrelevant Columns</a:t>
          </a:r>
        </a:p>
      </dgm:t>
    </dgm:pt>
    <dgm:pt modelId="{CA3B3077-FFE7-4416-9BAC-6617B93F773A}" type="parTrans" cxnId="{7B521FAD-E813-4173-BBA3-A9A0EF71D3FA}">
      <dgm:prSet/>
      <dgm:spPr/>
      <dgm:t>
        <a:bodyPr/>
        <a:lstStyle/>
        <a:p>
          <a:endParaRPr lang="en-US"/>
        </a:p>
      </dgm:t>
    </dgm:pt>
    <dgm:pt modelId="{163870C5-4904-4B7E-8EDC-373D05CF275A}" type="sibTrans" cxnId="{7B521FAD-E813-4173-BBA3-A9A0EF71D3FA}">
      <dgm:prSet/>
      <dgm:spPr/>
      <dgm:t>
        <a:bodyPr/>
        <a:lstStyle/>
        <a:p>
          <a:endParaRPr lang="en-US"/>
        </a:p>
      </dgm:t>
    </dgm:pt>
    <dgm:pt modelId="{199ADE95-2160-4B79-9250-DC30AD9AADE8}" type="pres">
      <dgm:prSet presAssocID="{122ECC13-2D1D-4A9F-A653-B614FDB7F9FD}" presName="vert0" presStyleCnt="0">
        <dgm:presLayoutVars>
          <dgm:dir/>
          <dgm:animOne val="branch"/>
          <dgm:animLvl val="lvl"/>
        </dgm:presLayoutVars>
      </dgm:prSet>
      <dgm:spPr/>
    </dgm:pt>
    <dgm:pt modelId="{DC22C6AC-425B-407F-96D2-06ADAE966FC5}" type="pres">
      <dgm:prSet presAssocID="{290E1F09-6A8B-49E1-841E-D192D48BBED8}" presName="thickLine" presStyleLbl="alignNode1" presStyleIdx="0" presStyleCnt="3"/>
      <dgm:spPr/>
    </dgm:pt>
    <dgm:pt modelId="{F4135654-59C5-45B9-BDC0-E9403F528B97}" type="pres">
      <dgm:prSet presAssocID="{290E1F09-6A8B-49E1-841E-D192D48BBED8}" presName="horz1" presStyleCnt="0"/>
      <dgm:spPr/>
    </dgm:pt>
    <dgm:pt modelId="{F7431F66-B3E3-448D-91F6-AB0132CEA273}" type="pres">
      <dgm:prSet presAssocID="{290E1F09-6A8B-49E1-841E-D192D48BBED8}" presName="tx1" presStyleLbl="revTx" presStyleIdx="0" presStyleCnt="3"/>
      <dgm:spPr/>
    </dgm:pt>
    <dgm:pt modelId="{053D33BD-6C9B-4B63-B349-4D8B38A19233}" type="pres">
      <dgm:prSet presAssocID="{290E1F09-6A8B-49E1-841E-D192D48BBED8}" presName="vert1" presStyleCnt="0"/>
      <dgm:spPr/>
    </dgm:pt>
    <dgm:pt modelId="{CE39E37B-3291-49EA-B923-0F08C4A9980B}" type="pres">
      <dgm:prSet presAssocID="{496FFF1C-914C-4AC7-AEEA-EAA28554432C}" presName="thickLine" presStyleLbl="alignNode1" presStyleIdx="1" presStyleCnt="3"/>
      <dgm:spPr/>
    </dgm:pt>
    <dgm:pt modelId="{2A38199A-FE45-4531-A07F-5689F82D39FD}" type="pres">
      <dgm:prSet presAssocID="{496FFF1C-914C-4AC7-AEEA-EAA28554432C}" presName="horz1" presStyleCnt="0"/>
      <dgm:spPr/>
    </dgm:pt>
    <dgm:pt modelId="{F958BED7-6BD4-430D-A654-6F7B4E68B20A}" type="pres">
      <dgm:prSet presAssocID="{496FFF1C-914C-4AC7-AEEA-EAA28554432C}" presName="tx1" presStyleLbl="revTx" presStyleIdx="1" presStyleCnt="3"/>
      <dgm:spPr/>
    </dgm:pt>
    <dgm:pt modelId="{566830FA-5106-44D6-AD23-C77FD8FDDA51}" type="pres">
      <dgm:prSet presAssocID="{496FFF1C-914C-4AC7-AEEA-EAA28554432C}" presName="vert1" presStyleCnt="0"/>
      <dgm:spPr/>
    </dgm:pt>
    <dgm:pt modelId="{ED42D16B-4391-405B-8522-A9D0D70DB68A}" type="pres">
      <dgm:prSet presAssocID="{22171904-13F1-4531-83EF-821B9DF3C7F6}" presName="thickLine" presStyleLbl="alignNode1" presStyleIdx="2" presStyleCnt="3"/>
      <dgm:spPr/>
    </dgm:pt>
    <dgm:pt modelId="{53208659-E933-4AAA-88A1-48DA6CA144F4}" type="pres">
      <dgm:prSet presAssocID="{22171904-13F1-4531-83EF-821B9DF3C7F6}" presName="horz1" presStyleCnt="0"/>
      <dgm:spPr/>
    </dgm:pt>
    <dgm:pt modelId="{AFEBEE0F-1BCC-4800-9045-D63A4C5986D8}" type="pres">
      <dgm:prSet presAssocID="{22171904-13F1-4531-83EF-821B9DF3C7F6}" presName="tx1" presStyleLbl="revTx" presStyleIdx="2" presStyleCnt="3"/>
      <dgm:spPr/>
    </dgm:pt>
    <dgm:pt modelId="{B448ACB8-B6AD-47D9-AEA7-113FD27E8A42}" type="pres">
      <dgm:prSet presAssocID="{22171904-13F1-4531-83EF-821B9DF3C7F6}" presName="vert1" presStyleCnt="0"/>
      <dgm:spPr/>
    </dgm:pt>
  </dgm:ptLst>
  <dgm:cxnLst>
    <dgm:cxn modelId="{D1013317-2A1F-4E34-AEFC-C7470335ED3E}" type="presOf" srcId="{22171904-13F1-4531-83EF-821B9DF3C7F6}" destId="{AFEBEE0F-1BCC-4800-9045-D63A4C5986D8}" srcOrd="0" destOrd="0" presId="urn:microsoft.com/office/officeart/2008/layout/LinedList"/>
    <dgm:cxn modelId="{49626F19-BF0A-4DEA-9E88-8AF11E24A8F2}" type="presOf" srcId="{496FFF1C-914C-4AC7-AEEA-EAA28554432C}" destId="{F958BED7-6BD4-430D-A654-6F7B4E68B20A}" srcOrd="0" destOrd="0" presId="urn:microsoft.com/office/officeart/2008/layout/LinedList"/>
    <dgm:cxn modelId="{A23FF829-1F64-4E2C-8917-B4C8662FFC03}" srcId="{122ECC13-2D1D-4A9F-A653-B614FDB7F9FD}" destId="{496FFF1C-914C-4AC7-AEEA-EAA28554432C}" srcOrd="1" destOrd="0" parTransId="{42213CB5-7188-4E95-8E76-56EC17796FC1}" sibTransId="{6DBA0144-7ABE-4EE1-938E-BA1C2C65745F}"/>
    <dgm:cxn modelId="{7B521FAD-E813-4173-BBA3-A9A0EF71D3FA}" srcId="{122ECC13-2D1D-4A9F-A653-B614FDB7F9FD}" destId="{22171904-13F1-4531-83EF-821B9DF3C7F6}" srcOrd="2" destOrd="0" parTransId="{CA3B3077-FFE7-4416-9BAC-6617B93F773A}" sibTransId="{163870C5-4904-4B7E-8EDC-373D05CF275A}"/>
    <dgm:cxn modelId="{124255AD-C9FE-4B67-9892-B6643D2DDF3B}" srcId="{122ECC13-2D1D-4A9F-A653-B614FDB7F9FD}" destId="{290E1F09-6A8B-49E1-841E-D192D48BBED8}" srcOrd="0" destOrd="0" parTransId="{20092C13-6E0A-4500-BBDE-A2A321AFE7E0}" sibTransId="{AE02C916-6585-456A-8D27-C0F089640897}"/>
    <dgm:cxn modelId="{12F71EDA-0AF3-4E58-9DAC-8F5CE4315D7C}" type="presOf" srcId="{122ECC13-2D1D-4A9F-A653-B614FDB7F9FD}" destId="{199ADE95-2160-4B79-9250-DC30AD9AADE8}" srcOrd="0" destOrd="0" presId="urn:microsoft.com/office/officeart/2008/layout/LinedList"/>
    <dgm:cxn modelId="{306F8AE0-B890-41C0-9DC2-91C2BEBE1337}" type="presOf" srcId="{290E1F09-6A8B-49E1-841E-D192D48BBED8}" destId="{F7431F66-B3E3-448D-91F6-AB0132CEA273}" srcOrd="0" destOrd="0" presId="urn:microsoft.com/office/officeart/2008/layout/LinedList"/>
    <dgm:cxn modelId="{D9908505-B841-4788-B018-6303AB07FAD3}" type="presParOf" srcId="{199ADE95-2160-4B79-9250-DC30AD9AADE8}" destId="{DC22C6AC-425B-407F-96D2-06ADAE966FC5}" srcOrd="0" destOrd="0" presId="urn:microsoft.com/office/officeart/2008/layout/LinedList"/>
    <dgm:cxn modelId="{C0ACC61B-0248-4678-B6DD-091FE64A31AC}" type="presParOf" srcId="{199ADE95-2160-4B79-9250-DC30AD9AADE8}" destId="{F4135654-59C5-45B9-BDC0-E9403F528B97}" srcOrd="1" destOrd="0" presId="urn:microsoft.com/office/officeart/2008/layout/LinedList"/>
    <dgm:cxn modelId="{D2B907D7-E16B-439C-939B-B53A4C005479}" type="presParOf" srcId="{F4135654-59C5-45B9-BDC0-E9403F528B97}" destId="{F7431F66-B3E3-448D-91F6-AB0132CEA273}" srcOrd="0" destOrd="0" presId="urn:microsoft.com/office/officeart/2008/layout/LinedList"/>
    <dgm:cxn modelId="{4F1CCD19-4E1B-4637-95EF-B758E97AB173}" type="presParOf" srcId="{F4135654-59C5-45B9-BDC0-E9403F528B97}" destId="{053D33BD-6C9B-4B63-B349-4D8B38A19233}" srcOrd="1" destOrd="0" presId="urn:microsoft.com/office/officeart/2008/layout/LinedList"/>
    <dgm:cxn modelId="{78D17D06-6337-48F3-8212-E59D50E35868}" type="presParOf" srcId="{199ADE95-2160-4B79-9250-DC30AD9AADE8}" destId="{CE39E37B-3291-49EA-B923-0F08C4A9980B}" srcOrd="2" destOrd="0" presId="urn:microsoft.com/office/officeart/2008/layout/LinedList"/>
    <dgm:cxn modelId="{62BA2D3B-A52F-481E-B4ED-44E16BFFCB1E}" type="presParOf" srcId="{199ADE95-2160-4B79-9250-DC30AD9AADE8}" destId="{2A38199A-FE45-4531-A07F-5689F82D39FD}" srcOrd="3" destOrd="0" presId="urn:microsoft.com/office/officeart/2008/layout/LinedList"/>
    <dgm:cxn modelId="{6AEA1160-F4C3-4B97-A1B7-FF48E790A0D1}" type="presParOf" srcId="{2A38199A-FE45-4531-A07F-5689F82D39FD}" destId="{F958BED7-6BD4-430D-A654-6F7B4E68B20A}" srcOrd="0" destOrd="0" presId="urn:microsoft.com/office/officeart/2008/layout/LinedList"/>
    <dgm:cxn modelId="{BF1FD7FB-4B4B-4031-A3BB-E3A0C2244CD6}" type="presParOf" srcId="{2A38199A-FE45-4531-A07F-5689F82D39FD}" destId="{566830FA-5106-44D6-AD23-C77FD8FDDA51}" srcOrd="1" destOrd="0" presId="urn:microsoft.com/office/officeart/2008/layout/LinedList"/>
    <dgm:cxn modelId="{E48F894E-CBB9-44AC-90C5-046D27812815}" type="presParOf" srcId="{199ADE95-2160-4B79-9250-DC30AD9AADE8}" destId="{ED42D16B-4391-405B-8522-A9D0D70DB68A}" srcOrd="4" destOrd="0" presId="urn:microsoft.com/office/officeart/2008/layout/LinedList"/>
    <dgm:cxn modelId="{BA844AA3-A37C-416D-AD64-943B09EDA924}" type="presParOf" srcId="{199ADE95-2160-4B79-9250-DC30AD9AADE8}" destId="{53208659-E933-4AAA-88A1-48DA6CA144F4}" srcOrd="5" destOrd="0" presId="urn:microsoft.com/office/officeart/2008/layout/LinedList"/>
    <dgm:cxn modelId="{4433101E-EF8D-4732-A3F2-B29561CD8DA0}" type="presParOf" srcId="{53208659-E933-4AAA-88A1-48DA6CA144F4}" destId="{AFEBEE0F-1BCC-4800-9045-D63A4C5986D8}" srcOrd="0" destOrd="0" presId="urn:microsoft.com/office/officeart/2008/layout/LinedList"/>
    <dgm:cxn modelId="{D30C2DDB-DAA5-40F6-AD99-07286CA3B4C0}" type="presParOf" srcId="{53208659-E933-4AAA-88A1-48DA6CA144F4}" destId="{B448ACB8-B6AD-47D9-AEA7-113FD27E8A4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2C6AC-425B-407F-96D2-06ADAE966FC5}">
      <dsp:nvSpPr>
        <dsp:cNvPr id="0" name=""/>
        <dsp:cNvSpPr/>
      </dsp:nvSpPr>
      <dsp:spPr>
        <a:xfrm>
          <a:off x="0" y="2581"/>
          <a:ext cx="582176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431F66-B3E3-448D-91F6-AB0132CEA273}">
      <dsp:nvSpPr>
        <dsp:cNvPr id="0" name=""/>
        <dsp:cNvSpPr/>
      </dsp:nvSpPr>
      <dsp:spPr>
        <a:xfrm>
          <a:off x="0" y="2581"/>
          <a:ext cx="5821767" cy="1760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Null Values</a:t>
          </a:r>
        </a:p>
      </dsp:txBody>
      <dsp:txXfrm>
        <a:off x="0" y="2581"/>
        <a:ext cx="5821767" cy="1760911"/>
      </dsp:txXfrm>
    </dsp:sp>
    <dsp:sp modelId="{CE39E37B-3291-49EA-B923-0F08C4A9980B}">
      <dsp:nvSpPr>
        <dsp:cNvPr id="0" name=""/>
        <dsp:cNvSpPr/>
      </dsp:nvSpPr>
      <dsp:spPr>
        <a:xfrm>
          <a:off x="0" y="1763493"/>
          <a:ext cx="5821767"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58BED7-6BD4-430D-A654-6F7B4E68B20A}">
      <dsp:nvSpPr>
        <dsp:cNvPr id="0" name=""/>
        <dsp:cNvSpPr/>
      </dsp:nvSpPr>
      <dsp:spPr>
        <a:xfrm>
          <a:off x="0" y="1763493"/>
          <a:ext cx="5821767" cy="1760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Duplicates</a:t>
          </a:r>
        </a:p>
      </dsp:txBody>
      <dsp:txXfrm>
        <a:off x="0" y="1763493"/>
        <a:ext cx="5821767" cy="1760911"/>
      </dsp:txXfrm>
    </dsp:sp>
    <dsp:sp modelId="{ED42D16B-4391-405B-8522-A9D0D70DB68A}">
      <dsp:nvSpPr>
        <dsp:cNvPr id="0" name=""/>
        <dsp:cNvSpPr/>
      </dsp:nvSpPr>
      <dsp:spPr>
        <a:xfrm>
          <a:off x="0" y="3524404"/>
          <a:ext cx="5821767"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EBEE0F-1BCC-4800-9045-D63A4C5986D8}">
      <dsp:nvSpPr>
        <dsp:cNvPr id="0" name=""/>
        <dsp:cNvSpPr/>
      </dsp:nvSpPr>
      <dsp:spPr>
        <a:xfrm>
          <a:off x="0" y="3524404"/>
          <a:ext cx="5821767" cy="1760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Irrelevant Columns</a:t>
          </a:r>
        </a:p>
      </dsp:txBody>
      <dsp:txXfrm>
        <a:off x="0" y="3524404"/>
        <a:ext cx="5821767" cy="17609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1EB71-BAAD-41C8-AC41-548A4177446E}" type="datetimeFigureOut">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54A25-9E09-4613-80FA-8B4B360324BD}" type="slidenum">
              <a:t>‹#›</a:t>
            </a:fld>
            <a:endParaRPr lang="en-US"/>
          </a:p>
        </p:txBody>
      </p:sp>
    </p:spTree>
    <p:extLst>
      <p:ext uri="{BB962C8B-B14F-4D97-AF65-F5344CB8AC3E}">
        <p14:creationId xmlns:p14="http://schemas.microsoft.com/office/powerpoint/2010/main" val="528845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everyone, my name is Kristina Andrews and this is my project on customer spending analysis</a:t>
            </a:r>
          </a:p>
        </p:txBody>
      </p:sp>
      <p:sp>
        <p:nvSpPr>
          <p:cNvPr id="4" name="Slide Number Placeholder 3"/>
          <p:cNvSpPr>
            <a:spLocks noGrp="1"/>
          </p:cNvSpPr>
          <p:nvPr>
            <p:ph type="sldNum" sz="quarter" idx="5"/>
          </p:nvPr>
        </p:nvSpPr>
        <p:spPr/>
        <p:txBody>
          <a:bodyPr/>
          <a:lstStyle/>
          <a:p>
            <a:fld id="{30854A25-9E09-4613-80FA-8B4B360324BD}" type="slidenum">
              <a:rPr lang="en-US"/>
              <a:t>1</a:t>
            </a:fld>
            <a:endParaRPr lang="en-US"/>
          </a:p>
        </p:txBody>
      </p:sp>
    </p:spTree>
    <p:extLst>
      <p:ext uri="{BB962C8B-B14F-4D97-AF65-F5344CB8AC3E}">
        <p14:creationId xmlns:p14="http://schemas.microsoft.com/office/powerpoint/2010/main" val="84538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data set came from Kaggle as a public source. The data background is that it is an imagined data set. There are eight different columns initially. They are Customer Id, Age, Annual Income, Spending Score (1-100), Profession,  Gender, Work Experience (years), and Family Size. The data set is comprised of 2000 records before cleaning.</a:t>
            </a:r>
          </a:p>
        </p:txBody>
      </p:sp>
      <p:sp>
        <p:nvSpPr>
          <p:cNvPr id="4" name="Slide Number Placeholder 3"/>
          <p:cNvSpPr>
            <a:spLocks noGrp="1"/>
          </p:cNvSpPr>
          <p:nvPr>
            <p:ph type="sldNum" sz="quarter" idx="5"/>
          </p:nvPr>
        </p:nvSpPr>
        <p:spPr/>
        <p:txBody>
          <a:bodyPr/>
          <a:lstStyle/>
          <a:p>
            <a:fld id="{30854A25-9E09-4613-80FA-8B4B360324BD}" type="slidenum">
              <a:t>2</a:t>
            </a:fld>
            <a:endParaRPr lang="en-US"/>
          </a:p>
        </p:txBody>
      </p:sp>
    </p:spTree>
    <p:extLst>
      <p:ext uri="{BB962C8B-B14F-4D97-AF65-F5344CB8AC3E}">
        <p14:creationId xmlns:p14="http://schemas.microsoft.com/office/powerpoint/2010/main" val="189515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first thing I did after picking out my data was set to cleaning it. The first steps were to find out if there were any null values and to drop them, once that was done I also set about making sure there were no duplicates. I also dropped the customer id column and the age column. Though the age column initially seemed like a good addition to the data set after evaluating it I realized there were some errors in the column. Because of this I deleted that column as an attempt to prevent skewing. The customer id column was irrelevant to making any analysis and would impede our machine learning model.</a:t>
            </a:r>
          </a:p>
        </p:txBody>
      </p:sp>
      <p:sp>
        <p:nvSpPr>
          <p:cNvPr id="4" name="Slide Number Placeholder 3"/>
          <p:cNvSpPr>
            <a:spLocks noGrp="1"/>
          </p:cNvSpPr>
          <p:nvPr>
            <p:ph type="sldNum" sz="quarter" idx="5"/>
          </p:nvPr>
        </p:nvSpPr>
        <p:spPr/>
        <p:txBody>
          <a:bodyPr/>
          <a:lstStyle/>
          <a:p>
            <a:fld id="{30854A25-9E09-4613-80FA-8B4B360324BD}" type="slidenum">
              <a:t>3</a:t>
            </a:fld>
            <a:endParaRPr lang="en-US"/>
          </a:p>
        </p:txBody>
      </p:sp>
    </p:spTree>
    <p:extLst>
      <p:ext uri="{BB962C8B-B14F-4D97-AF65-F5344CB8AC3E}">
        <p14:creationId xmlns:p14="http://schemas.microsoft.com/office/powerpoint/2010/main" val="119725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for my model I decided to use the random forest model. So to create my model I need to identify my x and y values. The x values represent factors that will contribute to creating a machine learning model. They are gender, Annual income, family size,  profession, and work experience. The y values or target value is the original spending scores column adapted to show spending scores higher that 75 represented by 1 in the column if they are below 75 they get marked a 0. Additionally, I used the encoding method to change the columns gender and profession into numerical values so that they would work in the machine learning process.</a:t>
            </a:r>
          </a:p>
        </p:txBody>
      </p:sp>
      <p:sp>
        <p:nvSpPr>
          <p:cNvPr id="4" name="Slide Number Placeholder 3"/>
          <p:cNvSpPr>
            <a:spLocks noGrp="1"/>
          </p:cNvSpPr>
          <p:nvPr>
            <p:ph type="sldNum" sz="quarter" idx="5"/>
          </p:nvPr>
        </p:nvSpPr>
        <p:spPr/>
        <p:txBody>
          <a:bodyPr/>
          <a:lstStyle/>
          <a:p>
            <a:fld id="{30854A25-9E09-4613-80FA-8B4B360324BD}" type="slidenum">
              <a:t>4</a:t>
            </a:fld>
            <a:endParaRPr lang="en-US"/>
          </a:p>
        </p:txBody>
      </p:sp>
    </p:spTree>
    <p:extLst>
      <p:ext uri="{BB962C8B-B14F-4D97-AF65-F5344CB8AC3E}">
        <p14:creationId xmlns:p14="http://schemas.microsoft.com/office/powerpoint/2010/main" val="332099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Once the data was cleaned and put it into a useable form I scaled the data and created my machine learning model. I choose the random forest model because of the number of columns in the data. I have a classification report shown here that shows a accuracy score of 66%. Additionally, I was able to sort my x values columns by importance to see which one had the biggest impact. In this instance the most important column was Annual Income at .51. I did try other machine learning models but this one had the highest accuracy score and for the sake of time this is the one I focused on for this presentation but the other models are referenced on my </a:t>
            </a:r>
            <a:r>
              <a:rPr lang="en-US" dirty="0" err="1">
                <a:cs typeface="Calibri"/>
              </a:rPr>
              <a:t>github</a:t>
            </a:r>
            <a:r>
              <a:rPr lang="en-US" dirty="0">
                <a:cs typeface="Calibri"/>
              </a:rPr>
              <a:t>.</a:t>
            </a:r>
          </a:p>
        </p:txBody>
      </p:sp>
      <p:sp>
        <p:nvSpPr>
          <p:cNvPr id="4" name="Slide Number Placeholder 3"/>
          <p:cNvSpPr>
            <a:spLocks noGrp="1"/>
          </p:cNvSpPr>
          <p:nvPr>
            <p:ph type="sldNum" sz="quarter" idx="5"/>
          </p:nvPr>
        </p:nvSpPr>
        <p:spPr/>
        <p:txBody>
          <a:bodyPr/>
          <a:lstStyle/>
          <a:p>
            <a:fld id="{30854A25-9E09-4613-80FA-8B4B360324BD}" type="slidenum">
              <a:t>5</a:t>
            </a:fld>
            <a:endParaRPr lang="en-US"/>
          </a:p>
        </p:txBody>
      </p:sp>
    </p:spTree>
    <p:extLst>
      <p:ext uri="{BB962C8B-B14F-4D97-AF65-F5344CB8AC3E}">
        <p14:creationId xmlns:p14="http://schemas.microsoft.com/office/powerpoint/2010/main" val="102669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Some things I would have changed if I could was to keep the same idea but maybe choose a different dataset or a combination of data sets. I think this data was a bit to small and the issues with the ages did give me pause. Maybe, a data set where the store was a national store and I could make some comparisons or even create a map of some sort. Also just more factors/columns such as what the customers bought. </a:t>
            </a:r>
          </a:p>
        </p:txBody>
      </p:sp>
      <p:sp>
        <p:nvSpPr>
          <p:cNvPr id="4" name="Slide Number Placeholder 3"/>
          <p:cNvSpPr>
            <a:spLocks noGrp="1"/>
          </p:cNvSpPr>
          <p:nvPr>
            <p:ph type="sldNum" sz="quarter" idx="5"/>
          </p:nvPr>
        </p:nvSpPr>
        <p:spPr/>
        <p:txBody>
          <a:bodyPr/>
          <a:lstStyle/>
          <a:p>
            <a:fld id="{30854A25-9E09-4613-80FA-8B4B360324BD}" type="slidenum">
              <a:t>10</a:t>
            </a:fld>
            <a:endParaRPr lang="en-US"/>
          </a:p>
        </p:txBody>
      </p:sp>
    </p:spTree>
    <p:extLst>
      <p:ext uri="{BB962C8B-B14F-4D97-AF65-F5344CB8AC3E}">
        <p14:creationId xmlns:p14="http://schemas.microsoft.com/office/powerpoint/2010/main" val="2204518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3/29/2023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6364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1332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3/29/2023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5430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6933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3/29/2023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59686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2764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3/29/2023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436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1086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3/29/2023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3922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7025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481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3/29/2023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317740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1"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12"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3"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14"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15"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16"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17"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18"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19"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20"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21"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22"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23"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24"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25"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26"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27"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28"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29"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grpSp>
        <p:nvGrpSpPr>
          <p:cNvPr id="31" name="Group 30">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a:normAutofit/>
          </a:bodyPr>
          <a:lstStyle/>
          <a:p>
            <a:r>
              <a:rPr lang="en-US" dirty="0">
                <a:cs typeface="Calibri Light"/>
              </a:rPr>
              <a:t>Customer Spending</a:t>
            </a:r>
            <a:endParaRPr lang="en-US" dirty="0"/>
          </a:p>
        </p:txBody>
      </p:sp>
      <p:sp>
        <p:nvSpPr>
          <p:cNvPr id="3" name="Subtitle 2"/>
          <p:cNvSpPr>
            <a:spLocks noGrp="1"/>
          </p:cNvSpPr>
          <p:nvPr>
            <p:ph type="subTitle" idx="1"/>
          </p:nvPr>
        </p:nvSpPr>
        <p:spPr>
          <a:xfrm>
            <a:off x="1759237" y="3906266"/>
            <a:ext cx="8673427" cy="1322587"/>
          </a:xfrm>
        </p:spPr>
        <p:txBody>
          <a:bodyPr>
            <a:normAutofit/>
          </a:bodyPr>
          <a:lstStyle/>
          <a:p>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9"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810CAE9F-28E3-4DA4-AC5D-AA026DB949D3}"/>
              </a:ext>
            </a:extLst>
          </p:cNvPr>
          <p:cNvSpPr>
            <a:spLocks noGrp="1"/>
          </p:cNvSpPr>
          <p:nvPr>
            <p:ph type="title"/>
          </p:nvPr>
        </p:nvSpPr>
        <p:spPr>
          <a:xfrm>
            <a:off x="888631" y="2349925"/>
            <a:ext cx="3498979" cy="2456442"/>
          </a:xfrm>
        </p:spPr>
        <p:txBody>
          <a:bodyPr vert="horz" lIns="228600" tIns="228600" rIns="228600" bIns="228600" rtlCol="0" anchor="ctr">
            <a:noAutofit/>
          </a:bodyPr>
          <a:lstStyle/>
          <a:p>
            <a:r>
              <a:rPr lang="en-US" sz="3200" dirty="0">
                <a:cs typeface="Calibri Light"/>
              </a:rPr>
              <a:t>Recommendations</a:t>
            </a:r>
            <a:br>
              <a:rPr lang="en-US" sz="3200" dirty="0">
                <a:cs typeface="Calibri Light"/>
              </a:rPr>
            </a:br>
            <a:r>
              <a:rPr lang="en-US" sz="3200" dirty="0">
                <a:cs typeface="Calibri Light"/>
              </a:rPr>
              <a:t>&amp;</a:t>
            </a:r>
            <a:br>
              <a:rPr lang="en-US" sz="3200" dirty="0">
                <a:cs typeface="Calibri Light"/>
              </a:rPr>
            </a:br>
            <a:r>
              <a:rPr lang="en-US" sz="3200" dirty="0">
                <a:cs typeface="Calibri Light"/>
              </a:rPr>
              <a:t>Improvements</a:t>
            </a:r>
          </a:p>
        </p:txBody>
      </p:sp>
      <p:sp>
        <p:nvSpPr>
          <p:cNvPr id="3" name="Content Placeholder 2">
            <a:extLst>
              <a:ext uri="{FF2B5EF4-FFF2-40B4-BE49-F238E27FC236}">
                <a16:creationId xmlns:a16="http://schemas.microsoft.com/office/drawing/2014/main" id="{09C9F82F-B62E-D69A-6606-E272223EBE0D}"/>
              </a:ext>
            </a:extLst>
          </p:cNvPr>
          <p:cNvSpPr>
            <a:spLocks noGrp="1"/>
          </p:cNvSpPr>
          <p:nvPr>
            <p:ph idx="1"/>
          </p:nvPr>
        </p:nvSpPr>
        <p:spPr>
          <a:xfrm>
            <a:off x="5118447" y="803186"/>
            <a:ext cx="6281873" cy="5248622"/>
          </a:xfrm>
        </p:spPr>
        <p:txBody>
          <a:bodyPr vert="horz" lIns="91440" tIns="45720" rIns="91440" bIns="45720" rtlCol="0">
            <a:normAutofit/>
          </a:bodyPr>
          <a:lstStyle/>
          <a:p>
            <a:r>
              <a:rPr lang="en-US" dirty="0">
                <a:cs typeface="Calibri"/>
              </a:rPr>
              <a:t>Larger Data Set</a:t>
            </a:r>
          </a:p>
          <a:p>
            <a:endParaRPr lang="en-US" dirty="0">
              <a:cs typeface="Calibri"/>
            </a:endParaRPr>
          </a:p>
        </p:txBody>
      </p:sp>
    </p:spTree>
    <p:extLst>
      <p:ext uri="{BB962C8B-B14F-4D97-AF65-F5344CB8AC3E}">
        <p14:creationId xmlns:p14="http://schemas.microsoft.com/office/powerpoint/2010/main" val="146972703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9CA1971B-4996-4EBE-8D6D-EC189ED2E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F66BC19D-345B-44F1-9C83-BF33E813E6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26EA66BE-BD48-45B8-BA7F-97F314939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6647CFBB-2ACC-4077-A13D-1F2E0599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07EF9EE-3F33-4539-8177-D71E72F5E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405E2397-F650-4C1C-B578-97FD6F393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42FE7DA1-B811-43C7-8E50-7B2DF23E6F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7616D0D-5794-485D-A9BE-5D92D7FD45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1D6E3048-78E5-408A-ABD8-9966C2C326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9CAAB673-869C-4A2D-835F-616193D020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92BB43A7-0A0F-44A7-869D-4DA8D6CC9C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A0BB11D3-367D-410D-9269-BA113F3AFA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290A697D-F22F-4C47-8B13-33D2CB9595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9C2DA68E-F04C-4BB8-80F9-F7BC04F9EF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4F6292C3-C924-4ADD-904C-2F58F2B488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A28BC4B6-8A2F-462B-904D-79A947AB69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7B8BFE53-E98F-4BCC-89B9-3E5AAC5C3A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0CCE652E-3498-4620-B8BE-125B957D7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DA5F56C4-1481-46BB-8BAD-A47481B3A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13CD2C1A-95F0-40C9-A228-F1F953461F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C871B232-022C-40CA-B007-73D67288E3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FA081363-AC35-4BF9-8B41-8CF7992CDB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5941686" cy="4477933"/>
            <a:chOff x="807084" y="1186483"/>
            <a:chExt cx="5941686" cy="4477933"/>
          </a:xfrm>
        </p:grpSpPr>
        <p:sp>
          <p:nvSpPr>
            <p:cNvPr id="59" name="Rectangle 58">
              <a:extLst>
                <a:ext uri="{FF2B5EF4-FFF2-40B4-BE49-F238E27FC236}">
                  <a16:creationId xmlns:a16="http://schemas.microsoft.com/office/drawing/2014/main" id="{6FDA8BE6-2642-4704-AFE6-AC6E18950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780" y="1186483"/>
              <a:ext cx="5940295"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39">
              <a:extLst>
                <a:ext uri="{FF2B5EF4-FFF2-40B4-BE49-F238E27FC236}">
                  <a16:creationId xmlns:a16="http://schemas.microsoft.com/office/drawing/2014/main" id="{ACEA5406-96E6-4D89-9116-BD47C446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574311"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BD49ABA-C707-47AE-A63B-183E861F9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5941686"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7D63AE1-553D-927D-1B75-B7AF3C0D0AC0}"/>
              </a:ext>
            </a:extLst>
          </p:cNvPr>
          <p:cNvSpPr>
            <a:spLocks noGrp="1"/>
          </p:cNvSpPr>
          <p:nvPr>
            <p:ph type="title"/>
          </p:nvPr>
        </p:nvSpPr>
        <p:spPr>
          <a:xfrm>
            <a:off x="895414" y="2075504"/>
            <a:ext cx="5769989" cy="1748729"/>
          </a:xfrm>
        </p:spPr>
        <p:txBody>
          <a:bodyPr vert="horz" lIns="228600" tIns="228600" rIns="228600" bIns="0" rtlCol="0" anchor="b">
            <a:normAutofit/>
          </a:bodyPr>
          <a:lstStyle/>
          <a:p>
            <a:pPr>
              <a:lnSpc>
                <a:spcPct val="80000"/>
              </a:lnSpc>
            </a:pPr>
            <a:r>
              <a:rPr lang="en-US" sz="5400"/>
              <a:t>Questions</a:t>
            </a:r>
          </a:p>
        </p:txBody>
      </p:sp>
      <p:pic>
        <p:nvPicPr>
          <p:cNvPr id="5" name="Picture 4" descr="Yellow question mark">
            <a:extLst>
              <a:ext uri="{FF2B5EF4-FFF2-40B4-BE49-F238E27FC236}">
                <a16:creationId xmlns:a16="http://schemas.microsoft.com/office/drawing/2014/main" id="{AF4EE9A0-A648-0244-7BCC-7E75680585FE}"/>
              </a:ext>
            </a:extLst>
          </p:cNvPr>
          <p:cNvPicPr>
            <a:picLocks noChangeAspect="1"/>
          </p:cNvPicPr>
          <p:nvPr/>
        </p:nvPicPr>
        <p:blipFill rotWithShape="1">
          <a:blip r:embed="rId2"/>
          <a:srcRect l="49152" r="10292" b="-3"/>
          <a:stretch/>
        </p:blipFill>
        <p:spPr>
          <a:xfrm>
            <a:off x="7557328" y="227"/>
            <a:ext cx="4634671" cy="6858000"/>
          </a:xfrm>
          <a:prstGeom prst="rect">
            <a:avLst/>
          </a:prstGeom>
          <a:ln w="9525">
            <a:noFill/>
          </a:ln>
        </p:spPr>
      </p:pic>
    </p:spTree>
    <p:extLst>
      <p:ext uri="{BB962C8B-B14F-4D97-AF65-F5344CB8AC3E}">
        <p14:creationId xmlns:p14="http://schemas.microsoft.com/office/powerpoint/2010/main" val="314220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1"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6" name="Group 65">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7" name="Rectangle 66">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7"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68">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0BF62B0F-04A1-BA27-2E63-51A8E92EA1DF}"/>
              </a:ext>
            </a:extLst>
          </p:cNvPr>
          <p:cNvSpPr>
            <a:spLocks noGrp="1"/>
          </p:cNvSpPr>
          <p:nvPr>
            <p:ph type="title"/>
          </p:nvPr>
        </p:nvSpPr>
        <p:spPr>
          <a:xfrm>
            <a:off x="888631" y="2349925"/>
            <a:ext cx="3498979" cy="2456442"/>
          </a:xfrm>
        </p:spPr>
        <p:txBody>
          <a:bodyPr>
            <a:normAutofit/>
          </a:bodyPr>
          <a:lstStyle/>
          <a:p>
            <a:r>
              <a:rPr lang="en-US" dirty="0">
                <a:cs typeface="Calibri Light"/>
              </a:rPr>
              <a:t>Project Overview</a:t>
            </a:r>
          </a:p>
        </p:txBody>
      </p:sp>
      <p:sp>
        <p:nvSpPr>
          <p:cNvPr id="98" name="Content Placeholder 2">
            <a:extLst>
              <a:ext uri="{FF2B5EF4-FFF2-40B4-BE49-F238E27FC236}">
                <a16:creationId xmlns:a16="http://schemas.microsoft.com/office/drawing/2014/main" id="{89F29452-8C45-3893-AB43-C28D7DFAF10B}"/>
              </a:ext>
            </a:extLst>
          </p:cNvPr>
          <p:cNvSpPr>
            <a:spLocks noGrp="1"/>
          </p:cNvSpPr>
          <p:nvPr>
            <p:ph idx="1"/>
          </p:nvPr>
        </p:nvSpPr>
        <p:spPr>
          <a:xfrm>
            <a:off x="5118447" y="803186"/>
            <a:ext cx="6281873" cy="5248622"/>
          </a:xfrm>
        </p:spPr>
        <p:txBody>
          <a:bodyPr>
            <a:normAutofit/>
          </a:bodyPr>
          <a:lstStyle/>
          <a:p>
            <a:r>
              <a:rPr lang="en-US" dirty="0"/>
              <a:t>What does the data entail?</a:t>
            </a:r>
          </a:p>
        </p:txBody>
      </p:sp>
    </p:spTree>
    <p:extLst>
      <p:ext uri="{BB962C8B-B14F-4D97-AF65-F5344CB8AC3E}">
        <p14:creationId xmlns:p14="http://schemas.microsoft.com/office/powerpoint/2010/main" val="36937304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DBA0-7C6B-5E1E-9FA3-07D82BBE02C4}"/>
              </a:ext>
            </a:extLst>
          </p:cNvPr>
          <p:cNvSpPr>
            <a:spLocks noGrp="1"/>
          </p:cNvSpPr>
          <p:nvPr>
            <p:ph type="title"/>
          </p:nvPr>
        </p:nvSpPr>
        <p:spPr>
          <a:xfrm>
            <a:off x="888631" y="2349925"/>
            <a:ext cx="3498979" cy="2456442"/>
          </a:xfrm>
        </p:spPr>
        <p:txBody>
          <a:bodyPr>
            <a:normAutofit/>
          </a:bodyPr>
          <a:lstStyle/>
          <a:p>
            <a:r>
              <a:rPr lang="en-US" dirty="0">
                <a:cs typeface="Calibri Light"/>
              </a:rPr>
              <a:t>Data Cleaning</a:t>
            </a:r>
            <a:endParaRPr lang="en-US" dirty="0"/>
          </a:p>
        </p:txBody>
      </p:sp>
      <p:graphicFrame>
        <p:nvGraphicFramePr>
          <p:cNvPr id="38" name="Content Placeholder 2">
            <a:extLst>
              <a:ext uri="{FF2B5EF4-FFF2-40B4-BE49-F238E27FC236}">
                <a16:creationId xmlns:a16="http://schemas.microsoft.com/office/drawing/2014/main" id="{658DC11D-D11E-995D-081C-CE864BE81ECC}"/>
              </a:ext>
            </a:extLst>
          </p:cNvPr>
          <p:cNvGraphicFramePr>
            <a:graphicFrameLocks noGrp="1"/>
          </p:cNvGraphicFramePr>
          <p:nvPr>
            <p:ph idx="1"/>
            <p:extLst>
              <p:ext uri="{D42A27DB-BD31-4B8C-83A1-F6EECF244321}">
                <p14:modId xmlns:p14="http://schemas.microsoft.com/office/powerpoint/2010/main" val="2458127344"/>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45675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05660BD7-24CA-12CA-7B37-43191525BC3F}"/>
              </a:ext>
            </a:extLst>
          </p:cNvPr>
          <p:cNvSpPr>
            <a:spLocks noGrp="1"/>
          </p:cNvSpPr>
          <p:nvPr>
            <p:ph type="title"/>
          </p:nvPr>
        </p:nvSpPr>
        <p:spPr>
          <a:xfrm>
            <a:off x="888631" y="2349925"/>
            <a:ext cx="3498979" cy="2456442"/>
          </a:xfrm>
        </p:spPr>
        <p:txBody>
          <a:bodyPr>
            <a:normAutofit/>
          </a:bodyPr>
          <a:lstStyle/>
          <a:p>
            <a:r>
              <a:rPr lang="en-US" dirty="0">
                <a:cs typeface="Calibri Light"/>
              </a:rPr>
              <a:t>Random Forest Model</a:t>
            </a:r>
            <a:endParaRPr lang="en-US" dirty="0"/>
          </a:p>
        </p:txBody>
      </p:sp>
      <p:sp>
        <p:nvSpPr>
          <p:cNvPr id="3" name="Content Placeholder 2">
            <a:extLst>
              <a:ext uri="{FF2B5EF4-FFF2-40B4-BE49-F238E27FC236}">
                <a16:creationId xmlns:a16="http://schemas.microsoft.com/office/drawing/2014/main" id="{4A2FCCF7-385F-FB0C-8BCF-31514A968442}"/>
              </a:ext>
            </a:extLst>
          </p:cNvPr>
          <p:cNvSpPr>
            <a:spLocks noGrp="1"/>
          </p:cNvSpPr>
          <p:nvPr>
            <p:ph idx="1"/>
          </p:nvPr>
        </p:nvSpPr>
        <p:spPr>
          <a:xfrm>
            <a:off x="5118447" y="803186"/>
            <a:ext cx="6281873" cy="5248622"/>
          </a:xfrm>
        </p:spPr>
        <p:txBody>
          <a:bodyPr>
            <a:normAutofit/>
          </a:bodyPr>
          <a:lstStyle/>
          <a:p>
            <a:pPr marL="0" indent="0">
              <a:buNone/>
            </a:pPr>
            <a:r>
              <a:rPr lang="en-US" dirty="0"/>
              <a:t>X values:</a:t>
            </a:r>
          </a:p>
          <a:p>
            <a:r>
              <a:rPr lang="en-US" dirty="0"/>
              <a:t>Gender</a:t>
            </a:r>
          </a:p>
          <a:p>
            <a:r>
              <a:rPr lang="en-US" dirty="0"/>
              <a:t>Annual Income</a:t>
            </a:r>
          </a:p>
          <a:p>
            <a:r>
              <a:rPr lang="en-US" dirty="0"/>
              <a:t>Family Size</a:t>
            </a:r>
          </a:p>
          <a:p>
            <a:r>
              <a:rPr lang="en-US" dirty="0"/>
              <a:t>Profession</a:t>
            </a:r>
          </a:p>
          <a:p>
            <a:r>
              <a:rPr lang="en-US" dirty="0"/>
              <a:t>Work Experience</a:t>
            </a:r>
          </a:p>
          <a:p>
            <a:pPr marL="0" indent="0">
              <a:buNone/>
            </a:pPr>
            <a:r>
              <a:rPr lang="en-US" dirty="0"/>
              <a:t>Y value:</a:t>
            </a:r>
          </a:p>
          <a:p>
            <a:r>
              <a:rPr lang="en-US" dirty="0" err="1"/>
              <a:t>Spending_Score</a:t>
            </a:r>
            <a:r>
              <a:rPr lang="en-US" dirty="0"/>
              <a:t> &gt;=75</a:t>
            </a:r>
          </a:p>
        </p:txBody>
      </p:sp>
    </p:spTree>
    <p:extLst>
      <p:ext uri="{BB962C8B-B14F-4D97-AF65-F5344CB8AC3E}">
        <p14:creationId xmlns:p14="http://schemas.microsoft.com/office/powerpoint/2010/main" val="371612483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4664597-0AEF-FBE4-06C8-E770AAAA211A}"/>
              </a:ext>
            </a:extLst>
          </p:cNvPr>
          <p:cNvSpPr>
            <a:spLocks noGrp="1"/>
          </p:cNvSpPr>
          <p:nvPr>
            <p:ph type="title"/>
          </p:nvPr>
        </p:nvSpPr>
        <p:spPr>
          <a:xfrm>
            <a:off x="888631" y="2349925"/>
            <a:ext cx="3498979" cy="2456442"/>
          </a:xfrm>
        </p:spPr>
        <p:txBody>
          <a:bodyPr>
            <a:normAutofit/>
          </a:bodyPr>
          <a:lstStyle/>
          <a:p>
            <a:r>
              <a:rPr lang="en-US" dirty="0">
                <a:cs typeface="Calibri Light"/>
              </a:rPr>
              <a:t>Random Forest Model</a:t>
            </a:r>
            <a:br>
              <a:rPr lang="en-US" dirty="0">
                <a:cs typeface="Calibri Light"/>
              </a:rPr>
            </a:br>
            <a:r>
              <a:rPr lang="en-US" dirty="0">
                <a:cs typeface="Calibri Light"/>
              </a:rPr>
              <a:t>Cont.</a:t>
            </a:r>
            <a:endParaRPr lang="en-US" dirty="0"/>
          </a:p>
        </p:txBody>
      </p:sp>
      <p:sp>
        <p:nvSpPr>
          <p:cNvPr id="3" name="Content Placeholder 2">
            <a:extLst>
              <a:ext uri="{FF2B5EF4-FFF2-40B4-BE49-F238E27FC236}">
                <a16:creationId xmlns:a16="http://schemas.microsoft.com/office/drawing/2014/main" id="{0101312F-7795-4E62-75F6-D60CEAC94AD1}"/>
              </a:ext>
            </a:extLst>
          </p:cNvPr>
          <p:cNvSpPr>
            <a:spLocks noGrp="1"/>
          </p:cNvSpPr>
          <p:nvPr>
            <p:ph idx="1"/>
          </p:nvPr>
        </p:nvSpPr>
        <p:spPr>
          <a:xfrm>
            <a:off x="5118447" y="803186"/>
            <a:ext cx="6281873" cy="5248622"/>
          </a:xfrm>
        </p:spPr>
        <p:txBody>
          <a:bodyPr>
            <a:normAutofit/>
          </a:bodyPr>
          <a:lstStyle/>
          <a:p>
            <a:pPr marL="0" indent="0">
              <a:buNone/>
            </a:pPr>
            <a:r>
              <a:rPr lang="en-US" sz="2000" dirty="0"/>
              <a:t>Classification Report:</a:t>
            </a:r>
          </a:p>
          <a:p>
            <a:pPr marL="0" indent="0">
              <a:buNone/>
            </a:pPr>
            <a:r>
              <a:rPr lang="en-US" dirty="0"/>
              <a:t>Importance Factors:</a:t>
            </a:r>
          </a:p>
          <a:p>
            <a:pPr marL="0" indent="0">
              <a:buNone/>
            </a:pPr>
            <a:endParaRPr lang="en-US" dirty="0"/>
          </a:p>
        </p:txBody>
      </p:sp>
      <p:pic>
        <p:nvPicPr>
          <p:cNvPr id="4" name="Picture 4">
            <a:extLst>
              <a:ext uri="{FF2B5EF4-FFF2-40B4-BE49-F238E27FC236}">
                <a16:creationId xmlns:a16="http://schemas.microsoft.com/office/drawing/2014/main" id="{800DFA84-A81D-73B8-12D0-5D52F5C97E16}"/>
              </a:ext>
            </a:extLst>
          </p:cNvPr>
          <p:cNvPicPr>
            <a:picLocks noChangeAspect="1"/>
          </p:cNvPicPr>
          <p:nvPr/>
        </p:nvPicPr>
        <p:blipFill>
          <a:blip r:embed="rId3"/>
          <a:stretch>
            <a:fillRect/>
          </a:stretch>
        </p:blipFill>
        <p:spPr>
          <a:xfrm>
            <a:off x="7883237" y="1604041"/>
            <a:ext cx="3782290" cy="2735520"/>
          </a:xfrm>
          <a:prstGeom prst="rect">
            <a:avLst/>
          </a:prstGeom>
        </p:spPr>
      </p:pic>
      <p:pic>
        <p:nvPicPr>
          <p:cNvPr id="5" name="Picture 5" descr="Text&#10;&#10;Description automatically generated">
            <a:extLst>
              <a:ext uri="{FF2B5EF4-FFF2-40B4-BE49-F238E27FC236}">
                <a16:creationId xmlns:a16="http://schemas.microsoft.com/office/drawing/2014/main" id="{D83A69E5-D3F1-8FEF-20C2-E51ED18CD933}"/>
              </a:ext>
            </a:extLst>
          </p:cNvPr>
          <p:cNvPicPr>
            <a:picLocks noChangeAspect="1"/>
          </p:cNvPicPr>
          <p:nvPr/>
        </p:nvPicPr>
        <p:blipFill>
          <a:blip r:embed="rId4"/>
          <a:stretch>
            <a:fillRect/>
          </a:stretch>
        </p:blipFill>
        <p:spPr>
          <a:xfrm>
            <a:off x="4610507" y="4339911"/>
            <a:ext cx="3435927" cy="2077011"/>
          </a:xfrm>
          <a:prstGeom prst="rect">
            <a:avLst/>
          </a:prstGeom>
        </p:spPr>
      </p:pic>
    </p:spTree>
    <p:extLst>
      <p:ext uri="{BB962C8B-B14F-4D97-AF65-F5344CB8AC3E}">
        <p14:creationId xmlns:p14="http://schemas.microsoft.com/office/powerpoint/2010/main" val="19862800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7" name="Group 18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8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8" name="Group 20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09" name="Rectangle 20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Isosceles Triangle 20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Rectangle 21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13" name="Rectangle 212">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216"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217"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218"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219"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220"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221"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222"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223"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224"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225"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226"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227"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228"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229"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230"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231"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232"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233"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234"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grpSp>
        <p:nvGrpSpPr>
          <p:cNvPr id="236" name="Group 235">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37" name="Rectangle 236">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8" name="Isosceles Triangle 237">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Rectangle 238">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5B0F4A2E-0600-EC2B-3094-592A7949DF94}"/>
              </a:ext>
            </a:extLst>
          </p:cNvPr>
          <p:cNvSpPr>
            <a:spLocks noGrp="1"/>
          </p:cNvSpPr>
          <p:nvPr>
            <p:ph type="title"/>
          </p:nvPr>
        </p:nvSpPr>
        <p:spPr>
          <a:xfrm>
            <a:off x="1759236" y="2075504"/>
            <a:ext cx="8679915" cy="1748729"/>
          </a:xfrm>
        </p:spPr>
        <p:txBody>
          <a:bodyPr vert="horz" lIns="228600" tIns="228600" rIns="228600" bIns="0" rtlCol="0" anchor="b">
            <a:normAutofit/>
          </a:bodyPr>
          <a:lstStyle/>
          <a:p>
            <a:pPr>
              <a:lnSpc>
                <a:spcPct val="80000"/>
              </a:lnSpc>
            </a:pPr>
            <a:r>
              <a:rPr lang="en-US" sz="5400"/>
              <a:t>Visualizations</a:t>
            </a:r>
          </a:p>
        </p:txBody>
      </p:sp>
    </p:spTree>
    <p:extLst>
      <p:ext uri="{BB962C8B-B14F-4D97-AF65-F5344CB8AC3E}">
        <p14:creationId xmlns:p14="http://schemas.microsoft.com/office/powerpoint/2010/main" val="189295445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40"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4" name="Picture 4" descr="Chart&#10;&#10;Description automatically generated">
            <a:extLst>
              <a:ext uri="{FF2B5EF4-FFF2-40B4-BE49-F238E27FC236}">
                <a16:creationId xmlns:a16="http://schemas.microsoft.com/office/drawing/2014/main" id="{FA1AF884-96B4-F902-87C5-DD42E2ACA35D}"/>
              </a:ext>
            </a:extLst>
          </p:cNvPr>
          <p:cNvPicPr>
            <a:picLocks noGrp="1" noChangeAspect="1"/>
          </p:cNvPicPr>
          <p:nvPr>
            <p:ph idx="1"/>
          </p:nvPr>
        </p:nvPicPr>
        <p:blipFill>
          <a:blip r:embed="rId2"/>
          <a:stretch>
            <a:fillRect/>
          </a:stretch>
        </p:blipFill>
        <p:spPr>
          <a:xfrm>
            <a:off x="643467" y="2338494"/>
            <a:ext cx="10905066" cy="2181012"/>
          </a:xfrm>
          <a:prstGeom prst="rect">
            <a:avLst/>
          </a:prstGeom>
        </p:spPr>
      </p:pic>
    </p:spTree>
    <p:extLst>
      <p:ext uri="{BB962C8B-B14F-4D97-AF65-F5344CB8AC3E}">
        <p14:creationId xmlns:p14="http://schemas.microsoft.com/office/powerpoint/2010/main" val="335523170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15"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2"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7" name="Picture 7" descr="Chart, bar chart&#10;&#10;Description automatically generated">
            <a:extLst>
              <a:ext uri="{FF2B5EF4-FFF2-40B4-BE49-F238E27FC236}">
                <a16:creationId xmlns:a16="http://schemas.microsoft.com/office/drawing/2014/main" id="{08791469-A263-5994-F330-86258202EA38}"/>
              </a:ext>
            </a:extLst>
          </p:cNvPr>
          <p:cNvPicPr>
            <a:picLocks noGrp="1" noChangeAspect="1"/>
          </p:cNvPicPr>
          <p:nvPr>
            <p:ph idx="1"/>
          </p:nvPr>
        </p:nvPicPr>
        <p:blipFill>
          <a:blip r:embed="rId2"/>
          <a:stretch>
            <a:fillRect/>
          </a:stretch>
        </p:blipFill>
        <p:spPr>
          <a:xfrm>
            <a:off x="643467" y="2829222"/>
            <a:ext cx="10905066" cy="1825484"/>
          </a:xfrm>
          <a:prstGeom prst="rect">
            <a:avLst/>
          </a:prstGeom>
        </p:spPr>
      </p:pic>
    </p:spTree>
    <p:extLst>
      <p:ext uri="{BB962C8B-B14F-4D97-AF65-F5344CB8AC3E}">
        <p14:creationId xmlns:p14="http://schemas.microsoft.com/office/powerpoint/2010/main" val="121310451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E01C-4A0D-A323-3C5B-901FC7DF5AC2}"/>
              </a:ext>
            </a:extLst>
          </p:cNvPr>
          <p:cNvSpPr>
            <a:spLocks noGrp="1"/>
          </p:cNvSpPr>
          <p:nvPr>
            <p:ph type="title"/>
          </p:nvPr>
        </p:nvSpPr>
        <p:spPr/>
        <p:txBody>
          <a:bodyPr/>
          <a:lstStyle/>
          <a:p>
            <a:r>
              <a:rPr lang="en-US" dirty="0">
                <a:cs typeface="Calibri Light"/>
              </a:rPr>
              <a:t>Tools</a:t>
            </a:r>
            <a:endParaRPr lang="en-US" dirty="0"/>
          </a:p>
        </p:txBody>
      </p:sp>
      <p:sp>
        <p:nvSpPr>
          <p:cNvPr id="3" name="Content Placeholder 2">
            <a:extLst>
              <a:ext uri="{FF2B5EF4-FFF2-40B4-BE49-F238E27FC236}">
                <a16:creationId xmlns:a16="http://schemas.microsoft.com/office/drawing/2014/main" id="{F9415D91-53DE-7B6F-B76A-DDD80EDDCA59}"/>
              </a:ext>
            </a:extLst>
          </p:cNvPr>
          <p:cNvSpPr>
            <a:spLocks noGrp="1"/>
          </p:cNvSpPr>
          <p:nvPr>
            <p:ph idx="1"/>
          </p:nvPr>
        </p:nvSpPr>
        <p:spPr/>
        <p:txBody>
          <a:bodyPr vert="horz" lIns="91440" tIns="45720" rIns="91440" bIns="45720" rtlCol="0" anchor="t">
            <a:normAutofit/>
          </a:bodyPr>
          <a:lstStyle/>
          <a:p>
            <a:r>
              <a:rPr lang="en-US" dirty="0">
                <a:cs typeface="Calibri"/>
              </a:rPr>
              <a:t>Python</a:t>
            </a:r>
          </a:p>
          <a:p>
            <a:r>
              <a:rPr lang="en-US" dirty="0" err="1">
                <a:cs typeface="Calibri"/>
              </a:rPr>
              <a:t>Jupyter</a:t>
            </a:r>
            <a:r>
              <a:rPr lang="en-US" dirty="0">
                <a:cs typeface="Calibri"/>
              </a:rPr>
              <a:t> Notebook</a:t>
            </a:r>
          </a:p>
          <a:p>
            <a:r>
              <a:rPr lang="en-US" dirty="0">
                <a:cs typeface="Calibri"/>
              </a:rPr>
              <a:t>GitHub</a:t>
            </a:r>
          </a:p>
          <a:p>
            <a:r>
              <a:rPr lang="en-US" dirty="0">
                <a:cs typeface="Calibri"/>
              </a:rPr>
              <a:t>Kaggle</a:t>
            </a:r>
          </a:p>
          <a:p>
            <a:r>
              <a:rPr lang="en-US" dirty="0">
                <a:cs typeface="Calibri"/>
              </a:rPr>
              <a:t>Tableau</a:t>
            </a:r>
          </a:p>
        </p:txBody>
      </p:sp>
    </p:spTree>
    <p:extLst>
      <p:ext uri="{BB962C8B-B14F-4D97-AF65-F5344CB8AC3E}">
        <p14:creationId xmlns:p14="http://schemas.microsoft.com/office/powerpoint/2010/main" val="191987122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Atlas</vt:lpstr>
      <vt:lpstr>Customer Spending</vt:lpstr>
      <vt:lpstr>Project Overview</vt:lpstr>
      <vt:lpstr>Data Cleaning</vt:lpstr>
      <vt:lpstr>Random Forest Model</vt:lpstr>
      <vt:lpstr>Random Forest Model Cont.</vt:lpstr>
      <vt:lpstr>Visualizations</vt:lpstr>
      <vt:lpstr>PowerPoint Presentation</vt:lpstr>
      <vt:lpstr>PowerPoint Presentation</vt:lpstr>
      <vt:lpstr>Tools</vt:lpstr>
      <vt:lpstr>Recommendations &amp; Improvements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344</cp:revision>
  <dcterms:created xsi:type="dcterms:W3CDTF">2023-03-29T16:58:27Z</dcterms:created>
  <dcterms:modified xsi:type="dcterms:W3CDTF">2023-03-29T21:35:02Z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02437dd-2777-4767-9eac-36c9d699896f_Enabled">
    <vt:lpwstr>true</vt:lpwstr>
  </property>
  <property fmtid="{D5CDD505-2E9C-101B-9397-08002B2CF9AE}" pid="3" name="MSIP_Label_d02437dd-2777-4767-9eac-36c9d699896f_SetDate">
    <vt:lpwstr>2023-03-29T16:58:38Z</vt:lpwstr>
  </property>
  <property fmtid="{D5CDD505-2E9C-101B-9397-08002B2CF9AE}" pid="4" name="MSIP_Label_d02437dd-2777-4767-9eac-36c9d699896f_Method">
    <vt:lpwstr>Standard</vt:lpwstr>
  </property>
  <property fmtid="{D5CDD505-2E9C-101B-9397-08002B2CF9AE}" pid="5" name="MSIP_Label_d02437dd-2777-4767-9eac-36c9d699896f_Name">
    <vt:lpwstr>defa4170-0d19-0005-0004-bc88714345d2</vt:lpwstr>
  </property>
  <property fmtid="{D5CDD505-2E9C-101B-9397-08002B2CF9AE}" pid="6" name="MSIP_Label_d02437dd-2777-4767-9eac-36c9d699896f_SiteId">
    <vt:lpwstr>1aa2e328-7d0f-4fd1-9216-c479a1c14f9d</vt:lpwstr>
  </property>
  <property fmtid="{D5CDD505-2E9C-101B-9397-08002B2CF9AE}" pid="7" name="MSIP_Label_d02437dd-2777-4767-9eac-36c9d699896f_ActionId">
    <vt:lpwstr>26ab900e-115e-4056-9d45-377d9c5fa507</vt:lpwstr>
  </property>
  <property fmtid="{D5CDD505-2E9C-101B-9397-08002B2CF9AE}" pid="8" name="MSIP_Label_d02437dd-2777-4767-9eac-36c9d699896f_ContentBits">
    <vt:lpwstr>0</vt:lpwstr>
  </property>
</Properties>
</file>