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8" r:id="rId7"/>
    <p:sldId id="272" r:id="rId8"/>
    <p:sldId id="266" r:id="rId9"/>
    <p:sldId id="265" r:id="rId10"/>
    <p:sldId id="267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BEB6-7D70-6027-1768-3AE56D950F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07DF0-BEFE-8176-487F-39F2670E9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82D6B-3537-62F7-B67F-46E541DA1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92F25-585B-43DE-ED63-2BE8595F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91D29-99AD-42B2-4970-16478014C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60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39C5-B700-2234-B244-319570B8A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0035FB-6C74-B309-2BC8-5F15DB0207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FE15-F6DC-08E8-09C1-EDA3DB476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04BC9-4F17-A5BD-EE4B-F56C90D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64715-6BA4-D166-DC26-48621EF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2065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377F5-2F9D-AA5E-2AF1-E22B2CCF51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740E19-C330-4F8E-A5CB-A255A00347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9649F-BBEE-DF36-68AF-CB4CC14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3C1E2-382B-5CF0-B8DE-9B19AE28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BD462-3E77-54FA-40A2-130AEC0A7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405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275A3-6BBA-2208-46A4-D869B863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79792-F982-C2BB-67E0-89AFEA853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E667B-9761-06C5-1999-C4D25B825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7F51-A856-7525-3D39-DE585DD5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A94A-8786-E9F7-D7D2-02DE1440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57410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405E8-4330-1A4F-7D9F-1FD7AA7E4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CA57-7753-2BC1-852C-2C52E079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46934-9425-32E4-9F97-741F6962B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4A367-3EF2-5365-5171-D8898EB6C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E0BE2-5F64-A5A9-2CA1-CB3EEBD50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001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C678E-B456-3EA3-8308-FC6FD25B9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8D7C-D0A3-3838-BB46-EB26A9D8C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493029-C20E-6E11-E240-3176589B7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407D6-5406-235D-CF23-59953DCC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E8669B-8EF2-0FE4-F425-0CFD778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7806-C344-15B4-34E2-9CA0C880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080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3C28-C7BE-FE5E-206F-7B339B32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68F16-3316-8CB5-0FAB-DE4A77FC8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E43E6-7C2D-9334-EF88-7C6DF1CE7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8BA2AF-DD69-EE21-0588-BECACED03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EC71A-99D6-7FF8-D036-F7C248B93B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216B9D-F2C7-C48A-A372-A5298E76F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DA14EE-8762-DD3D-4EC2-939CF96FA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A984EB-C952-1BFE-3A5C-1EC108D63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4298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0686-9DAD-8382-5241-BD4F59BAC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6170-C51E-8489-BD58-5271B897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99999-49FF-19A2-FDBB-EBADC61A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26C8AD-4A1D-C57D-C11A-B1CE580E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4865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9FEFCE-F04A-559E-0972-A9A2B025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10F874-C33C-D837-8134-459C1BB5A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67438-E7D2-D780-841B-057D65CBC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8386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03C45-649C-99AE-A3CB-8D0AA8ECF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D9724-74EA-E0E7-65AA-ED42565C9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9A02F-E485-3365-A223-6984EACB3E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78BD55-383B-B5B9-E9AA-A21EBB07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08EC2-230E-A507-5713-EACACA20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E984-F58C-8A4A-614C-48C6F24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8163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F1BF-0A1E-C1AB-89EA-DA7AE740A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1E2DC-160F-6BA2-E468-D9A2393A1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B0BFE-B729-F3BB-97E4-2FB10E608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7B25AD-267D-3C95-A9E3-338BAA067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79EF6-5C5F-6799-77A4-3FDBF754C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3E29C-B096-11E0-DC18-1F029837B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7308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468B0-A201-CC65-BD1C-7ADA3E2FA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A0AC-9832-8EF3-E4D8-D69B9F1A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5899D-FDB0-3E12-2A4D-B2BE1C4FD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55CA2-46FC-4F98-8981-EB15C80A34FE}" type="datetimeFigureOut">
              <a:rPr lang="en-SG" smtClean="0"/>
              <a:t>7/9/2025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034CE-7F72-621D-D5FB-024A7736B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22BD-E6C8-63CC-DB8C-E4C88F1849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6D1772-1E1B-4188-B9D9-027C2EB40F1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6366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12" Type="http://schemas.openxmlformats.org/officeDocument/2006/relationships/image" Target="../media/image7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4.sv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9.png"/><Relationship Id="rId9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7.svg"/><Relationship Id="rId7" Type="http://schemas.openxmlformats.org/officeDocument/2006/relationships/image" Target="../media/image4.svg"/><Relationship Id="rId12" Type="http://schemas.openxmlformats.org/officeDocument/2006/relationships/image" Target="../media/image13.svg"/><Relationship Id="rId2" Type="http://schemas.openxmlformats.org/officeDocument/2006/relationships/image" Target="../media/image6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1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8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3.svg"/><Relationship Id="rId5" Type="http://schemas.openxmlformats.org/officeDocument/2006/relationships/image" Target="../media/image6.png"/><Relationship Id="rId10" Type="http://schemas.openxmlformats.org/officeDocument/2006/relationships/image" Target="../media/image12.pn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1.wdp"/><Relationship Id="rId3" Type="http://schemas.openxmlformats.org/officeDocument/2006/relationships/image" Target="../media/image11.png"/><Relationship Id="rId7" Type="http://schemas.openxmlformats.org/officeDocument/2006/relationships/image" Target="../media/image13.svg"/><Relationship Id="rId12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svg"/><Relationship Id="rId5" Type="http://schemas.openxmlformats.org/officeDocument/2006/relationships/image" Target="../media/image10.png"/><Relationship Id="rId1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9.pn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0" Type="http://schemas.openxmlformats.org/officeDocument/2006/relationships/image" Target="../media/image4.sv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E21529-9993-4BEE-501F-FCAA7943BF71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54794A4-9B4D-A723-CEB8-2A84C954A349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005EB3-C6C6-D907-54FB-7BF5B7B780C1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FCD260E-23E3-1DF9-FF28-C6A613F040FD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B8292A-8B4F-B2F9-2DFE-891F68007DD2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A05A23-DA1F-C13F-D03F-E1F86185CBE6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C868B9-3ADB-8560-E8A7-48F53627690B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193279-4A04-FFB3-561C-141ACB726B62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2943920-1ED2-21FC-F0C6-4D060F92F49A}"/>
              </a:ext>
            </a:extLst>
          </p:cNvPr>
          <p:cNvSpPr/>
          <p:nvPr/>
        </p:nvSpPr>
        <p:spPr>
          <a:xfrm>
            <a:off x="1376172" y="5094766"/>
            <a:ext cx="3273552" cy="530353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Connect Wallet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83BCA0-FC9F-DD2B-D938-F84C11A128F1}"/>
              </a:ext>
            </a:extLst>
          </p:cNvPr>
          <p:cNvSpPr txBox="1"/>
          <p:nvPr/>
        </p:nvSpPr>
        <p:spPr>
          <a:xfrm>
            <a:off x="1763696" y="4654296"/>
            <a:ext cx="249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/>
              <a:t>Please connect wallet</a:t>
            </a:r>
          </a:p>
        </p:txBody>
      </p:sp>
      <p:pic>
        <p:nvPicPr>
          <p:cNvPr id="15" name="Picture 14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C2C73EE-5C35-954E-80C9-B67C6831F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172" y="1232881"/>
            <a:ext cx="3273552" cy="3273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929600E-ABC6-590F-D176-8EA94E83AA97}"/>
              </a:ext>
            </a:extLst>
          </p:cNvPr>
          <p:cNvSpPr txBox="1"/>
          <p:nvPr/>
        </p:nvSpPr>
        <p:spPr>
          <a:xfrm>
            <a:off x="1719971" y="5844120"/>
            <a:ext cx="258596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50" dirty="0"/>
              <a:t>OzoneX Labs © 2025 | All Rights Reserved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DDD40D-F909-33DA-BAF1-4B2A34177F70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63A7CB-43A1-9FC5-E311-39E0553DAF8F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CC0D15-18B9-8BFF-2D4B-B5A7571DD727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1A6C9AA-7429-116F-DBD2-6E97B84AB43F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49706C-669F-73D5-6A3D-5EF2FEBF4B41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FDF36D1-89E1-1814-D25A-80F3F2B63869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22B5F8-BFC0-83B6-83EE-A010ECC6F0D5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6346A78-2B88-9FA7-5A82-C9922A6B78C2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E8783-D896-E2B4-402B-094FF766A893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5654BB-90F8-C322-6623-C6ECF58EEFFC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1D397-2C50-743E-822C-04401FD11314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A0277C-716C-E20C-543F-14368446FFAC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F497847-04A9-673F-AFA6-C4597A967212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B40664-68F0-D371-E855-3B4BFA4B2E0D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BE08B2D-20DC-73CE-6C2F-E28199B4A020}"/>
              </a:ext>
            </a:extLst>
          </p:cNvPr>
          <p:cNvSpPr txBox="1"/>
          <p:nvPr/>
        </p:nvSpPr>
        <p:spPr>
          <a:xfrm>
            <a:off x="2540710" y="6073369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050" dirty="0"/>
              <a:t>Version 1.0.0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E2FB10-ED2C-C934-FF87-C2854741A926}"/>
              </a:ext>
            </a:extLst>
          </p:cNvPr>
          <p:cNvSpPr/>
          <p:nvPr/>
        </p:nvSpPr>
        <p:spPr>
          <a:xfrm>
            <a:off x="6010656" y="1014984"/>
            <a:ext cx="4855464" cy="213969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5" name="Picture 34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03069A8A-83B1-85C6-D4F6-631183A37C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548" y="4399267"/>
            <a:ext cx="510058" cy="51005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E1FC697-47E9-A9BC-1AEA-7F73491DA7E2}"/>
              </a:ext>
            </a:extLst>
          </p:cNvPr>
          <p:cNvSpPr txBox="1"/>
          <p:nvPr/>
        </p:nvSpPr>
        <p:spPr>
          <a:xfrm>
            <a:off x="6751320" y="4346519"/>
            <a:ext cx="18922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OZONE Token Staked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4BBC5BF-EA59-0D2A-AE09-25EE3D5353EB}"/>
              </a:ext>
            </a:extLst>
          </p:cNvPr>
          <p:cNvSpPr txBox="1"/>
          <p:nvPr/>
        </p:nvSpPr>
        <p:spPr>
          <a:xfrm>
            <a:off x="6751320" y="4581699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12,375.00</a:t>
            </a:r>
          </a:p>
        </p:txBody>
      </p:sp>
      <p:pic>
        <p:nvPicPr>
          <p:cNvPr id="39" name="Picture 38" descr="A yellow excavator digging a pile of rocks&#10;&#10;AI-generated content may be incorrect.">
            <a:extLst>
              <a:ext uri="{FF2B5EF4-FFF2-40B4-BE49-F238E27FC236}">
                <a16:creationId xmlns:a16="http://schemas.microsoft.com/office/drawing/2014/main" id="{7D71D1FF-0DF4-00C9-B0F6-4295AB85FC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56" y="1014983"/>
            <a:ext cx="4855464" cy="3236976"/>
          </a:xfrm>
          <a:prstGeom prst="rect">
            <a:avLst/>
          </a:prstGeom>
        </p:spPr>
      </p:pic>
      <p:pic>
        <p:nvPicPr>
          <p:cNvPr id="40" name="Picture 3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56AC0D76-1DD0-657A-ACCA-05442588A0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750">
            <a:off x="10217734" y="2351068"/>
            <a:ext cx="510058" cy="510058"/>
          </a:xfrm>
          <a:prstGeom prst="rect">
            <a:avLst/>
          </a:prstGeom>
        </p:spPr>
      </p:pic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33FE78D-AFEE-B4A8-845E-674CED230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6255">
            <a:off x="10332717" y="3270981"/>
            <a:ext cx="389507" cy="389507"/>
          </a:xfrm>
          <a:prstGeom prst="rect">
            <a:avLst/>
          </a:prstGeom>
        </p:spPr>
      </p:pic>
      <p:pic>
        <p:nvPicPr>
          <p:cNvPr id="42" name="Picture 41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0C61D078-46B6-0EEE-056C-2685C48E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95219">
            <a:off x="8129844" y="3517631"/>
            <a:ext cx="371380" cy="371380"/>
          </a:xfrm>
          <a:prstGeom prst="rect">
            <a:avLst/>
          </a:prstGeom>
        </p:spPr>
      </p:pic>
      <p:pic>
        <p:nvPicPr>
          <p:cNvPr id="43" name="Picture 4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237C1C05-6269-1D21-1E0A-C73DA86B0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9033">
            <a:off x="10350226" y="3837131"/>
            <a:ext cx="389507" cy="389507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161FCB5E-614F-C1F5-C0C5-82E80D34BF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52917" y="5392584"/>
            <a:ext cx="383320" cy="38332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C3EAA88C-46C0-EBCA-732B-BFFDC34DC15C}"/>
              </a:ext>
            </a:extLst>
          </p:cNvPr>
          <p:cNvSpPr txBox="1"/>
          <p:nvPr/>
        </p:nvSpPr>
        <p:spPr>
          <a:xfrm>
            <a:off x="6751320" y="5276467"/>
            <a:ext cx="12461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USDT Earned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35F74B-DF2F-23F8-0089-2A2D394E110C}"/>
              </a:ext>
            </a:extLst>
          </p:cNvPr>
          <p:cNvSpPr txBox="1"/>
          <p:nvPr/>
        </p:nvSpPr>
        <p:spPr>
          <a:xfrm>
            <a:off x="6751320" y="5511647"/>
            <a:ext cx="1931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206.25 USDT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6C42BC3-B994-5D00-0725-45750939AB10}"/>
              </a:ext>
            </a:extLst>
          </p:cNvPr>
          <p:cNvSpPr txBox="1"/>
          <p:nvPr/>
        </p:nvSpPr>
        <p:spPr>
          <a:xfrm>
            <a:off x="9202802" y="4366268"/>
            <a:ext cx="1498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/>
              <a:t>Staked Duration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EE10C8-498C-2A2F-1243-3585DC8DF7AE}"/>
              </a:ext>
            </a:extLst>
          </p:cNvPr>
          <p:cNvSpPr txBox="1"/>
          <p:nvPr/>
        </p:nvSpPr>
        <p:spPr>
          <a:xfrm>
            <a:off x="9055495" y="4682839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05D:20H:23M:15S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8303AD9-4CED-9C80-4CB8-CB25ED4A971E}"/>
              </a:ext>
            </a:extLst>
          </p:cNvPr>
          <p:cNvSpPr/>
          <p:nvPr/>
        </p:nvSpPr>
        <p:spPr>
          <a:xfrm>
            <a:off x="9419895" y="5346701"/>
            <a:ext cx="961086" cy="3560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Claim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BC860CB-FC14-425C-264E-C8E6AA04789F}"/>
              </a:ext>
            </a:extLst>
          </p:cNvPr>
          <p:cNvSpPr txBox="1"/>
          <p:nvPr/>
        </p:nvSpPr>
        <p:spPr>
          <a:xfrm>
            <a:off x="9145263" y="5699511"/>
            <a:ext cx="1510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Min. 618.75 USDT to Claim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D3C6EA6-803A-B472-3474-C9E20892E6DE}"/>
              </a:ext>
            </a:extLst>
          </p:cNvPr>
          <p:cNvCxnSpPr/>
          <p:nvPr/>
        </p:nvCxnSpPr>
        <p:spPr>
          <a:xfrm>
            <a:off x="6010656" y="5130146"/>
            <a:ext cx="485546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423B53-E6A4-2209-5226-D673AAA5A8A3}"/>
              </a:ext>
            </a:extLst>
          </p:cNvPr>
          <p:cNvCxnSpPr/>
          <p:nvPr/>
        </p:nvCxnSpPr>
        <p:spPr>
          <a:xfrm>
            <a:off x="6010656" y="6116686"/>
            <a:ext cx="485546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AAD30CE-CF9D-DF68-50EF-E4E2A85E44B7}"/>
              </a:ext>
            </a:extLst>
          </p:cNvPr>
          <p:cNvSpPr txBox="1"/>
          <p:nvPr/>
        </p:nvSpPr>
        <p:spPr>
          <a:xfrm>
            <a:off x="6751320" y="6257376"/>
            <a:ext cx="10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Max Profit</a:t>
            </a:r>
          </a:p>
        </p:txBody>
      </p:sp>
      <p:pic>
        <p:nvPicPr>
          <p:cNvPr id="57" name="Picture 56" descr="A green dollar sign on a black background&#10;&#10;AI-generated content may be incorrect.">
            <a:extLst>
              <a:ext uri="{FF2B5EF4-FFF2-40B4-BE49-F238E27FC236}">
                <a16:creationId xmlns:a16="http://schemas.microsoft.com/office/drawing/2014/main" id="{714F88A0-1719-2561-FB66-F3CE7CE64C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020" y="6324948"/>
            <a:ext cx="404544" cy="404544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53BF9015-8E49-FA19-5039-9CF1EB04A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15715" y="6329137"/>
            <a:ext cx="164253" cy="1642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A3C8F489-FBD1-4F19-3598-8A2FE068A5E0}"/>
              </a:ext>
            </a:extLst>
          </p:cNvPr>
          <p:cNvSpPr txBox="1"/>
          <p:nvPr/>
        </p:nvSpPr>
        <p:spPr>
          <a:xfrm>
            <a:off x="8852266" y="6257376"/>
            <a:ext cx="188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206.25 / 37,125 USDT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7138DD8A-E6CC-9FBC-3300-183085C944FB}"/>
              </a:ext>
            </a:extLst>
          </p:cNvPr>
          <p:cNvSpPr/>
          <p:nvPr/>
        </p:nvSpPr>
        <p:spPr>
          <a:xfrm>
            <a:off x="6799606" y="6601484"/>
            <a:ext cx="3856007" cy="71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B2C4374-E7DF-F26B-B3D4-EB853497284E}"/>
              </a:ext>
            </a:extLst>
          </p:cNvPr>
          <p:cNvSpPr/>
          <p:nvPr/>
        </p:nvSpPr>
        <p:spPr>
          <a:xfrm>
            <a:off x="6799606" y="6599523"/>
            <a:ext cx="404545" cy="71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26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AA9F1-1B92-8621-31E5-C3AA9FE4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4FDD75-C07F-EAAD-077F-B74D9069E4A3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15CF31-8781-E074-199E-879AE2ACC748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33C5EA-E133-B9E5-9303-223BF6515C64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63B8A0-AE73-35A5-8FC3-27AC20AB73C3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B97294-41A9-CF7C-0D17-E7B76E14A2F8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13CB2FC-6EF7-2294-3496-47731FC93E70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E7D97-A3C0-CADF-E251-D15212CCB90F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661871-52D0-4C60-E4A0-05EC25F96476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E15D620-3DCF-98DA-F7D5-F5304B6CE5EF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0D364B-57FD-E288-0FC4-FF3457262F8A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F908E1-8081-7462-0977-31B63F7D1DFC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45D9D6A-DE7C-D203-0DFF-B78634C73DA9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F92B558-3EBA-7500-B866-247AF8A58EFE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1153550-5AFC-0941-9D0A-C61C301C2E6F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BCA9ED-42D6-A805-BBAB-7CE9695286C1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60756C-8A78-0B46-D7AC-ED9C3645327E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CF055-FE71-F00B-5B8D-5F920CBBC72F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49DDF7-961F-ABE7-4722-E71090CE551A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8512F8-7CB7-BD99-CB4C-92414AD6D2F5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A3FE5C-576D-E48E-9E39-05379187BCF1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7D55D4-C4B8-8E36-49DF-5B3F5C79F29C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3A32F74-E371-32E8-E13B-955C2601E204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D9EE8818-9B56-0F83-C8FC-60B9D4FD4C05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5307297-9B40-61ED-F48E-B0C35F2B4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2254D72-31A3-BC7C-92B7-C897AEFAE3ED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D1857A-054C-476B-4EDD-26046AC4ECC3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28" name="Picture 2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9C2EB55-B868-1D13-BDA1-29349142E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4222539-F7DE-BFC3-7399-4AB09C3F2C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EF4CA0-B440-1C77-612B-0AE4051F97CC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8F8A07E-41E9-2FDF-8EBD-23D65113FF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13A85B8-EBB7-32C0-606E-35643F3CA1EA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79864AD2-56AF-5C7C-8311-4A5DF1722E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4BD86C0-085E-4CE8-CEF4-50883F05D2A3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8C2BD2-96CD-095E-2359-31BCBB6B2F5F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ED00B1-AAD3-070C-A834-A5B84D264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475A375-7BA0-E346-E028-6236F7A22182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574D1D-93F5-9C83-C9BC-2689893137BE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9" name="Picture 38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7361743C-27FF-1AEB-4881-4B40001722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0" name="Picture 3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C3A84F-0092-837F-125C-E3F51D63B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0B65A2D-F042-DD1C-A034-001A2F59598C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AB2AE0D-58BD-9169-C3A1-D11F1240DC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169B722-5801-FAA3-0674-F1644D9305B2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95703401-8053-7BED-BCC7-062F5EEA55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B535351-2456-0619-103D-127242C2CF3F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35BE4E2-833A-F0C5-BFF7-C2E63C7C2C4E}"/>
              </a:ext>
            </a:extLst>
          </p:cNvPr>
          <p:cNvSpPr txBox="1"/>
          <p:nvPr/>
        </p:nvSpPr>
        <p:spPr>
          <a:xfrm>
            <a:off x="864108" y="1254288"/>
            <a:ext cx="13128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Total Assets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CD558FE-1409-5510-BB46-8C99355B2083}"/>
              </a:ext>
            </a:extLst>
          </p:cNvPr>
          <p:cNvSpPr txBox="1"/>
          <p:nvPr/>
        </p:nvSpPr>
        <p:spPr>
          <a:xfrm>
            <a:off x="864108" y="1534534"/>
            <a:ext cx="17104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800" b="1" dirty="0"/>
              <a:t>233.00 </a:t>
            </a:r>
            <a:r>
              <a:rPr lang="en-SG" sz="1200" b="1" dirty="0"/>
              <a:t>USDT</a:t>
            </a:r>
            <a:endParaRPr lang="en-SG" sz="1600" b="1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DDC3880-764C-0FE7-FB37-41153450A660}"/>
              </a:ext>
            </a:extLst>
          </p:cNvPr>
          <p:cNvSpPr/>
          <p:nvPr/>
        </p:nvSpPr>
        <p:spPr>
          <a:xfrm>
            <a:off x="1127346" y="2369657"/>
            <a:ext cx="393192" cy="39319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12E28CE-D747-FD50-51FA-0B1CFE360DF2}"/>
              </a:ext>
            </a:extLst>
          </p:cNvPr>
          <p:cNvSpPr/>
          <p:nvPr/>
        </p:nvSpPr>
        <p:spPr>
          <a:xfrm>
            <a:off x="1186786" y="2325887"/>
            <a:ext cx="267109" cy="20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705491-E6DF-F0DA-198F-EF85356A7DB5}"/>
              </a:ext>
            </a:extLst>
          </p:cNvPr>
          <p:cNvSpPr txBox="1"/>
          <p:nvPr/>
        </p:nvSpPr>
        <p:spPr>
          <a:xfrm rot="5400000">
            <a:off x="1106667" y="22939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9999"/>
                </a:solidFill>
                <a:sym typeface="Wingdings" panose="05000000000000000000" pitchFamily="2" charset="2"/>
              </a:rPr>
              <a:t></a:t>
            </a:r>
            <a:endParaRPr lang="en-SG" dirty="0">
              <a:solidFill>
                <a:srgbClr val="009999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0CA3C2A-9F4E-B057-64EC-9AEDED018DDA}"/>
              </a:ext>
            </a:extLst>
          </p:cNvPr>
          <p:cNvSpPr/>
          <p:nvPr/>
        </p:nvSpPr>
        <p:spPr>
          <a:xfrm>
            <a:off x="2259712" y="2369657"/>
            <a:ext cx="393192" cy="39319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36FE4-2A4C-B9AD-F948-E430B81E1542}"/>
              </a:ext>
            </a:extLst>
          </p:cNvPr>
          <p:cNvSpPr/>
          <p:nvPr/>
        </p:nvSpPr>
        <p:spPr>
          <a:xfrm>
            <a:off x="2319152" y="2325887"/>
            <a:ext cx="267109" cy="2039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2BB81F2-F367-EFCD-574F-B002DCDD15FE}"/>
              </a:ext>
            </a:extLst>
          </p:cNvPr>
          <p:cNvSpPr txBox="1"/>
          <p:nvPr/>
        </p:nvSpPr>
        <p:spPr>
          <a:xfrm rot="16200000">
            <a:off x="2257321" y="2293940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>
                <a:solidFill>
                  <a:srgbClr val="009999"/>
                </a:solidFill>
                <a:sym typeface="Wingdings" panose="05000000000000000000" pitchFamily="2" charset="2"/>
              </a:rPr>
              <a:t></a:t>
            </a:r>
            <a:endParaRPr lang="en-SG" dirty="0">
              <a:solidFill>
                <a:srgbClr val="009999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5CE2EA-C4B9-FE23-0A71-813115A4DA0E}"/>
              </a:ext>
            </a:extLst>
          </p:cNvPr>
          <p:cNvSpPr txBox="1"/>
          <p:nvPr/>
        </p:nvSpPr>
        <p:spPr>
          <a:xfrm>
            <a:off x="973149" y="2785886"/>
            <a:ext cx="7328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Deposit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16B8800-E41F-FEC4-317F-1CB6D5370720}"/>
              </a:ext>
            </a:extLst>
          </p:cNvPr>
          <p:cNvSpPr txBox="1"/>
          <p:nvPr/>
        </p:nvSpPr>
        <p:spPr>
          <a:xfrm>
            <a:off x="2023871" y="2785886"/>
            <a:ext cx="857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Withdraw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320B7F9-3652-BC18-70B0-E7974C0A1DBE}"/>
              </a:ext>
            </a:extLst>
          </p:cNvPr>
          <p:cNvSpPr/>
          <p:nvPr/>
        </p:nvSpPr>
        <p:spPr>
          <a:xfrm>
            <a:off x="3416327" y="2369657"/>
            <a:ext cx="393192" cy="39319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1230302-661C-7707-C004-59CC78507C29}"/>
              </a:ext>
            </a:extLst>
          </p:cNvPr>
          <p:cNvSpPr txBox="1"/>
          <p:nvPr/>
        </p:nvSpPr>
        <p:spPr>
          <a:xfrm>
            <a:off x="3232393" y="2785886"/>
            <a:ext cx="7538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Transfer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461DEC99-C296-790B-08E8-C1A3F51AF1DA}"/>
              </a:ext>
            </a:extLst>
          </p:cNvPr>
          <p:cNvSpPr/>
          <p:nvPr/>
        </p:nvSpPr>
        <p:spPr>
          <a:xfrm>
            <a:off x="4466289" y="2369657"/>
            <a:ext cx="393192" cy="393192"/>
          </a:xfrm>
          <a:prstGeom prst="ellipse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06B15A3-82F7-3642-B2B9-6775AF3D1A26}"/>
              </a:ext>
            </a:extLst>
          </p:cNvPr>
          <p:cNvSpPr txBox="1"/>
          <p:nvPr/>
        </p:nvSpPr>
        <p:spPr>
          <a:xfrm>
            <a:off x="4312746" y="2785886"/>
            <a:ext cx="693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History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49D499D-3730-7D3C-9027-E26BA29EE502}"/>
              </a:ext>
            </a:extLst>
          </p:cNvPr>
          <p:cNvCxnSpPr/>
          <p:nvPr/>
        </p:nvCxnSpPr>
        <p:spPr>
          <a:xfrm>
            <a:off x="3508738" y="2529804"/>
            <a:ext cx="201168" cy="0"/>
          </a:xfrm>
          <a:prstGeom prst="line">
            <a:avLst/>
          </a:prstGeom>
          <a:ln w="38100">
            <a:solidFill>
              <a:srgbClr val="0099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8025DD-79F4-67C5-DB87-5DDB98480ADE}"/>
              </a:ext>
            </a:extLst>
          </p:cNvPr>
          <p:cNvCxnSpPr/>
          <p:nvPr/>
        </p:nvCxnSpPr>
        <p:spPr>
          <a:xfrm>
            <a:off x="3508738" y="2618160"/>
            <a:ext cx="201168" cy="0"/>
          </a:xfrm>
          <a:prstGeom prst="line">
            <a:avLst/>
          </a:prstGeom>
          <a:ln w="38100">
            <a:solidFill>
              <a:srgbClr val="0099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1" name="Picture 70" descr="A black and white image of a document&#10;&#10;AI-generated content may be incorrect.">
            <a:extLst>
              <a:ext uri="{FF2B5EF4-FFF2-40B4-BE49-F238E27FC236}">
                <a16:creationId xmlns:a16="http://schemas.microsoft.com/office/drawing/2014/main" id="{78678E7B-33E0-5E62-3994-AB066AE6E1D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10" y="2432880"/>
            <a:ext cx="266746" cy="266746"/>
          </a:xfrm>
          <a:prstGeom prst="rect">
            <a:avLst/>
          </a:prstGeom>
        </p:spPr>
      </p:pic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36BD87A-EBB8-539D-D2CF-228933918728}"/>
              </a:ext>
            </a:extLst>
          </p:cNvPr>
          <p:cNvCxnSpPr/>
          <p:nvPr/>
        </p:nvCxnSpPr>
        <p:spPr>
          <a:xfrm>
            <a:off x="585216" y="3246482"/>
            <a:ext cx="485546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D08D171-133D-2358-2366-227AEA30B481}"/>
              </a:ext>
            </a:extLst>
          </p:cNvPr>
          <p:cNvCxnSpPr/>
          <p:nvPr/>
        </p:nvCxnSpPr>
        <p:spPr>
          <a:xfrm>
            <a:off x="585216" y="2112618"/>
            <a:ext cx="4855464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717BFF54-46DD-3E93-83ED-B89777A9CBDD}"/>
              </a:ext>
            </a:extLst>
          </p:cNvPr>
          <p:cNvSpPr txBox="1"/>
          <p:nvPr/>
        </p:nvSpPr>
        <p:spPr>
          <a:xfrm>
            <a:off x="864108" y="3363613"/>
            <a:ext cx="1130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My Assets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58785C9-A361-A2F3-AE18-5DDBB69343FF}"/>
              </a:ext>
            </a:extLst>
          </p:cNvPr>
          <p:cNvSpPr txBox="1"/>
          <p:nvPr/>
        </p:nvSpPr>
        <p:spPr>
          <a:xfrm>
            <a:off x="864108" y="3663925"/>
            <a:ext cx="683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Assets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BA14CC5-B4BA-B727-A191-2FB29AA8C6CC}"/>
              </a:ext>
            </a:extLst>
          </p:cNvPr>
          <p:cNvSpPr txBox="1"/>
          <p:nvPr/>
        </p:nvSpPr>
        <p:spPr>
          <a:xfrm>
            <a:off x="4411782" y="3663925"/>
            <a:ext cx="761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Amount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85B057FA-AB65-C458-FD3C-9278BC1D60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6791" y="4074201"/>
            <a:ext cx="281110" cy="281110"/>
          </a:xfrm>
          <a:prstGeom prst="rect">
            <a:avLst/>
          </a:prstGeom>
        </p:spPr>
      </p:pic>
      <p:pic>
        <p:nvPicPr>
          <p:cNvPr id="78" name="Picture 7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F4B2E84-C38A-C093-153C-CFF3866978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28" y="4528341"/>
            <a:ext cx="381484" cy="381484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1D7945A0-087B-78FF-8AE7-924D719240A6}"/>
              </a:ext>
            </a:extLst>
          </p:cNvPr>
          <p:cNvSpPr txBox="1"/>
          <p:nvPr/>
        </p:nvSpPr>
        <p:spPr>
          <a:xfrm>
            <a:off x="1291447" y="3986973"/>
            <a:ext cx="59651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USDT</a:t>
            </a:r>
          </a:p>
          <a:p>
            <a:r>
              <a:rPr lang="en-SG" sz="900" dirty="0">
                <a:latin typeface="+mj-lt"/>
              </a:rPr>
              <a:t>Tether</a:t>
            </a:r>
            <a:endParaRPr lang="en-SG" sz="1200" dirty="0">
              <a:latin typeface="+mj-lt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6AB4133-AD87-F120-8BD3-1ADFE6CABD62}"/>
              </a:ext>
            </a:extLst>
          </p:cNvPr>
          <p:cNvSpPr txBox="1"/>
          <p:nvPr/>
        </p:nvSpPr>
        <p:spPr>
          <a:xfrm>
            <a:off x="1291447" y="4498210"/>
            <a:ext cx="74296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OZONE</a:t>
            </a:r>
          </a:p>
          <a:p>
            <a:r>
              <a:rPr lang="en-SG" sz="900" dirty="0">
                <a:latin typeface="+mj-lt"/>
              </a:rPr>
              <a:t>RWA Token</a:t>
            </a:r>
            <a:endParaRPr lang="en-SG" sz="1400" dirty="0">
              <a:latin typeface="+mj-lt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22D6F50-172B-8D13-880A-340FD059A9D0}"/>
              </a:ext>
            </a:extLst>
          </p:cNvPr>
          <p:cNvSpPr txBox="1"/>
          <p:nvPr/>
        </p:nvSpPr>
        <p:spPr>
          <a:xfrm>
            <a:off x="4632996" y="4030601"/>
            <a:ext cx="54053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latin typeface="+mj-lt"/>
              </a:rPr>
              <a:t>0.00</a:t>
            </a:r>
          </a:p>
          <a:p>
            <a:pPr algn="r"/>
            <a:r>
              <a:rPr lang="en-SG" sz="900" dirty="0">
                <a:latin typeface="+mj-lt"/>
              </a:rPr>
              <a:t>~ $0.00</a:t>
            </a:r>
            <a:endParaRPr lang="en-SG" sz="1200" dirty="0">
              <a:latin typeface="+mj-lt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30AFBC-55EE-CE3D-80C8-FFC02A8EB111}"/>
              </a:ext>
            </a:extLst>
          </p:cNvPr>
          <p:cNvSpPr txBox="1"/>
          <p:nvPr/>
        </p:nvSpPr>
        <p:spPr>
          <a:xfrm>
            <a:off x="4471094" y="4479718"/>
            <a:ext cx="70243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latin typeface="+mj-lt"/>
              </a:rPr>
              <a:t>233.00</a:t>
            </a:r>
          </a:p>
          <a:p>
            <a:pPr algn="r"/>
            <a:r>
              <a:rPr lang="en-SG" sz="900" dirty="0">
                <a:latin typeface="+mj-lt"/>
              </a:rPr>
              <a:t>~ $233.00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31DAD9-5F7D-B23B-F35F-4771612AAAEC}"/>
              </a:ext>
            </a:extLst>
          </p:cNvPr>
          <p:cNvSpPr txBox="1"/>
          <p:nvPr/>
        </p:nvSpPr>
        <p:spPr>
          <a:xfrm>
            <a:off x="6281143" y="1254288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Deposit</a:t>
            </a:r>
          </a:p>
        </p:txBody>
      </p:sp>
      <p:pic>
        <p:nvPicPr>
          <p:cNvPr id="94" name="Graphic 93">
            <a:extLst>
              <a:ext uri="{FF2B5EF4-FFF2-40B4-BE49-F238E27FC236}">
                <a16:creationId xmlns:a16="http://schemas.microsoft.com/office/drawing/2014/main" id="{4133762F-E957-5D40-DE78-82D8C55E76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639300" y="1296072"/>
            <a:ext cx="286512" cy="286512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15274855-4675-9847-E58F-09090E1C4B45}"/>
              </a:ext>
            </a:extLst>
          </p:cNvPr>
          <p:cNvSpPr txBox="1"/>
          <p:nvPr/>
        </p:nvSpPr>
        <p:spPr>
          <a:xfrm>
            <a:off x="9887890" y="1270051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999DFE-0C69-847F-D8BF-0665BAEE3E2A}"/>
              </a:ext>
            </a:extLst>
          </p:cNvPr>
          <p:cNvSpPr txBox="1"/>
          <p:nvPr/>
        </p:nvSpPr>
        <p:spPr>
          <a:xfrm>
            <a:off x="6281143" y="1626867"/>
            <a:ext cx="695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Token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2C7E42-D126-36E0-178B-BD4FFF84EBF3}"/>
              </a:ext>
            </a:extLst>
          </p:cNvPr>
          <p:cNvSpPr/>
          <p:nvPr/>
        </p:nvSpPr>
        <p:spPr>
          <a:xfrm>
            <a:off x="6314340" y="2010275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FB7B1572-04A0-1390-4DD2-F557E5B35F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46664" y="2124258"/>
            <a:ext cx="281110" cy="28111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48442905-6FBD-A842-ED14-0685A3603089}"/>
              </a:ext>
            </a:extLst>
          </p:cNvPr>
          <p:cNvSpPr txBox="1"/>
          <p:nvPr/>
        </p:nvSpPr>
        <p:spPr>
          <a:xfrm>
            <a:off x="6751320" y="2109457"/>
            <a:ext cx="59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USDT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AE8E471-E56F-747A-ED0C-75228980BE7C}"/>
              </a:ext>
            </a:extLst>
          </p:cNvPr>
          <p:cNvSpPr txBox="1"/>
          <p:nvPr/>
        </p:nvSpPr>
        <p:spPr>
          <a:xfrm>
            <a:off x="6281143" y="2602793"/>
            <a:ext cx="92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Network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9B43BE7-8154-7A75-B3BB-76BDBAB29A0B}"/>
              </a:ext>
            </a:extLst>
          </p:cNvPr>
          <p:cNvSpPr/>
          <p:nvPr/>
        </p:nvSpPr>
        <p:spPr>
          <a:xfrm>
            <a:off x="6314340" y="2986201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F4DD88D-8E3A-2EC5-67DF-9E638DAF79AE}"/>
              </a:ext>
            </a:extLst>
          </p:cNvPr>
          <p:cNvSpPr txBox="1"/>
          <p:nvPr/>
        </p:nvSpPr>
        <p:spPr>
          <a:xfrm>
            <a:off x="6380144" y="3085383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BEP20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8F1EAE3-5528-1954-4F8D-1DF7935D6B2C}"/>
              </a:ext>
            </a:extLst>
          </p:cNvPr>
          <p:cNvSpPr txBox="1"/>
          <p:nvPr/>
        </p:nvSpPr>
        <p:spPr>
          <a:xfrm>
            <a:off x="6281143" y="3728256"/>
            <a:ext cx="1622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Deposit Amount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19C1B31-9E4E-7FB8-B65D-4F642F34ADA0}"/>
              </a:ext>
            </a:extLst>
          </p:cNvPr>
          <p:cNvSpPr/>
          <p:nvPr/>
        </p:nvSpPr>
        <p:spPr>
          <a:xfrm>
            <a:off x="6314340" y="4111664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BF4AB2C-C99E-7DF4-E30B-2C6AFF824487}"/>
              </a:ext>
            </a:extLst>
          </p:cNvPr>
          <p:cNvSpPr txBox="1"/>
          <p:nvPr/>
        </p:nvSpPr>
        <p:spPr>
          <a:xfrm>
            <a:off x="6380144" y="4210846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Amount Here</a:t>
            </a:r>
          </a:p>
        </p:txBody>
      </p:sp>
      <p:pic>
        <p:nvPicPr>
          <p:cNvPr id="107" name="Graphic 106">
            <a:extLst>
              <a:ext uri="{FF2B5EF4-FFF2-40B4-BE49-F238E27FC236}">
                <a16:creationId xmlns:a16="http://schemas.microsoft.com/office/drawing/2014/main" id="{CF0FFDDB-90BE-EEBA-C422-B05E49F686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474589" y="4233953"/>
            <a:ext cx="281110" cy="281110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F1B890C2-851E-EAD4-56A7-63815F02FBAE}"/>
              </a:ext>
            </a:extLst>
          </p:cNvPr>
          <p:cNvSpPr txBox="1"/>
          <p:nvPr/>
        </p:nvSpPr>
        <p:spPr>
          <a:xfrm>
            <a:off x="9779245" y="4219152"/>
            <a:ext cx="59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USDT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BCCE06EA-E414-200A-4891-2CE2842855E1}"/>
              </a:ext>
            </a:extLst>
          </p:cNvPr>
          <p:cNvSpPr txBox="1"/>
          <p:nvPr/>
        </p:nvSpPr>
        <p:spPr>
          <a:xfrm>
            <a:off x="8994136" y="4247625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52535908-9FF7-7893-0254-EECCCFA394C5}"/>
              </a:ext>
            </a:extLst>
          </p:cNvPr>
          <p:cNvSpPr/>
          <p:nvPr/>
        </p:nvSpPr>
        <p:spPr>
          <a:xfrm>
            <a:off x="7629755" y="4885814"/>
            <a:ext cx="1497862" cy="53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DEPOSIT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56D0A1D-6EFA-67CD-9FE5-E2367C8481D6}"/>
              </a:ext>
            </a:extLst>
          </p:cNvPr>
          <p:cNvSpPr/>
          <p:nvPr/>
        </p:nvSpPr>
        <p:spPr>
          <a:xfrm>
            <a:off x="8305025" y="3728256"/>
            <a:ext cx="2204296" cy="327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Balance:  10,000.00 USDT</a:t>
            </a:r>
          </a:p>
        </p:txBody>
      </p:sp>
    </p:spTree>
    <p:extLst>
      <p:ext uri="{BB962C8B-B14F-4D97-AF65-F5344CB8AC3E}">
        <p14:creationId xmlns:p14="http://schemas.microsoft.com/office/powerpoint/2010/main" val="624686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68855-45CC-79F9-9058-EDF8CF119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9FABCE-CF1B-CDA7-B843-419ADEABDD82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487B7FB-7604-E1E7-A87A-A883034A5E93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5B28271-0642-5DF4-2DAE-119A31CD8580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FC1DCD-85DE-6112-9D02-2B40CD85DEE7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2BE783-278B-38A8-6DD8-FAC7AABC906F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B82D4EB-C452-64E5-150F-C4FE1D8F232D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7C2868-1D44-E03F-A742-0AC2AEEE31F9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B2C765-7D16-79E0-625B-7E54281A411A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24C268-D2C6-BA52-174A-B483E7F4C5F0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5E501-FE9B-123C-F209-2D9137BC9815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1BC5F6-B9E3-EADD-811B-F34A8AF949F5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35AFDE-01F9-9FA2-CF37-6A7B714071FF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68F153-5707-709B-52B6-0E0AB5796D89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64357FF-DB82-842D-2DD6-4A71612A7E89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2A8D6-0C8C-0F2F-02DD-C665731E9BA6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65181CD-4DFD-DB7E-E339-52B7FF28BA3B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F50A4-A754-BA52-C529-D9E73C52C4CC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7207E8-1714-22BD-F1F7-D3460DC3CBFA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18D8A9-7A36-4BA9-2269-4CF4862F7579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9EF91-3C15-06BF-8A9E-DE62B4C2333E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ECBCBF-29DD-0497-0BFA-7E9097CB9090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818EB7-0430-434D-BF40-26AE147E1EEC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8660-BEFF-B004-99A5-2F8C5C127A37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0F3E9C4-56A8-843C-9940-A4D01E134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5DC5EFB-A884-64F0-891B-802B4F31E15C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4EA0C2-E5E0-5F33-31C9-6CCC7E607610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FE50BB77-9989-4DA3-E3B2-2CE9BC5B82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F30C004-4C83-C1F6-05C6-413DC3C4B7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A619F37-FFD6-74B5-3A95-64264702234C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568BE3E-2DD8-76BB-182B-172E1DEF34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AA0557C-DBDA-CA95-D11C-C12360D9C4C8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D7B0B50-5A5C-EB64-E3BF-B84BF0EE2C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AF95210-3C8B-E49F-38E8-FD2DA23AB5FE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B8008-E574-F1F9-916E-DA7403FBD923}"/>
              </a:ext>
            </a:extLst>
          </p:cNvPr>
          <p:cNvSpPr txBox="1"/>
          <p:nvPr/>
        </p:nvSpPr>
        <p:spPr>
          <a:xfrm>
            <a:off x="864108" y="1254288"/>
            <a:ext cx="10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Withdraw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94B1F-D5E3-9E92-E0D4-7E0C50380CB7}"/>
              </a:ext>
            </a:extLst>
          </p:cNvPr>
          <p:cNvSpPr txBox="1"/>
          <p:nvPr/>
        </p:nvSpPr>
        <p:spPr>
          <a:xfrm>
            <a:off x="6281143" y="1254288"/>
            <a:ext cx="943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Transfer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1783870C-246A-D1EC-4B8E-E7BE249E79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39300" y="1296072"/>
            <a:ext cx="286512" cy="286512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C6FF75EA-BCCC-303F-2852-938CCAD44AB7}"/>
              </a:ext>
            </a:extLst>
          </p:cNvPr>
          <p:cNvSpPr txBox="1"/>
          <p:nvPr/>
        </p:nvSpPr>
        <p:spPr>
          <a:xfrm>
            <a:off x="9887890" y="1270051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4715A06A-1949-DC61-A3D4-4FCEF80B96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51652" y="1280309"/>
            <a:ext cx="286512" cy="28651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76FA3AE9-ADEF-1049-5A43-A7705058C365}"/>
              </a:ext>
            </a:extLst>
          </p:cNvPr>
          <p:cNvSpPr txBox="1"/>
          <p:nvPr/>
        </p:nvSpPr>
        <p:spPr>
          <a:xfrm>
            <a:off x="4500242" y="1254288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DC6555-66C3-E729-9AE2-D61429E9499F}"/>
              </a:ext>
            </a:extLst>
          </p:cNvPr>
          <p:cNvSpPr txBox="1"/>
          <p:nvPr/>
        </p:nvSpPr>
        <p:spPr>
          <a:xfrm>
            <a:off x="919856" y="1696814"/>
            <a:ext cx="1776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Withdraw Amount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2890492-2FFC-B5CF-72DC-0486F55E5FE0}"/>
              </a:ext>
            </a:extLst>
          </p:cNvPr>
          <p:cNvSpPr/>
          <p:nvPr/>
        </p:nvSpPr>
        <p:spPr>
          <a:xfrm>
            <a:off x="953053" y="2080222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41171D-DC14-5235-9499-D2558D72D301}"/>
              </a:ext>
            </a:extLst>
          </p:cNvPr>
          <p:cNvSpPr txBox="1"/>
          <p:nvPr/>
        </p:nvSpPr>
        <p:spPr>
          <a:xfrm>
            <a:off x="1018857" y="217940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Amount Here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BFAE2BC6-ACF9-91E6-2118-AC5D1EA5FDC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113302" y="2202511"/>
            <a:ext cx="281110" cy="28111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70BFE6C-9235-0DF4-C717-C46DDD51E2AB}"/>
              </a:ext>
            </a:extLst>
          </p:cNvPr>
          <p:cNvSpPr txBox="1"/>
          <p:nvPr/>
        </p:nvSpPr>
        <p:spPr>
          <a:xfrm>
            <a:off x="4417958" y="2187710"/>
            <a:ext cx="596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USDT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198A3C-5659-208C-C6DC-BB10BFDC4A88}"/>
              </a:ext>
            </a:extLst>
          </p:cNvPr>
          <p:cNvSpPr txBox="1"/>
          <p:nvPr/>
        </p:nvSpPr>
        <p:spPr>
          <a:xfrm>
            <a:off x="3632849" y="2216183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CA8282B-63C1-ADE1-7B41-B1285A0002E4}"/>
              </a:ext>
            </a:extLst>
          </p:cNvPr>
          <p:cNvSpPr/>
          <p:nvPr/>
        </p:nvSpPr>
        <p:spPr>
          <a:xfrm>
            <a:off x="2943738" y="1696814"/>
            <a:ext cx="2204296" cy="327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Balance:  1,000.00 USDT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ACB19-FF26-B6BA-EA80-CAD1F847C871}"/>
              </a:ext>
            </a:extLst>
          </p:cNvPr>
          <p:cNvSpPr txBox="1"/>
          <p:nvPr/>
        </p:nvSpPr>
        <p:spPr>
          <a:xfrm>
            <a:off x="917712" y="2660137"/>
            <a:ext cx="929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Network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4D65E7A9-2CBA-AD09-05E0-FEBB45C24041}"/>
              </a:ext>
            </a:extLst>
          </p:cNvPr>
          <p:cNvSpPr/>
          <p:nvPr/>
        </p:nvSpPr>
        <p:spPr>
          <a:xfrm>
            <a:off x="950909" y="3043545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AACB033-8B5B-172D-3588-11B56DB31E77}"/>
              </a:ext>
            </a:extLst>
          </p:cNvPr>
          <p:cNvSpPr txBox="1"/>
          <p:nvPr/>
        </p:nvSpPr>
        <p:spPr>
          <a:xfrm>
            <a:off x="1016713" y="3142727"/>
            <a:ext cx="6751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BEP20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F500C6-E6D7-76EA-C359-913886DD3416}"/>
              </a:ext>
            </a:extLst>
          </p:cNvPr>
          <p:cNvSpPr txBox="1"/>
          <p:nvPr/>
        </p:nvSpPr>
        <p:spPr>
          <a:xfrm>
            <a:off x="917712" y="3620146"/>
            <a:ext cx="1802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Receiving Address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B0C9EDFE-A1B8-786E-7CAB-5FAF73E01AD1}"/>
              </a:ext>
            </a:extLst>
          </p:cNvPr>
          <p:cNvSpPr/>
          <p:nvPr/>
        </p:nvSpPr>
        <p:spPr>
          <a:xfrm>
            <a:off x="950909" y="4003553"/>
            <a:ext cx="4194981" cy="7005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AD5EF5-F003-C373-54FD-A60E43951F02}"/>
              </a:ext>
            </a:extLst>
          </p:cNvPr>
          <p:cNvSpPr txBox="1"/>
          <p:nvPr/>
        </p:nvSpPr>
        <p:spPr>
          <a:xfrm>
            <a:off x="1044958" y="4090704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0x21aC7CaD6089906887f15229DDfbd6FD0c08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Bc66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72CC9AB-5DFE-B2F3-1562-3DCDCEEBE147}"/>
              </a:ext>
            </a:extLst>
          </p:cNvPr>
          <p:cNvSpPr txBox="1"/>
          <p:nvPr/>
        </p:nvSpPr>
        <p:spPr>
          <a:xfrm>
            <a:off x="1016713" y="4835072"/>
            <a:ext cx="1501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Withdraw Amount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711E1B3-2348-B876-6FCA-33B3DE28983E}"/>
              </a:ext>
            </a:extLst>
          </p:cNvPr>
          <p:cNvSpPr txBox="1"/>
          <p:nvPr/>
        </p:nvSpPr>
        <p:spPr>
          <a:xfrm>
            <a:off x="4018290" y="4835072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0.00 USDT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E715CA7-C21D-D276-A5D3-90FDD911230C}"/>
              </a:ext>
            </a:extLst>
          </p:cNvPr>
          <p:cNvSpPr txBox="1"/>
          <p:nvPr/>
        </p:nvSpPr>
        <p:spPr>
          <a:xfrm>
            <a:off x="1016713" y="5125896"/>
            <a:ext cx="112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Handling Fee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29C3F6B-22D0-B20D-FAA2-5F5A950932D2}"/>
              </a:ext>
            </a:extLst>
          </p:cNvPr>
          <p:cNvSpPr txBox="1"/>
          <p:nvPr/>
        </p:nvSpPr>
        <p:spPr>
          <a:xfrm>
            <a:off x="4018290" y="5125896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1.00 USDT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81355CF-E8E8-EB48-3094-04567828642C}"/>
              </a:ext>
            </a:extLst>
          </p:cNvPr>
          <p:cNvSpPr txBox="1"/>
          <p:nvPr/>
        </p:nvSpPr>
        <p:spPr>
          <a:xfrm>
            <a:off x="1016713" y="5409724"/>
            <a:ext cx="188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Total Withdraw Amount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CA82B6-A7A3-A044-6F44-618F126D5F28}"/>
              </a:ext>
            </a:extLst>
          </p:cNvPr>
          <p:cNvSpPr txBox="1"/>
          <p:nvPr/>
        </p:nvSpPr>
        <p:spPr>
          <a:xfrm>
            <a:off x="4018290" y="5409724"/>
            <a:ext cx="985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0.00 USDT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7FCD9F8-EEB5-9420-EADD-608109386AFC}"/>
              </a:ext>
            </a:extLst>
          </p:cNvPr>
          <p:cNvSpPr/>
          <p:nvPr/>
        </p:nvSpPr>
        <p:spPr>
          <a:xfrm>
            <a:off x="2206521" y="5799293"/>
            <a:ext cx="1497862" cy="53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WITHDRAW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819967A-B3CE-5831-8EDA-8EECA7798320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540CA8A-61D1-C38F-5194-94D7B357ED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2DD52A5-59FB-4891-6789-819CA9598781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1A2A791-C198-8DB1-113A-411F713BD13B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0" name="Picture 2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8524DE54-1527-6236-C855-6384554B7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778D111-DD19-06F4-2C96-D6FB4B44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EA9DF37-A726-A6E9-487E-5FE156AC4A48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8971465-0062-FE58-5C4B-22641A59A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E830839-8EEE-3802-6F2B-5D7E351210F5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DBAB742-00D8-DEC4-4216-1C096E8B36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6B18DD4-D446-168C-F39B-E768418324F7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5E9BB6A-A2EA-74A8-4A33-42520E2DC560}"/>
              </a:ext>
            </a:extLst>
          </p:cNvPr>
          <p:cNvSpPr txBox="1"/>
          <p:nvPr/>
        </p:nvSpPr>
        <p:spPr>
          <a:xfrm>
            <a:off x="6316484" y="1696814"/>
            <a:ext cx="1639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Transfer Amount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0232B1F9-591F-7454-8218-CE7745B49B51}"/>
              </a:ext>
            </a:extLst>
          </p:cNvPr>
          <p:cNvSpPr/>
          <p:nvPr/>
        </p:nvSpPr>
        <p:spPr>
          <a:xfrm>
            <a:off x="6349681" y="2080222"/>
            <a:ext cx="4194981" cy="50554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3C6F3C7-F33C-2822-120F-1D7C8E524117}"/>
              </a:ext>
            </a:extLst>
          </p:cNvPr>
          <p:cNvSpPr txBox="1"/>
          <p:nvPr/>
        </p:nvSpPr>
        <p:spPr>
          <a:xfrm>
            <a:off x="6415485" y="2179404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Enter Amount Here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9BA4A4B-15A2-C501-CAE5-DFBD580055E8}"/>
              </a:ext>
            </a:extLst>
          </p:cNvPr>
          <p:cNvSpPr txBox="1"/>
          <p:nvPr/>
        </p:nvSpPr>
        <p:spPr>
          <a:xfrm>
            <a:off x="9666399" y="2187710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OZONE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4B83239-E2A7-1048-5617-2D565231D1DE}"/>
              </a:ext>
            </a:extLst>
          </p:cNvPr>
          <p:cNvSpPr txBox="1"/>
          <p:nvPr/>
        </p:nvSpPr>
        <p:spPr>
          <a:xfrm>
            <a:off x="9029477" y="2216183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EDA66381-2704-D3A1-7CF0-C3D12BF59F88}"/>
              </a:ext>
            </a:extLst>
          </p:cNvPr>
          <p:cNvSpPr/>
          <p:nvPr/>
        </p:nvSpPr>
        <p:spPr>
          <a:xfrm>
            <a:off x="8340366" y="1696814"/>
            <a:ext cx="2204296" cy="3276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Balance:  233 OZONE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62181BD-96A5-96E9-7CCF-0522CE22FADF}"/>
              </a:ext>
            </a:extLst>
          </p:cNvPr>
          <p:cNvSpPr txBox="1"/>
          <p:nvPr/>
        </p:nvSpPr>
        <p:spPr>
          <a:xfrm>
            <a:off x="6314340" y="2854942"/>
            <a:ext cx="18024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Receiving Address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DF65CF3-5C1E-FD90-07D1-DAF6A0EA7892}"/>
              </a:ext>
            </a:extLst>
          </p:cNvPr>
          <p:cNvSpPr/>
          <p:nvPr/>
        </p:nvSpPr>
        <p:spPr>
          <a:xfrm>
            <a:off x="6347537" y="3238349"/>
            <a:ext cx="4194981" cy="7005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7E0CAC1-B32B-0DFB-8CF4-D082C7190A36}"/>
              </a:ext>
            </a:extLst>
          </p:cNvPr>
          <p:cNvSpPr txBox="1"/>
          <p:nvPr/>
        </p:nvSpPr>
        <p:spPr>
          <a:xfrm>
            <a:off x="6441586" y="3325500"/>
            <a:ext cx="3785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0x21aC7CaD6089906887f15229DDfbd6FD0c08</a:t>
            </a:r>
          </a:p>
          <a:p>
            <a:r>
              <a:rPr lang="en-SG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Bc66</a:t>
            </a:r>
          </a:p>
        </p:txBody>
      </p:sp>
      <p:pic>
        <p:nvPicPr>
          <p:cNvPr id="82" name="Picture 81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804369AC-CF67-06C3-3EC5-E3E6028EE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562" y="2187718"/>
            <a:ext cx="299463" cy="299463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3DEF4E0F-649D-F4FA-16DB-C92F5B500F6A}"/>
              </a:ext>
            </a:extLst>
          </p:cNvPr>
          <p:cNvSpPr txBox="1"/>
          <p:nvPr/>
        </p:nvSpPr>
        <p:spPr>
          <a:xfrm>
            <a:off x="7900234" y="2618954"/>
            <a:ext cx="2448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900" dirty="0">
                <a:solidFill>
                  <a:schemeClr val="accent2"/>
                </a:solidFill>
              </a:rPr>
              <a:t>MAX MONTHLY WITHDRAW: 1,237.50 OZONE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413852D-5974-401A-B2E7-B1776CAFADB2}"/>
              </a:ext>
            </a:extLst>
          </p:cNvPr>
          <p:cNvSpPr txBox="1"/>
          <p:nvPr/>
        </p:nvSpPr>
        <p:spPr>
          <a:xfrm>
            <a:off x="6422512" y="4075019"/>
            <a:ext cx="13818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Transfer Amount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E1A9A2-6412-5888-9626-8D5E6AEAA021}"/>
              </a:ext>
            </a:extLst>
          </p:cNvPr>
          <p:cNvSpPr txBox="1"/>
          <p:nvPr/>
        </p:nvSpPr>
        <p:spPr>
          <a:xfrm>
            <a:off x="9092716" y="4075019"/>
            <a:ext cx="1316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233.00 OZONE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118AF1A-E77A-CFED-4C7D-639B68B49FD8}"/>
              </a:ext>
            </a:extLst>
          </p:cNvPr>
          <p:cNvSpPr txBox="1"/>
          <p:nvPr/>
        </p:nvSpPr>
        <p:spPr>
          <a:xfrm>
            <a:off x="6422512" y="4365843"/>
            <a:ext cx="1128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Handling Fee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525D08-2B36-71D1-D16F-C993DC2C7D2F}"/>
              </a:ext>
            </a:extLst>
          </p:cNvPr>
          <p:cNvSpPr txBox="1"/>
          <p:nvPr/>
        </p:nvSpPr>
        <p:spPr>
          <a:xfrm>
            <a:off x="9188896" y="4365843"/>
            <a:ext cx="1220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10.00 OZONE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BB07E09-CE1F-9470-FD2B-A0409B2815E5}"/>
              </a:ext>
            </a:extLst>
          </p:cNvPr>
          <p:cNvSpPr txBox="1"/>
          <p:nvPr/>
        </p:nvSpPr>
        <p:spPr>
          <a:xfrm>
            <a:off x="6422512" y="4649671"/>
            <a:ext cx="176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Total Transfer Amount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1232599-2441-8CCA-35DA-8BB0748CB934}"/>
              </a:ext>
            </a:extLst>
          </p:cNvPr>
          <p:cNvSpPr txBox="1"/>
          <p:nvPr/>
        </p:nvSpPr>
        <p:spPr>
          <a:xfrm>
            <a:off x="9092716" y="4649671"/>
            <a:ext cx="13166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rgbClr val="009999"/>
                </a:solidFill>
                <a:latin typeface="+mj-lt"/>
              </a:rPr>
              <a:t>223.00 OZONE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FFF72372-F083-4FF3-8B8F-DAEC9E09CAAE}"/>
              </a:ext>
            </a:extLst>
          </p:cNvPr>
          <p:cNvSpPr/>
          <p:nvPr/>
        </p:nvSpPr>
        <p:spPr>
          <a:xfrm>
            <a:off x="7629755" y="5090578"/>
            <a:ext cx="1497862" cy="53248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TRANSFER</a:t>
            </a:r>
          </a:p>
        </p:txBody>
      </p:sp>
    </p:spTree>
    <p:extLst>
      <p:ext uri="{BB962C8B-B14F-4D97-AF65-F5344CB8AC3E}">
        <p14:creationId xmlns:p14="http://schemas.microsoft.com/office/powerpoint/2010/main" val="3232577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7AA39-32F1-7411-3F40-1D58452F5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FD209E-6C3D-6F01-0A9D-0F443EFC2F77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329C50-A0A4-BC93-59D2-FB0A2F30698A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34535E-FAF1-D07B-028F-E5DE64ED042A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E5DADC-1026-7E30-8268-927D752218D6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831ADD-C944-EFC4-2E4B-E4CAB16611AE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E58536-BD39-A804-EA64-305461DDB153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CDB8CA-6F5D-C34C-1CBB-91D771F66929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365E32-82E9-443A-B13E-F63A18DDEC03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3461A-AC69-7D5B-C681-43C44323194C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8E43D3-19C2-E4CB-612D-357A2B0949D6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291E31-AAEF-B752-5126-B69B344E79A4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8AF19-5EBB-F13A-66C4-247A943E8B35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160C39-CB96-3E35-C9E8-41780E6C7870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4705DE5-BDC9-355E-EF6F-46975A27EA0F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AF659-F0D1-0A45-B02E-61590CF7308F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61581C5-75DD-4722-9672-999FA14F6FA5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C3666C-948A-E814-3DFE-13ABDA80C3A0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7551D8-E0F5-B766-8932-FAFC988558BE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4A11E48-6B76-5337-6717-0A3D6ABA7118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BA74BA-70F6-2B22-CF11-A7B2D7312297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FC7AF3E-17FB-1E43-0902-22ED7C781664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5969CB-18DB-DDC2-6B91-B294A7D9D869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3F529B1-8FD2-3168-AB0C-A3335F6AA2FF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8E54FC9-BC5C-5BC1-9081-27B540443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869216A-9DCE-164A-72DD-B629FB2123F4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33DE12D-40F3-A96B-5FD8-E9BED1DAE696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0" name="Picture 2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666F548-D558-D3B2-D291-18B40A59D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5BC52C8-1A82-D97D-77F3-3680185880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9FE124A-8FB3-29C9-72F7-2F8F060D4750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9C2ADCA-0B66-3797-1925-1E42EB417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C08FE66-88B3-A23F-EB8B-7AD32807FBEF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BEED2A-A5F7-17D1-F2A9-8146CE3DC5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DC385A8-A212-06C5-7B38-5B063F5089A1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3C9B2E5-FAE7-CA2F-AAB4-E39777A76F59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329677-F83A-EDA5-3ACE-B324EAB99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2029C3-0851-8A0C-C3DD-DEA52CAEC405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CF2A725-0506-630E-10A2-88B89635A155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E1FB8D1A-A4FC-7011-7279-46EAEB8F63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D9340BA-85E7-403D-5675-0970833CC4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EDC8971-86A9-D4DE-AB5E-956C085B8711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D4110F-0951-489D-44C0-C84F005868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A0E2268-172D-46C8-8587-52029FFB7EE9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D9CD3B39-3BD8-2628-D3B2-B40582F732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37B83AC5-DF41-2E6E-0046-941080CCC678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D351956-8A53-5380-BAAA-146E4B42124C}"/>
              </a:ext>
            </a:extLst>
          </p:cNvPr>
          <p:cNvSpPr txBox="1"/>
          <p:nvPr/>
        </p:nvSpPr>
        <p:spPr>
          <a:xfrm>
            <a:off x="6281143" y="1254288"/>
            <a:ext cx="17822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Setting Language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8C4FAE3-6CE3-0214-C04F-E81C468CB837}"/>
              </a:ext>
            </a:extLst>
          </p:cNvPr>
          <p:cNvSpPr txBox="1"/>
          <p:nvPr/>
        </p:nvSpPr>
        <p:spPr>
          <a:xfrm>
            <a:off x="6281143" y="1617639"/>
            <a:ext cx="2768258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+mj-lt"/>
              </a:rPr>
              <a:t>Please select your default language.</a:t>
            </a:r>
          </a:p>
          <a:p>
            <a:endParaRPr lang="en-SG" sz="1400" dirty="0">
              <a:latin typeface="+mj-lt"/>
            </a:endParaRPr>
          </a:p>
          <a:p>
            <a:r>
              <a:rPr lang="en-S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English</a:t>
            </a:r>
          </a:p>
          <a:p>
            <a:endParaRPr lang="en-SG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简体中文</a:t>
            </a:r>
          </a:p>
          <a:p>
            <a:endParaRPr lang="en-SG" altLang="ja-JP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ja-JP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日本語</a:t>
            </a:r>
          </a:p>
          <a:p>
            <a:endParaRPr lang="en-SG" altLang="ko-KR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ko-KR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한국어</a:t>
            </a:r>
          </a:p>
          <a:p>
            <a:endParaRPr lang="en-SG" sz="1400" dirty="0">
              <a:solidFill>
                <a:srgbClr val="467886"/>
              </a:solidFill>
              <a:latin typeface="+mj-lt"/>
            </a:endParaRPr>
          </a:p>
          <a:p>
            <a:r>
              <a:rPr lang="en-SG" sz="1400" dirty="0">
                <a:solidFill>
                  <a:srgbClr val="467886"/>
                </a:solidFill>
                <a:latin typeface="+mj-lt"/>
              </a:rPr>
              <a:t>       </a:t>
            </a:r>
            <a:r>
              <a:rPr lang="en-S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Tiếng Việt</a:t>
            </a:r>
          </a:p>
          <a:p>
            <a:endParaRPr lang="en-SG" sz="1400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</a:endParaRPr>
          </a:p>
          <a:p>
            <a:r>
              <a:rPr lang="en-SG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       Bahasa Indonesia</a:t>
            </a:r>
          </a:p>
          <a:p>
            <a:endParaRPr lang="en-SG" sz="1400" dirty="0">
              <a:latin typeface="+mj-lt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81F68CD-1D8C-7808-8B69-E278B4645478}"/>
              </a:ext>
            </a:extLst>
          </p:cNvPr>
          <p:cNvSpPr/>
          <p:nvPr/>
        </p:nvSpPr>
        <p:spPr>
          <a:xfrm>
            <a:off x="6345480" y="2090816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E979FBD-E101-2EAB-8BEB-5B121BFC7567}"/>
              </a:ext>
            </a:extLst>
          </p:cNvPr>
          <p:cNvSpPr/>
          <p:nvPr/>
        </p:nvSpPr>
        <p:spPr>
          <a:xfrm>
            <a:off x="6345480" y="2508002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88EFFA7-EBD6-6473-E700-D97B20ACF0D9}"/>
              </a:ext>
            </a:extLst>
          </p:cNvPr>
          <p:cNvSpPr/>
          <p:nvPr/>
        </p:nvSpPr>
        <p:spPr>
          <a:xfrm>
            <a:off x="6345480" y="2940973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8F327FD-402D-9ACF-275D-3798B5E23A59}"/>
              </a:ext>
            </a:extLst>
          </p:cNvPr>
          <p:cNvSpPr/>
          <p:nvPr/>
        </p:nvSpPr>
        <p:spPr>
          <a:xfrm>
            <a:off x="6345480" y="3358159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CFA78D4-37FA-2835-61A4-671373B5C53C}"/>
              </a:ext>
            </a:extLst>
          </p:cNvPr>
          <p:cNvSpPr/>
          <p:nvPr/>
        </p:nvSpPr>
        <p:spPr>
          <a:xfrm>
            <a:off x="6345480" y="3802777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B3DF4DB9-E323-ED04-A173-DCC14D51C8B0}"/>
              </a:ext>
            </a:extLst>
          </p:cNvPr>
          <p:cNvSpPr/>
          <p:nvPr/>
        </p:nvSpPr>
        <p:spPr>
          <a:xfrm>
            <a:off x="6345480" y="4245959"/>
            <a:ext cx="209359" cy="20935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DA9D827-6246-5959-F030-F9041DDBC5F1}"/>
              </a:ext>
            </a:extLst>
          </p:cNvPr>
          <p:cNvSpPr/>
          <p:nvPr/>
        </p:nvSpPr>
        <p:spPr>
          <a:xfrm>
            <a:off x="6375122" y="2124547"/>
            <a:ext cx="152169" cy="141896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C68A963D-F1C6-D438-5842-0EF3858C2CEF}"/>
              </a:ext>
            </a:extLst>
          </p:cNvPr>
          <p:cNvSpPr/>
          <p:nvPr/>
        </p:nvSpPr>
        <p:spPr>
          <a:xfrm>
            <a:off x="6314340" y="4670039"/>
            <a:ext cx="1497862" cy="532484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CONFIRM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56AE1-5BE7-B3C8-E4F1-509E4BA1C1F0}"/>
              </a:ext>
            </a:extLst>
          </p:cNvPr>
          <p:cNvSpPr txBox="1"/>
          <p:nvPr/>
        </p:nvSpPr>
        <p:spPr>
          <a:xfrm>
            <a:off x="864108" y="1254288"/>
            <a:ext cx="861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History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6AD622F-D1B6-9388-F942-290899D2FDE7}"/>
              </a:ext>
            </a:extLst>
          </p:cNvPr>
          <p:cNvSpPr/>
          <p:nvPr/>
        </p:nvSpPr>
        <p:spPr>
          <a:xfrm>
            <a:off x="953053" y="1689955"/>
            <a:ext cx="4194981" cy="882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128DC8B-F7B1-E98B-6B1B-594590E93116}"/>
              </a:ext>
            </a:extLst>
          </p:cNvPr>
          <p:cNvSpPr txBox="1"/>
          <p:nvPr/>
        </p:nvSpPr>
        <p:spPr>
          <a:xfrm>
            <a:off x="1089388" y="1785993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Deposit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D986F1-ADBF-8DC3-0CDA-F3AD66C5EB1D}"/>
              </a:ext>
            </a:extLst>
          </p:cNvPr>
          <p:cNvSpPr txBox="1"/>
          <p:nvPr/>
        </p:nvSpPr>
        <p:spPr>
          <a:xfrm>
            <a:off x="1089388" y="2010028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02-09-2025 - 4:05PM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A04F9B-9524-BAA8-C46B-0432FC4A8E43}"/>
              </a:ext>
            </a:extLst>
          </p:cNvPr>
          <p:cNvSpPr txBox="1"/>
          <p:nvPr/>
        </p:nvSpPr>
        <p:spPr>
          <a:xfrm>
            <a:off x="3629452" y="1785993"/>
            <a:ext cx="13437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10,000 USDT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7B09539-FF50-C05E-AD7F-67C915D7771E}"/>
              </a:ext>
            </a:extLst>
          </p:cNvPr>
          <p:cNvSpPr/>
          <p:nvPr/>
        </p:nvSpPr>
        <p:spPr>
          <a:xfrm>
            <a:off x="4047786" y="2108631"/>
            <a:ext cx="851644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accent6">
                    <a:lumMod val="50000"/>
                  </a:schemeClr>
                </a:solidFill>
              </a:rPr>
              <a:t>Success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85B1EB90-D8EC-3661-41F8-99659970D124}"/>
              </a:ext>
            </a:extLst>
          </p:cNvPr>
          <p:cNvSpPr/>
          <p:nvPr/>
        </p:nvSpPr>
        <p:spPr>
          <a:xfrm>
            <a:off x="953053" y="2688824"/>
            <a:ext cx="4194981" cy="882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04A5DE-D45E-215C-177A-A6FE7B92FECB}"/>
              </a:ext>
            </a:extLst>
          </p:cNvPr>
          <p:cNvSpPr txBox="1"/>
          <p:nvPr/>
        </p:nvSpPr>
        <p:spPr>
          <a:xfrm>
            <a:off x="1089388" y="2784862"/>
            <a:ext cx="695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Swap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911702-3070-2604-5948-18B83EE55262}"/>
              </a:ext>
            </a:extLst>
          </p:cNvPr>
          <p:cNvSpPr txBox="1"/>
          <p:nvPr/>
        </p:nvSpPr>
        <p:spPr>
          <a:xfrm>
            <a:off x="1089388" y="3008897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02-09-2025 - 6:25PM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553A3D3-5B40-0703-4F10-F84DE2011018}"/>
              </a:ext>
            </a:extLst>
          </p:cNvPr>
          <p:cNvSpPr txBox="1"/>
          <p:nvPr/>
        </p:nvSpPr>
        <p:spPr>
          <a:xfrm>
            <a:off x="3468318" y="2784862"/>
            <a:ext cx="15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12,375 OZONE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CC17671C-D94F-2227-E98F-930F07618551}"/>
              </a:ext>
            </a:extLst>
          </p:cNvPr>
          <p:cNvSpPr/>
          <p:nvPr/>
        </p:nvSpPr>
        <p:spPr>
          <a:xfrm>
            <a:off x="4047786" y="3107500"/>
            <a:ext cx="851644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accent6">
                    <a:lumMod val="50000"/>
                  </a:schemeClr>
                </a:solidFill>
              </a:rPr>
              <a:t>Success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0B5D136B-03A1-8A41-5652-7EBD85119F27}"/>
              </a:ext>
            </a:extLst>
          </p:cNvPr>
          <p:cNvSpPr/>
          <p:nvPr/>
        </p:nvSpPr>
        <p:spPr>
          <a:xfrm>
            <a:off x="953053" y="3684098"/>
            <a:ext cx="4194981" cy="882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4970CD-8967-E0EE-4300-B6BA28B43F69}"/>
              </a:ext>
            </a:extLst>
          </p:cNvPr>
          <p:cNvSpPr txBox="1"/>
          <p:nvPr/>
        </p:nvSpPr>
        <p:spPr>
          <a:xfrm>
            <a:off x="1089388" y="3780136"/>
            <a:ext cx="881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2B9B2F5-4602-6A85-D0FE-C938DC5E6C11}"/>
              </a:ext>
            </a:extLst>
          </p:cNvPr>
          <p:cNvSpPr txBox="1"/>
          <p:nvPr/>
        </p:nvSpPr>
        <p:spPr>
          <a:xfrm>
            <a:off x="1089388" y="4004171"/>
            <a:ext cx="14494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02-09-2025 - 6:55PM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0965ADA-07DF-DF8A-BE40-57D8EB692E65}"/>
              </a:ext>
            </a:extLst>
          </p:cNvPr>
          <p:cNvSpPr txBox="1"/>
          <p:nvPr/>
        </p:nvSpPr>
        <p:spPr>
          <a:xfrm>
            <a:off x="3468318" y="3780136"/>
            <a:ext cx="15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12,375 OZONE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3A1777-9BBC-0FD3-0A89-E1E54D8E6466}"/>
              </a:ext>
            </a:extLst>
          </p:cNvPr>
          <p:cNvSpPr/>
          <p:nvPr/>
        </p:nvSpPr>
        <p:spPr>
          <a:xfrm>
            <a:off x="4047786" y="4102774"/>
            <a:ext cx="851644" cy="26161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accent6">
                    <a:lumMod val="50000"/>
                  </a:schemeClr>
                </a:solidFill>
              </a:rPr>
              <a:t>Success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47D97202-FC2E-3641-6FA3-A711B298AD1E}"/>
              </a:ext>
            </a:extLst>
          </p:cNvPr>
          <p:cNvSpPr/>
          <p:nvPr/>
        </p:nvSpPr>
        <p:spPr>
          <a:xfrm>
            <a:off x="953053" y="4682967"/>
            <a:ext cx="4194981" cy="88238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AC6BD1F-2B97-C931-6579-129DADBB5075}"/>
              </a:ext>
            </a:extLst>
          </p:cNvPr>
          <p:cNvSpPr txBox="1"/>
          <p:nvPr/>
        </p:nvSpPr>
        <p:spPr>
          <a:xfrm>
            <a:off x="1089388" y="4779005"/>
            <a:ext cx="9435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Transfer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EB3B3C-346F-8955-A469-13561CDFE825}"/>
              </a:ext>
            </a:extLst>
          </p:cNvPr>
          <p:cNvSpPr txBox="1"/>
          <p:nvPr/>
        </p:nvSpPr>
        <p:spPr>
          <a:xfrm>
            <a:off x="1089388" y="5003040"/>
            <a:ext cx="14510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/>
              <a:t>03-09-2025 - 8:51AM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FE1FDDD-1B2B-2F48-0E1A-2B1A30FEEA3E}"/>
              </a:ext>
            </a:extLst>
          </p:cNvPr>
          <p:cNvSpPr txBox="1"/>
          <p:nvPr/>
        </p:nvSpPr>
        <p:spPr>
          <a:xfrm>
            <a:off x="3747241" y="4779005"/>
            <a:ext cx="12259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233 OZONE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928ABC3-34B9-5FAD-3FC2-8044AEB45EB4}"/>
              </a:ext>
            </a:extLst>
          </p:cNvPr>
          <p:cNvSpPr/>
          <p:nvPr/>
        </p:nvSpPr>
        <p:spPr>
          <a:xfrm>
            <a:off x="4047786" y="5101643"/>
            <a:ext cx="851644" cy="2616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100" b="1" dirty="0">
                <a:solidFill>
                  <a:schemeClr val="accent2"/>
                </a:solidFill>
              </a:rPr>
              <a:t>Pending</a:t>
            </a:r>
          </a:p>
        </p:txBody>
      </p:sp>
    </p:spTree>
    <p:extLst>
      <p:ext uri="{BB962C8B-B14F-4D97-AF65-F5344CB8AC3E}">
        <p14:creationId xmlns:p14="http://schemas.microsoft.com/office/powerpoint/2010/main" val="192275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3FF97-E33C-C724-37AD-894581A4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F7064E-0600-1558-85C6-BF814AEF9430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AAA05A-EB7A-FBA5-256B-771B4E404A23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C08CF2-1137-A327-2678-1B2C7A406AA0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CC28B3-0CF2-84AB-C649-166B062AB337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733D16-9036-C63E-95AA-323417097CD2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EEDD81-DF80-A8E9-3F58-06965289FABF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913A32-6A6D-65FF-EB79-243D49C3A1BD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15761F-B177-3628-8036-EE43137D8B83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C0FF5C-3885-6F02-7734-50052480D6A3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C61770-55CF-F8D1-1691-A97AA30420AB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82837-0838-3C5C-4F21-B9E103C44443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F8EF451-150E-6059-580D-CC80EBD5F4EC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374EDF-8E1C-B47C-A3C5-4C6B04BD0AAC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ACCCA64-97E3-9F81-4DFD-5E572CA01444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2D0ED5-EF7D-99E8-4955-C204FFD031A6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52EBFC3-B579-259A-882F-F39D02FD0615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AB1790-9B50-9004-F4D5-9F1BA6CCDE0A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128F03-7248-D8EA-CB78-FD4B154714ED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B091C2F-7AA6-F2D0-E460-95057159FEAC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CA7F8D-DDF9-14E6-8013-AD07299ECA59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39A64E-474E-2D17-A3AA-902895A00F30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DA74FAB-E682-97C1-321E-D7EAB706FB41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7802274-10C2-E343-5A70-F959B93CB418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29D2063-CCC7-77C9-F9AC-20F75A84A1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D854C69-C8C4-4085-6AC5-EE1F2E6F2311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417285-FBB7-136E-4CFB-8383435E665A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0" name="Picture 2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31DA9FCA-50B8-202E-A99E-F2779039C4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3FCEEB8-3054-CF37-3604-B42AEABA02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4BA5646-F093-495C-331A-277D23EEE4C4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8BC2BBD-8603-620B-C357-A337CA1BDB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2938E51-DF72-4026-5CAE-9C05C7811E83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30A2F775-EB4E-423E-B50A-959DC97CB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A1ABE6D-98E1-E103-4DEA-4AA9AB413BF4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E845A7-ACDF-C51B-FD62-7AC068C08C8E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F70466D-E8C1-1E3C-A4E3-24745A970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E2FB24-203E-3EC3-C564-045ED8EA9175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1624F1D-D73C-1DC2-3B3F-F26A9388EB78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207042A4-F0A5-4002-BA03-796364AC4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B7052F-6671-DDF2-CFDA-570F9B7EB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72AD88A-8EB0-3681-9D9D-DDD299FAE031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CC729F1-3215-CEEA-8B2F-CA9406C269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E0E87676-2C86-AE8D-AABC-74C0ECE7CB2A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CA89F036-2B5D-14CA-1338-248E200970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E601AA6-405F-2316-1476-B9C0EAD89525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06047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62BF87-9C1F-643B-EAD5-56DE836D8846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6BCF5-1959-0F87-75DA-BC3F3F63FF7E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B70E0B8-CA51-55D3-1A57-1F35708D14CF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E7DDED3-61E2-F98B-6813-9B3E89EC278E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AD92E2-A529-0000-19FF-5453469C97E1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0D01E9-DCC6-E8A8-8183-5A73F4098E53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3EE7FF-E5F7-A0FC-C943-C5EE4DBA7FC8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EBCB5-C0C9-4926-E30C-9036C35F2FCC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7A76E0-D1CD-2CAA-8042-F9F7EA898110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E26D01-2B28-00A7-2283-C2F51CF96609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8D6B95-33B5-3184-782D-D0B1A3C1151E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35E4F8-0BC5-D255-F528-D0A794DAD8B0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1AB757-118F-78A0-D828-5073A872FAB3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FDE0C3-A853-EE4D-86D9-BB6E81BA1C24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3266F7-F17B-2992-5243-8BFF7C576733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354E80-E834-D667-1985-A9F80EA2812F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8E66B3-D0D7-E540-E0E9-F5A6E49A8BB4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359204-EA8C-6F54-D578-F2116597F16E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F2C63EE-69FA-F8A3-6773-603DB9C9F0DD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DEF884-C9FF-F0FC-CFA8-5061EE0A07F2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74BC53-2776-77E2-4A24-04E0F166AA6E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45FF51-5CAB-31D9-6226-75A031F57A63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481976A-2121-17E6-13E4-40BB1A911EE5}"/>
              </a:ext>
            </a:extLst>
          </p:cNvPr>
          <p:cNvSpPr txBox="1"/>
          <p:nvPr/>
        </p:nvSpPr>
        <p:spPr>
          <a:xfrm>
            <a:off x="864108" y="1254288"/>
            <a:ext cx="2359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Purchase OZONE Token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47615A1-A230-2AE3-7661-B5131E286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1652" y="1280309"/>
            <a:ext cx="286512" cy="28651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CA1DD3C-00F3-6631-FC46-42EDDAB5F84F}"/>
              </a:ext>
            </a:extLst>
          </p:cNvPr>
          <p:cNvSpPr txBox="1"/>
          <p:nvPr/>
        </p:nvSpPr>
        <p:spPr>
          <a:xfrm>
            <a:off x="4500242" y="1254288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F38A5C9-9DE4-0925-9587-8A9164188C19}"/>
              </a:ext>
            </a:extLst>
          </p:cNvPr>
          <p:cNvSpPr txBox="1"/>
          <p:nvPr/>
        </p:nvSpPr>
        <p:spPr>
          <a:xfrm>
            <a:off x="1852472" y="4789604"/>
            <a:ext cx="2320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rgbClr val="009999"/>
                </a:solidFill>
              </a:rPr>
              <a:t>OZONE Token Total Supply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A0A43C-ECF4-EAC4-121D-71869B6C2830}"/>
              </a:ext>
            </a:extLst>
          </p:cNvPr>
          <p:cNvSpPr txBox="1"/>
          <p:nvPr/>
        </p:nvSpPr>
        <p:spPr>
          <a:xfrm>
            <a:off x="1915616" y="5015321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/>
              <a:t>1,000,000,000</a:t>
            </a:r>
          </a:p>
        </p:txBody>
      </p:sp>
      <p:pic>
        <p:nvPicPr>
          <p:cNvPr id="35" name="Picture 34" descr="A mountain with green lights&#10;&#10;AI-generated content may be incorrect.">
            <a:extLst>
              <a:ext uri="{FF2B5EF4-FFF2-40B4-BE49-F238E27FC236}">
                <a16:creationId xmlns:a16="http://schemas.microsoft.com/office/drawing/2014/main" id="{2D299843-214D-EE76-4513-B1C914F36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391" y="1842409"/>
            <a:ext cx="2842059" cy="2842059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0" name="Oval 29">
            <a:extLst>
              <a:ext uri="{FF2B5EF4-FFF2-40B4-BE49-F238E27FC236}">
                <a16:creationId xmlns:a16="http://schemas.microsoft.com/office/drawing/2014/main" id="{94A04A66-6C42-B87A-7B27-2905EFEB95B4}"/>
              </a:ext>
            </a:extLst>
          </p:cNvPr>
          <p:cNvSpPr/>
          <p:nvPr/>
        </p:nvSpPr>
        <p:spPr>
          <a:xfrm>
            <a:off x="1620391" y="1842409"/>
            <a:ext cx="2825496" cy="2825496"/>
          </a:xfrm>
          <a:prstGeom prst="ellipse">
            <a:avLst/>
          </a:prstGeom>
          <a:noFill/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6" name="Picture 35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2EC9CF3F-4461-3088-B2A7-20C6B61D2D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76750">
            <a:off x="3439484" y="2570690"/>
            <a:ext cx="510058" cy="510058"/>
          </a:xfrm>
          <a:prstGeom prst="rect">
            <a:avLst/>
          </a:prstGeom>
        </p:spPr>
      </p:pic>
      <p:pic>
        <p:nvPicPr>
          <p:cNvPr id="37" name="Picture 3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F696B0D-9F42-C4EA-3C23-A5C169777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6255">
            <a:off x="3624292" y="3195826"/>
            <a:ext cx="389507" cy="389507"/>
          </a:xfrm>
          <a:prstGeom prst="rect">
            <a:avLst/>
          </a:prstGeom>
        </p:spPr>
      </p:pic>
      <p:pic>
        <p:nvPicPr>
          <p:cNvPr id="38" name="Picture 3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F7D241D1-19F0-E9A8-ED06-09E378A57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126086">
            <a:off x="2202051" y="3149397"/>
            <a:ext cx="371380" cy="371380"/>
          </a:xfrm>
          <a:prstGeom prst="rect">
            <a:avLst/>
          </a:prstGeom>
        </p:spPr>
      </p:pic>
      <p:pic>
        <p:nvPicPr>
          <p:cNvPr id="39" name="Picture 38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E271206E-5B63-E747-5883-DC5765C51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029033">
            <a:off x="3281553" y="3489341"/>
            <a:ext cx="389507" cy="389507"/>
          </a:xfrm>
          <a:prstGeom prst="rect">
            <a:avLst/>
          </a:prstGeom>
        </p:spPr>
      </p:pic>
      <p:pic>
        <p:nvPicPr>
          <p:cNvPr id="40" name="Picture 3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E2117E2-2275-C86D-1C1C-B1A2D8A12D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43331">
            <a:off x="1911422" y="3395959"/>
            <a:ext cx="264543" cy="264543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D19FD231-DDC8-701A-2E4D-169B58DFB2FE}"/>
              </a:ext>
            </a:extLst>
          </p:cNvPr>
          <p:cNvSpPr txBox="1"/>
          <p:nvPr/>
        </p:nvSpPr>
        <p:spPr>
          <a:xfrm>
            <a:off x="1936727" y="5410889"/>
            <a:ext cx="215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OZONE Token Price $0.80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B028D4-448F-5657-F8DD-92E96A3FCE97}"/>
              </a:ext>
            </a:extLst>
          </p:cNvPr>
          <p:cNvSpPr txBox="1"/>
          <p:nvPr/>
        </p:nvSpPr>
        <p:spPr>
          <a:xfrm>
            <a:off x="7315697" y="1105857"/>
            <a:ext cx="2114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400" b="1" dirty="0"/>
              <a:t>1,000,000,000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994B6BE-6A01-9F10-23E1-7319D61C1A67}"/>
              </a:ext>
            </a:extLst>
          </p:cNvPr>
          <p:cNvSpPr txBox="1"/>
          <p:nvPr/>
        </p:nvSpPr>
        <p:spPr>
          <a:xfrm>
            <a:off x="7336808" y="1501425"/>
            <a:ext cx="2152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OZONE Token Price $0.80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19459246-7474-4205-D2DC-69E1DF78D406}"/>
              </a:ext>
            </a:extLst>
          </p:cNvPr>
          <p:cNvSpPr/>
          <p:nvPr/>
        </p:nvSpPr>
        <p:spPr>
          <a:xfrm>
            <a:off x="6349893" y="1942696"/>
            <a:ext cx="4183216" cy="841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BC7D59A-4AC7-7708-629B-D999D2C95AA1}"/>
              </a:ext>
            </a:extLst>
          </p:cNvPr>
          <p:cNvSpPr txBox="1"/>
          <p:nvPr/>
        </p:nvSpPr>
        <p:spPr>
          <a:xfrm>
            <a:off x="6532891" y="2064395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Balance</a:t>
            </a:r>
          </a:p>
        </p:txBody>
      </p:sp>
      <p:pic>
        <p:nvPicPr>
          <p:cNvPr id="51" name="Graphic 50">
            <a:extLst>
              <a:ext uri="{FF2B5EF4-FFF2-40B4-BE49-F238E27FC236}">
                <a16:creationId xmlns:a16="http://schemas.microsoft.com/office/drawing/2014/main" id="{8EF2D96E-5660-3DAE-6983-42E145E0DA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30358" y="2171660"/>
            <a:ext cx="383320" cy="3833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DC6AD11A-ABF1-71DB-116A-F19210E7F05A}"/>
              </a:ext>
            </a:extLst>
          </p:cNvPr>
          <p:cNvSpPr txBox="1"/>
          <p:nvPr/>
        </p:nvSpPr>
        <p:spPr>
          <a:xfrm>
            <a:off x="8354097" y="2155554"/>
            <a:ext cx="1982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10,000.00 USDT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1C50032A-62D8-8C39-8BB6-556903D12309}"/>
              </a:ext>
            </a:extLst>
          </p:cNvPr>
          <p:cNvSpPr/>
          <p:nvPr/>
        </p:nvSpPr>
        <p:spPr>
          <a:xfrm>
            <a:off x="6349893" y="2994134"/>
            <a:ext cx="4183216" cy="841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7F36D8-9FC7-B88C-BFBC-631D4A4DAD28}"/>
              </a:ext>
            </a:extLst>
          </p:cNvPr>
          <p:cNvSpPr txBox="1"/>
          <p:nvPr/>
        </p:nvSpPr>
        <p:spPr>
          <a:xfrm>
            <a:off x="6532891" y="3115833"/>
            <a:ext cx="9516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Purchase</a:t>
            </a:r>
          </a:p>
          <a:p>
            <a:r>
              <a:rPr lang="en-SG" sz="1400" b="1" dirty="0"/>
              <a:t>Amount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9EA03F-B206-A8C9-F952-BFAE6A815D0C}"/>
              </a:ext>
            </a:extLst>
          </p:cNvPr>
          <p:cNvSpPr txBox="1"/>
          <p:nvPr/>
        </p:nvSpPr>
        <p:spPr>
          <a:xfrm>
            <a:off x="8325706" y="3218761"/>
            <a:ext cx="202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12,500.00 Token</a:t>
            </a:r>
          </a:p>
        </p:txBody>
      </p:sp>
      <p:pic>
        <p:nvPicPr>
          <p:cNvPr id="57" name="Picture 5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5FA84186-C452-31A0-D1EF-78CC254A69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039" y="3163787"/>
            <a:ext cx="510058" cy="51005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1775548C-39DC-CC99-D317-76FAB94A6B4D}"/>
              </a:ext>
            </a:extLst>
          </p:cNvPr>
          <p:cNvSpPr txBox="1"/>
          <p:nvPr/>
        </p:nvSpPr>
        <p:spPr>
          <a:xfrm>
            <a:off x="6532891" y="4045572"/>
            <a:ext cx="138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Total Purchase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685D700-3A5F-3C76-410E-6358D85951C6}"/>
              </a:ext>
            </a:extLst>
          </p:cNvPr>
          <p:cNvSpPr txBox="1"/>
          <p:nvPr/>
        </p:nvSpPr>
        <p:spPr>
          <a:xfrm>
            <a:off x="8839742" y="4045572"/>
            <a:ext cx="1450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10,000.00 USDT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7F929E-CDB7-6981-6FA7-FC111BEE2B57}"/>
              </a:ext>
            </a:extLst>
          </p:cNvPr>
          <p:cNvSpPr txBox="1"/>
          <p:nvPr/>
        </p:nvSpPr>
        <p:spPr>
          <a:xfrm>
            <a:off x="6532891" y="4336252"/>
            <a:ext cx="8395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Tax (1%)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8BE19DA-67D6-161A-CBD1-C06830BDE0FC}"/>
              </a:ext>
            </a:extLst>
          </p:cNvPr>
          <p:cNvSpPr txBox="1"/>
          <p:nvPr/>
        </p:nvSpPr>
        <p:spPr>
          <a:xfrm>
            <a:off x="9108278" y="4336252"/>
            <a:ext cx="1181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100.00 USDT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D174D7-2E9E-A088-9A29-9DC21F0CC974}"/>
              </a:ext>
            </a:extLst>
          </p:cNvPr>
          <p:cNvSpPr txBox="1"/>
          <p:nvPr/>
        </p:nvSpPr>
        <p:spPr>
          <a:xfrm>
            <a:off x="6532891" y="4637786"/>
            <a:ext cx="1714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Amount to Receive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23E79E-C6D5-D49C-E9F8-0A733DBE89DA}"/>
              </a:ext>
            </a:extLst>
          </p:cNvPr>
          <p:cNvSpPr txBox="1"/>
          <p:nvPr/>
        </p:nvSpPr>
        <p:spPr>
          <a:xfrm>
            <a:off x="8714966" y="4637786"/>
            <a:ext cx="1574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12,375.00 OZONE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86DE914-2CC4-C8BA-2BB2-397906E0B993}"/>
              </a:ext>
            </a:extLst>
          </p:cNvPr>
          <p:cNvSpPr/>
          <p:nvPr/>
        </p:nvSpPr>
        <p:spPr>
          <a:xfrm>
            <a:off x="7252553" y="5136990"/>
            <a:ext cx="2409170" cy="5629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Purchase/Swap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3D056CE-5C61-340F-C1B8-10A18732E318}"/>
              </a:ext>
            </a:extLst>
          </p:cNvPr>
          <p:cNvSpPr txBox="1"/>
          <p:nvPr/>
        </p:nvSpPr>
        <p:spPr>
          <a:xfrm>
            <a:off x="7383624" y="3351733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F9D861-87C3-B5EA-460E-90D876D6F224}"/>
              </a:ext>
            </a:extLst>
          </p:cNvPr>
          <p:cNvSpPr txBox="1"/>
          <p:nvPr/>
        </p:nvSpPr>
        <p:spPr>
          <a:xfrm>
            <a:off x="2059902" y="2405980"/>
            <a:ext cx="196303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b="1" dirty="0">
                <a:solidFill>
                  <a:schemeClr val="bg1"/>
                </a:solidFill>
              </a:rPr>
              <a:t>PRESALE</a:t>
            </a: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STAGE 1</a:t>
            </a:r>
          </a:p>
          <a:p>
            <a:pPr algn="ctr"/>
            <a:endParaRPr lang="en-SG" sz="1000" b="1" dirty="0">
              <a:solidFill>
                <a:schemeClr val="bg1"/>
              </a:solidFill>
            </a:endParaRP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MAX</a:t>
            </a:r>
          </a:p>
          <a:p>
            <a:pPr algn="ctr"/>
            <a:r>
              <a:rPr lang="en-SG" b="1" dirty="0">
                <a:solidFill>
                  <a:schemeClr val="bg1"/>
                </a:solidFill>
              </a:rPr>
              <a:t>2,000,000 Tokens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E15F6C-96FF-36E2-955E-CFCFA80FCEB4}"/>
              </a:ext>
            </a:extLst>
          </p:cNvPr>
          <p:cNvSpPr txBox="1"/>
          <p:nvPr/>
        </p:nvSpPr>
        <p:spPr>
          <a:xfrm>
            <a:off x="864108" y="6055582"/>
            <a:ext cx="133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 Pool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DAD5B9-AC59-3DCD-1A73-4196D3806DC7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184BA51-7E1D-B68B-F5B1-19645F4E8D15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C9D83E2-D9F5-4254-E78E-8140FDE6292F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71" name="Picture 7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5746E099-EB1B-AADD-0972-2680B1B9CA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72" name="Picture 7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DFAC6CA-F765-A276-DB4D-4F890D5288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5946DC2-0B82-8B89-7E87-79271636C3F1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74" name="Picture 7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67118FB-0E47-6A06-C72E-F95A9B0E7E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5C0B14CF-1141-A004-6793-E6B4BC44F455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D3EC04-659F-6EED-6ED9-DEB20A8AB6C9}"/>
              </a:ext>
            </a:extLst>
          </p:cNvPr>
          <p:cNvSpPr txBox="1"/>
          <p:nvPr/>
        </p:nvSpPr>
        <p:spPr>
          <a:xfrm>
            <a:off x="1691030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1DF3C7-B1C5-DE77-B2D3-32807A064F8A}"/>
              </a:ext>
            </a:extLst>
          </p:cNvPr>
          <p:cNvSpPr txBox="1"/>
          <p:nvPr/>
        </p:nvSpPr>
        <p:spPr>
          <a:xfrm>
            <a:off x="6288409" y="6055582"/>
            <a:ext cx="133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 Pool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CB2D4F9-DD5A-E770-17D5-595711A3987E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0" name="Picture 7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4148F9D-E9AE-ECB8-7C6B-FD0AB0E12C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620E4406-C3B8-7294-56D0-22FDDCB5EA59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84" name="Picture 8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D2E1854-23F9-5320-0809-CCF3D12D41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6E63B80D-7403-B2DD-D401-E771E8828222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86" name="Picture 8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6DC7ADC-6586-9FEC-5D9D-82F4EEE514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28B8E44B-A4A6-9B02-01BB-F462ACC412FF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88" name="Graphic 87">
            <a:extLst>
              <a:ext uri="{FF2B5EF4-FFF2-40B4-BE49-F238E27FC236}">
                <a16:creationId xmlns:a16="http://schemas.microsoft.com/office/drawing/2014/main" id="{3514A61E-F3F9-360F-DD38-748B61BBDD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E5215918-1E61-1FA8-6DDF-A7D83A7D35E6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pic>
        <p:nvPicPr>
          <p:cNvPr id="92" name="Graphic 91">
            <a:extLst>
              <a:ext uri="{FF2B5EF4-FFF2-40B4-BE49-F238E27FC236}">
                <a16:creationId xmlns:a16="http://schemas.microsoft.com/office/drawing/2014/main" id="{C16543A5-4618-9C5D-A7ED-627716CE4E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98708" y="6138132"/>
            <a:ext cx="547919" cy="428062"/>
          </a:xfrm>
          <a:prstGeom prst="rect">
            <a:avLst/>
          </a:prstGeom>
        </p:spPr>
      </p:pic>
      <p:pic>
        <p:nvPicPr>
          <p:cNvPr id="94" name="Graphic 93">
            <a:extLst>
              <a:ext uri="{FF2B5EF4-FFF2-40B4-BE49-F238E27FC236}">
                <a16:creationId xmlns:a16="http://schemas.microsoft.com/office/drawing/2014/main" id="{40222BC9-1AE5-0181-2776-47FD5E764FD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0022" y="6173815"/>
            <a:ext cx="421484" cy="440642"/>
          </a:xfrm>
          <a:prstGeom prst="rect">
            <a:avLst/>
          </a:prstGeom>
        </p:spPr>
      </p:pic>
      <p:sp>
        <p:nvSpPr>
          <p:cNvPr id="82" name="Oval 81">
            <a:extLst>
              <a:ext uri="{FF2B5EF4-FFF2-40B4-BE49-F238E27FC236}">
                <a16:creationId xmlns:a16="http://schemas.microsoft.com/office/drawing/2014/main" id="{0C7E94E2-B607-BFE2-88E9-D5F1F6A34C93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83" name="Picture 8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8825B3C9-A1CB-3E57-A5DA-C2BD064C80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015336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142BA5-BAF4-2AEE-B6DD-3893E98F4C7C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959AA9-FBCD-D7B5-AFB2-26751C08239E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BC3274A-F14E-07EB-BA90-F1FA2DCCCD13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56C1A2-5ACB-BA35-BBB2-F4DD25B8AB87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850D30-68EF-B036-BDD9-005F6D58767F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13CD20-47E6-A215-36EE-9C217151B0BD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88CBA-79AE-A38F-BC29-82A08DD9EBA8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C2645B-2903-2AF6-5480-910C4EF10288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529DAD-F7D9-1F5C-B894-2A20AF6CCF94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BD277D-7257-B985-1EEF-A8A15C9EA27E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0EEB6-98B8-B4CD-EB2B-8FF1ED086811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17F17B8-FFEA-C605-9008-AC22195817C8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754B30-1388-CC22-90F4-0F86525574D5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3D41387-0988-132A-D9DA-FF1790CFC8B4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25A866-9BD5-CB8D-C142-49E8EF61D3B7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1B65E70-33C1-09A3-45C4-EA0C68E17297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430D68-4268-F73B-171D-22A35F097058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2AE942-A01B-4184-1117-9FD8AD6BA512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E87B8F-6483-7B8A-DFF7-530CC765CCA3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643F6-5D07-663E-97B9-7263BF943183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7C8B275-51F2-49AE-8648-CE920EF59AE8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CF2A0E-F1A1-FD70-FE06-49385A608F02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CAAA3B8-B1A8-F5FA-BC5E-68E75C986509}"/>
              </a:ext>
            </a:extLst>
          </p:cNvPr>
          <p:cNvSpPr txBox="1"/>
          <p:nvPr/>
        </p:nvSpPr>
        <p:spPr>
          <a:xfrm>
            <a:off x="864108" y="1254288"/>
            <a:ext cx="159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OZONE Staking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CF60AB9-3F2D-5069-A392-428F5C5FFC76}"/>
              </a:ext>
            </a:extLst>
          </p:cNvPr>
          <p:cNvSpPr/>
          <p:nvPr/>
        </p:nvSpPr>
        <p:spPr>
          <a:xfrm>
            <a:off x="949812" y="1692985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92E33BE-7A55-1F66-965A-8E0ECE362A78}"/>
              </a:ext>
            </a:extLst>
          </p:cNvPr>
          <p:cNvSpPr/>
          <p:nvPr/>
        </p:nvSpPr>
        <p:spPr>
          <a:xfrm>
            <a:off x="949812" y="4852164"/>
            <a:ext cx="4183216" cy="9908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BA1F9A-54FD-BD45-525E-684BFE7D5BE3}"/>
              </a:ext>
            </a:extLst>
          </p:cNvPr>
          <p:cNvSpPr/>
          <p:nvPr/>
        </p:nvSpPr>
        <p:spPr>
          <a:xfrm>
            <a:off x="949812" y="2505936"/>
            <a:ext cx="4183216" cy="10685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FF53879-FEA2-C26B-7AA5-848752A9CA3C}"/>
              </a:ext>
            </a:extLst>
          </p:cNvPr>
          <p:cNvSpPr txBox="1"/>
          <p:nvPr/>
        </p:nvSpPr>
        <p:spPr>
          <a:xfrm>
            <a:off x="1089388" y="1766738"/>
            <a:ext cx="117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Stake Now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4A4BAE-C487-E0EB-DC4A-EC0E6034A97B}"/>
              </a:ext>
            </a:extLst>
          </p:cNvPr>
          <p:cNvSpPr txBox="1"/>
          <p:nvPr/>
        </p:nvSpPr>
        <p:spPr>
          <a:xfrm>
            <a:off x="1089388" y="2038766"/>
            <a:ext cx="1871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Yield	6% per mo.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Yield	10% per mo.</a:t>
            </a:r>
          </a:p>
        </p:txBody>
      </p:sp>
      <p:pic>
        <p:nvPicPr>
          <p:cNvPr id="32" name="Picture 31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3712BE96-CFCE-21D7-8609-A44B5ADCB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518" y="1907581"/>
            <a:ext cx="282244" cy="282244"/>
          </a:xfrm>
          <a:prstGeom prst="rect">
            <a:avLst/>
          </a:prstGeom>
        </p:spPr>
      </p:pic>
      <p:pic>
        <p:nvPicPr>
          <p:cNvPr id="33" name="Picture 3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75DED1C-DF2C-76E0-9199-EC37A14CE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7543" y="1992402"/>
            <a:ext cx="282244" cy="282244"/>
          </a:xfrm>
          <a:prstGeom prst="rect">
            <a:avLst/>
          </a:prstGeom>
        </p:spPr>
      </p:pic>
      <p:pic>
        <p:nvPicPr>
          <p:cNvPr id="34" name="Picture 33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6658481E-CA14-CD6B-2703-8B1822912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369" y="1891944"/>
            <a:ext cx="282244" cy="282244"/>
          </a:xfrm>
          <a:prstGeom prst="rect">
            <a:avLst/>
          </a:prstGeom>
        </p:spPr>
      </p:pic>
      <p:pic>
        <p:nvPicPr>
          <p:cNvPr id="35" name="Picture 34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D72C07C6-4438-7929-3817-5D40915F5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250" y="2010690"/>
            <a:ext cx="282244" cy="282244"/>
          </a:xfrm>
          <a:prstGeom prst="rect">
            <a:avLst/>
          </a:prstGeom>
        </p:spPr>
      </p:pic>
      <p:pic>
        <p:nvPicPr>
          <p:cNvPr id="36" name="Picture 35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A89A1427-ED2C-B601-013A-B075AD7239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442" y="1881225"/>
            <a:ext cx="282244" cy="282244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51179CA-E5E3-33F1-42D7-630987708D81}"/>
              </a:ext>
            </a:extLst>
          </p:cNvPr>
          <p:cNvSpPr txBox="1"/>
          <p:nvPr/>
        </p:nvSpPr>
        <p:spPr>
          <a:xfrm>
            <a:off x="1089388" y="2628492"/>
            <a:ext cx="216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Ozone Token Balance</a:t>
            </a:r>
          </a:p>
        </p:txBody>
      </p:sp>
      <p:pic>
        <p:nvPicPr>
          <p:cNvPr id="38" name="Picture 3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783A3DE-53A5-7FFF-F3E8-0CE73A51F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3" y="2982129"/>
            <a:ext cx="385561" cy="38556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2368A3B-DC17-205E-B7D6-E91B9880700B}"/>
              </a:ext>
            </a:extLst>
          </p:cNvPr>
          <p:cNvSpPr txBox="1"/>
          <p:nvPr/>
        </p:nvSpPr>
        <p:spPr>
          <a:xfrm>
            <a:off x="1503941" y="2931297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12,375.00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6F20410-F6D5-3CB8-6089-0A3960872036}"/>
              </a:ext>
            </a:extLst>
          </p:cNvPr>
          <p:cNvSpPr/>
          <p:nvPr/>
        </p:nvSpPr>
        <p:spPr>
          <a:xfrm>
            <a:off x="949812" y="3574437"/>
            <a:ext cx="4183216" cy="13998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100709F-F5DC-8E6D-443B-B430D52729A9}"/>
              </a:ext>
            </a:extLst>
          </p:cNvPr>
          <p:cNvSpPr/>
          <p:nvPr/>
        </p:nvSpPr>
        <p:spPr>
          <a:xfrm>
            <a:off x="3746164" y="2797769"/>
            <a:ext cx="1157806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Buy/Swap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59021B-46C7-DA54-62DC-9BA62BAD77F5}"/>
              </a:ext>
            </a:extLst>
          </p:cNvPr>
          <p:cNvSpPr txBox="1"/>
          <p:nvPr/>
        </p:nvSpPr>
        <p:spPr>
          <a:xfrm>
            <a:off x="1089388" y="3692963"/>
            <a:ext cx="1824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Summary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D0A4E09-81A3-A288-6775-826A2FC9FA45}"/>
              </a:ext>
            </a:extLst>
          </p:cNvPr>
          <p:cNvSpPr txBox="1"/>
          <p:nvPr/>
        </p:nvSpPr>
        <p:spPr>
          <a:xfrm>
            <a:off x="1089388" y="3962490"/>
            <a:ext cx="141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 Staked</a:t>
            </a:r>
          </a:p>
        </p:txBody>
      </p:sp>
      <p:pic>
        <p:nvPicPr>
          <p:cNvPr id="44" name="Picture 43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7B497619-76FE-2416-0854-646C74614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403" y="4311774"/>
            <a:ext cx="385561" cy="38556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3FE36C6-0CAA-CA91-FCC2-B13F55731953}"/>
              </a:ext>
            </a:extLst>
          </p:cNvPr>
          <p:cNvSpPr txBox="1"/>
          <p:nvPr/>
        </p:nvSpPr>
        <p:spPr>
          <a:xfrm>
            <a:off x="1503941" y="42609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537773C-4A85-B4AC-B3F2-29A4D4F51491}"/>
              </a:ext>
            </a:extLst>
          </p:cNvPr>
          <p:cNvSpPr txBox="1"/>
          <p:nvPr/>
        </p:nvSpPr>
        <p:spPr>
          <a:xfrm>
            <a:off x="2924159" y="396249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USDT Earned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466EE9-DCBF-27B7-4FD6-E7F5A9490930}"/>
              </a:ext>
            </a:extLst>
          </p:cNvPr>
          <p:cNvSpPr txBox="1"/>
          <p:nvPr/>
        </p:nvSpPr>
        <p:spPr>
          <a:xfrm>
            <a:off x="3338712" y="4260942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0.00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3D9E7076-1B7D-B880-C911-B8D547AF3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04008" y="4337888"/>
            <a:ext cx="333331" cy="33333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91503CA-EE1C-6BA7-5880-896756A39E49}"/>
              </a:ext>
            </a:extLst>
          </p:cNvPr>
          <p:cNvSpPr txBox="1"/>
          <p:nvPr/>
        </p:nvSpPr>
        <p:spPr>
          <a:xfrm>
            <a:off x="1089388" y="5080619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History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A82E161-9EF5-A4F1-2512-28C0B70ADCAC}"/>
              </a:ext>
            </a:extLst>
          </p:cNvPr>
          <p:cNvSpPr txBox="1"/>
          <p:nvPr/>
        </p:nvSpPr>
        <p:spPr>
          <a:xfrm>
            <a:off x="1089388" y="5347590"/>
            <a:ext cx="20778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Date		-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Last Date	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8326225-B88D-1C15-2D2A-31FF062F0124}"/>
              </a:ext>
            </a:extLst>
          </p:cNvPr>
          <p:cNvSpPr txBox="1"/>
          <p:nvPr/>
        </p:nvSpPr>
        <p:spPr>
          <a:xfrm>
            <a:off x="6281143" y="1254288"/>
            <a:ext cx="1595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OZONE Staking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E950341-44EF-F4C1-864F-C3C441330641}"/>
              </a:ext>
            </a:extLst>
          </p:cNvPr>
          <p:cNvSpPr/>
          <p:nvPr/>
        </p:nvSpPr>
        <p:spPr>
          <a:xfrm>
            <a:off x="6366847" y="1692985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CD5E289-49D1-3560-D71C-72C179D0367C}"/>
              </a:ext>
            </a:extLst>
          </p:cNvPr>
          <p:cNvSpPr/>
          <p:nvPr/>
        </p:nvSpPr>
        <p:spPr>
          <a:xfrm>
            <a:off x="6366847" y="4852164"/>
            <a:ext cx="4183216" cy="9908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CC0BA5A-B261-4C1B-5122-7CD555B18B4B}"/>
              </a:ext>
            </a:extLst>
          </p:cNvPr>
          <p:cNvSpPr/>
          <p:nvPr/>
        </p:nvSpPr>
        <p:spPr>
          <a:xfrm>
            <a:off x="6366847" y="2505936"/>
            <a:ext cx="4183216" cy="106850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C101F6-3F2D-36E3-0AD7-BAEBC6AC3475}"/>
              </a:ext>
            </a:extLst>
          </p:cNvPr>
          <p:cNvSpPr txBox="1"/>
          <p:nvPr/>
        </p:nvSpPr>
        <p:spPr>
          <a:xfrm>
            <a:off x="6506423" y="1766738"/>
            <a:ext cx="11750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Stake Now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3DF6216-568B-AD13-D6A5-D40D9C2E4D5E}"/>
              </a:ext>
            </a:extLst>
          </p:cNvPr>
          <p:cNvSpPr txBox="1"/>
          <p:nvPr/>
        </p:nvSpPr>
        <p:spPr>
          <a:xfrm>
            <a:off x="6506423" y="2038766"/>
            <a:ext cx="18710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Min Yield	6% per mo.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Max Yield	10% per mo.</a:t>
            </a:r>
          </a:p>
        </p:txBody>
      </p:sp>
      <p:pic>
        <p:nvPicPr>
          <p:cNvPr id="61" name="Picture 6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EC8106C-BEAD-0918-446F-CF377A754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553" y="1907581"/>
            <a:ext cx="282244" cy="282244"/>
          </a:xfrm>
          <a:prstGeom prst="rect">
            <a:avLst/>
          </a:prstGeom>
        </p:spPr>
      </p:pic>
      <p:pic>
        <p:nvPicPr>
          <p:cNvPr id="62" name="Picture 61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3051C372-776F-1565-7122-DF32FD8C9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578" y="1992402"/>
            <a:ext cx="282244" cy="282244"/>
          </a:xfrm>
          <a:prstGeom prst="rect">
            <a:avLst/>
          </a:prstGeom>
        </p:spPr>
      </p:pic>
      <p:pic>
        <p:nvPicPr>
          <p:cNvPr id="63" name="Picture 6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E40B6E69-E763-324D-3534-C72E13CB08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404" y="1891944"/>
            <a:ext cx="282244" cy="282244"/>
          </a:xfrm>
          <a:prstGeom prst="rect">
            <a:avLst/>
          </a:prstGeom>
        </p:spPr>
      </p:pic>
      <p:pic>
        <p:nvPicPr>
          <p:cNvPr id="64" name="Picture 63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F9E6729C-73DB-6222-C8F0-97995F831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285" y="2010690"/>
            <a:ext cx="282244" cy="282244"/>
          </a:xfrm>
          <a:prstGeom prst="rect">
            <a:avLst/>
          </a:prstGeom>
        </p:spPr>
      </p:pic>
      <p:pic>
        <p:nvPicPr>
          <p:cNvPr id="65" name="Picture 64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D5C3B280-7AFE-D41B-8A3B-A76F51AB5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7477" y="1881225"/>
            <a:ext cx="282244" cy="28224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DA4C93A4-EDC0-5959-C323-B83CACF0AC90}"/>
              </a:ext>
            </a:extLst>
          </p:cNvPr>
          <p:cNvSpPr txBox="1"/>
          <p:nvPr/>
        </p:nvSpPr>
        <p:spPr>
          <a:xfrm>
            <a:off x="6506423" y="2628492"/>
            <a:ext cx="2162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Ozone Token Balance</a:t>
            </a:r>
          </a:p>
        </p:txBody>
      </p:sp>
      <p:pic>
        <p:nvPicPr>
          <p:cNvPr id="67" name="Picture 6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5AC2035-1F84-8135-38B7-CEB2580AF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38" y="2982129"/>
            <a:ext cx="385561" cy="385561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6D06CE0-1974-832D-E688-EDBB235F95A7}"/>
              </a:ext>
            </a:extLst>
          </p:cNvPr>
          <p:cNvSpPr txBox="1"/>
          <p:nvPr/>
        </p:nvSpPr>
        <p:spPr>
          <a:xfrm>
            <a:off x="6920976" y="293129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0.00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31E374-5D18-285F-C491-F351C3D8FC23}"/>
              </a:ext>
            </a:extLst>
          </p:cNvPr>
          <p:cNvSpPr/>
          <p:nvPr/>
        </p:nvSpPr>
        <p:spPr>
          <a:xfrm>
            <a:off x="6366847" y="3574437"/>
            <a:ext cx="4183216" cy="139989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212F1EE2-61D7-DC11-8294-844591A7C326}"/>
              </a:ext>
            </a:extLst>
          </p:cNvPr>
          <p:cNvSpPr/>
          <p:nvPr/>
        </p:nvSpPr>
        <p:spPr>
          <a:xfrm>
            <a:off x="9163199" y="2797769"/>
            <a:ext cx="1157806" cy="46166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200" b="1" dirty="0"/>
              <a:t>Buy/Swap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14BEAED-DB52-6F38-A4ED-1B6BC3258B06}"/>
              </a:ext>
            </a:extLst>
          </p:cNvPr>
          <p:cNvSpPr txBox="1"/>
          <p:nvPr/>
        </p:nvSpPr>
        <p:spPr>
          <a:xfrm>
            <a:off x="6506423" y="3692963"/>
            <a:ext cx="1824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Summary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6A9F45A-7F4B-FEF5-02BB-5C6EDD91B2B5}"/>
              </a:ext>
            </a:extLst>
          </p:cNvPr>
          <p:cNvSpPr txBox="1"/>
          <p:nvPr/>
        </p:nvSpPr>
        <p:spPr>
          <a:xfrm>
            <a:off x="6506423" y="3962490"/>
            <a:ext cx="141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 Staked</a:t>
            </a:r>
          </a:p>
        </p:txBody>
      </p:sp>
      <p:pic>
        <p:nvPicPr>
          <p:cNvPr id="73" name="Picture 7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7BF09076-0AD6-1D89-85B2-BF5EA25E70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438" y="4311774"/>
            <a:ext cx="385561" cy="385561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37F4DD2-51C6-1D87-1712-3ECCEC8D4704}"/>
              </a:ext>
            </a:extLst>
          </p:cNvPr>
          <p:cNvSpPr txBox="1"/>
          <p:nvPr/>
        </p:nvSpPr>
        <p:spPr>
          <a:xfrm>
            <a:off x="6920976" y="4307955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12,375.00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60A3D3D-CBCD-4CF9-2A66-3DC0289255F5}"/>
              </a:ext>
            </a:extLst>
          </p:cNvPr>
          <p:cNvSpPr txBox="1"/>
          <p:nvPr/>
        </p:nvSpPr>
        <p:spPr>
          <a:xfrm>
            <a:off x="8341194" y="3962490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USDT Earned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0626B8-B443-0BAB-AAD2-34B10A9F8BD0}"/>
              </a:ext>
            </a:extLst>
          </p:cNvPr>
          <p:cNvSpPr txBox="1"/>
          <p:nvPr/>
        </p:nvSpPr>
        <p:spPr>
          <a:xfrm>
            <a:off x="8755747" y="4297225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206.25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CEAD009A-F363-6BF6-D584-C0F4E167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21043" y="4337888"/>
            <a:ext cx="333331" cy="33333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67CAF58B-96B6-F643-3D1E-94DE8F826DF2}"/>
              </a:ext>
            </a:extLst>
          </p:cNvPr>
          <p:cNvSpPr txBox="1"/>
          <p:nvPr/>
        </p:nvSpPr>
        <p:spPr>
          <a:xfrm>
            <a:off x="6506423" y="5080619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History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82ACC37-37B8-8354-84EE-0E207404E450}"/>
              </a:ext>
            </a:extLst>
          </p:cNvPr>
          <p:cNvSpPr txBox="1"/>
          <p:nvPr/>
        </p:nvSpPr>
        <p:spPr>
          <a:xfrm>
            <a:off x="6506423" y="5347590"/>
            <a:ext cx="2784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Date		02 Sept 2025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Last Date	19 Feb 2028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525B50-31CD-B903-CE05-8846AC0074CC}"/>
              </a:ext>
            </a:extLst>
          </p:cNvPr>
          <p:cNvSpPr txBox="1"/>
          <p:nvPr/>
        </p:nvSpPr>
        <p:spPr>
          <a:xfrm>
            <a:off x="864108" y="6055582"/>
            <a:ext cx="133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 Pool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CCC67BA-6581-710A-9528-59A267F6D2B4}"/>
              </a:ext>
            </a:extLst>
          </p:cNvPr>
          <p:cNvSpPr txBox="1"/>
          <p:nvPr/>
        </p:nvSpPr>
        <p:spPr>
          <a:xfrm>
            <a:off x="6288409" y="6055582"/>
            <a:ext cx="133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 Pool</a:t>
            </a:r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940B579F-3536-08F6-BD89-0B6E14894E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1652" y="1280309"/>
            <a:ext cx="286512" cy="28651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7291CDB0-612F-ABFD-E32B-944B1C4463CC}"/>
              </a:ext>
            </a:extLst>
          </p:cNvPr>
          <p:cNvSpPr txBox="1"/>
          <p:nvPr/>
        </p:nvSpPr>
        <p:spPr>
          <a:xfrm>
            <a:off x="4500242" y="1254288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pic>
        <p:nvPicPr>
          <p:cNvPr id="84" name="Graphic 83">
            <a:extLst>
              <a:ext uri="{FF2B5EF4-FFF2-40B4-BE49-F238E27FC236}">
                <a16:creationId xmlns:a16="http://schemas.microsoft.com/office/drawing/2014/main" id="{E78A997B-3ACC-AE42-8E41-32D0AFB657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9300" y="1296072"/>
            <a:ext cx="286512" cy="28651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B99DC423-C293-B67B-EFF0-840C5DB52A75}"/>
              </a:ext>
            </a:extLst>
          </p:cNvPr>
          <p:cNvSpPr txBox="1"/>
          <p:nvPr/>
        </p:nvSpPr>
        <p:spPr>
          <a:xfrm>
            <a:off x="9887890" y="1270051"/>
            <a:ext cx="74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History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7254235-F630-5653-5DF3-C366ECAEAE52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87" name="Picture 8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4805C2F-EB7D-D254-B79D-F7A74A786D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8E5CF944-9BE9-84C7-3FC2-1CC3B9E47A75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5629941-7358-7527-11E9-18939521DF83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90" name="Picture 8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446D0373-E9D3-61A7-04CF-BD4734322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91" name="Picture 9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A8FB7F-8297-E794-CE63-8F618CB5B1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EF6A23C6-4114-5C01-93DC-4ABB866E13D3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93" name="Picture 9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BEF9998-575D-9D70-3410-3EF7D15F1F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2B26C84-6216-B7E7-D69A-06A4CEFAB248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95" name="Graphic 94">
            <a:extLst>
              <a:ext uri="{FF2B5EF4-FFF2-40B4-BE49-F238E27FC236}">
                <a16:creationId xmlns:a16="http://schemas.microsoft.com/office/drawing/2014/main" id="{6466B999-EA99-773A-66A5-C71C461773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727619D-007B-F1C6-70A2-D048233A42C2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4B21A3-6E16-095B-226F-371F32648C68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8" name="Picture 9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20A647C-5453-24B5-4A64-B179E3BB01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D78434F-A99B-C345-F5F2-6686D5A7F616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439C685-BC5B-BD1F-EA2A-0B769E859A9F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101" name="Picture 10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063947C2-495A-0D35-848A-68B02DA0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2" name="Picture 10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B6A4227-6874-D5E8-84A5-24DA6D40E8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79D89A2D-6132-ADE1-537C-7231609F5549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104" name="Picture 10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3C8089B-9124-B7E3-9C7F-B30380D484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E97301B-09D1-49C4-B638-CCA6CA37D54A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106" name="Graphic 105">
            <a:extLst>
              <a:ext uri="{FF2B5EF4-FFF2-40B4-BE49-F238E27FC236}">
                <a16:creationId xmlns:a16="http://schemas.microsoft.com/office/drawing/2014/main" id="{76AE76DD-20D1-ACAC-C883-22F57067B9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079378B1-8E96-283D-F19C-0048275F90EE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37822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5FC88-11B1-335B-72AF-B7934653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1FA1C6A-A21B-7C5B-C44B-2BFA52D0BDF1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178F93-B6B9-E729-1910-C825154608D6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E240542-A013-FDD7-7799-942F205F89A2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F24B084-CE48-E24D-501F-42A7EC3B2A99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F06A6E-24D2-F9FE-AB5F-C6C3A12A0158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CA76F9-0049-D1E3-B3B5-241513E8CF45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84465-1942-477B-D816-739D82EB6FD0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C8579-1EAA-9B02-7B7C-5A522FFA4971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916F23-9A69-1D15-5AC5-CCACBF692E95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AD03C7-7110-670F-BED2-CB9F36A17744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5E098-D002-F053-600F-901A6EB16D3F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F509089-2460-12EB-9534-BA5EB564122F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B3FFD4-0B67-0F82-6568-BAD58133BEF6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0F6C27A-DE6A-EEFE-BFE6-23413ED67E93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CC90EC-903B-7901-F3A2-A54316D54B68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E4FC3D0-9EE6-F9DD-B27F-4780CCB3CFD4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F18480-24A4-F024-A300-83E30462309E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BA4B7E-978D-1FE4-45B4-C9B026061DB9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471A67-F1F7-20B8-CA48-CC8E6FD33050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FE0ED5-5704-EB49-66F8-99B0D9210DB8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523C269-D9BC-32C4-D08A-2404674666E7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730845-B9F2-1BD1-7A9D-B906B3FA15CF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DAF8A3F-AE61-AF89-8AD2-0164F1F1D12D}"/>
              </a:ext>
            </a:extLst>
          </p:cNvPr>
          <p:cNvSpPr txBox="1"/>
          <p:nvPr/>
        </p:nvSpPr>
        <p:spPr>
          <a:xfrm>
            <a:off x="864108" y="1254288"/>
            <a:ext cx="1336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Staking Pool</a:t>
            </a:r>
          </a:p>
        </p:txBody>
      </p:sp>
      <p:pic>
        <p:nvPicPr>
          <p:cNvPr id="3" name="Picture 2" descr="A blue background with hexagons&#10;&#10;AI-generated content may be incorrect.">
            <a:extLst>
              <a:ext uri="{FF2B5EF4-FFF2-40B4-BE49-F238E27FC236}">
                <a16:creationId xmlns:a16="http://schemas.microsoft.com/office/drawing/2014/main" id="{389405AC-7A0A-888A-13F3-FFF381E5DB1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24777" r="6221" b="4157"/>
          <a:stretch>
            <a:fillRect/>
          </a:stretch>
        </p:blipFill>
        <p:spPr>
          <a:xfrm>
            <a:off x="851790" y="1701235"/>
            <a:ext cx="4259706" cy="1609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51B055-6EC5-96D7-8956-9A98A743B21F}"/>
              </a:ext>
            </a:extLst>
          </p:cNvPr>
          <p:cNvSpPr txBox="1"/>
          <p:nvPr/>
        </p:nvSpPr>
        <p:spPr>
          <a:xfrm>
            <a:off x="1123372" y="1920691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LimoX - Pool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9FA83B-D7E3-86E8-4A35-CE8B4C429201}"/>
              </a:ext>
            </a:extLst>
          </p:cNvPr>
          <p:cNvSpPr txBox="1"/>
          <p:nvPr/>
        </p:nvSpPr>
        <p:spPr>
          <a:xfrm>
            <a:off x="1123372" y="2279092"/>
            <a:ext cx="135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Min 100 Tokens</a:t>
            </a:r>
          </a:p>
          <a:p>
            <a:r>
              <a:rPr lang="en-SG" sz="1200" dirty="0">
                <a:solidFill>
                  <a:schemeClr val="bg1"/>
                </a:solidFill>
              </a:rPr>
              <a:t>Max 1,000 Tokens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885DD3-FE20-8F39-2251-5ACA5CD7AF56}"/>
              </a:ext>
            </a:extLst>
          </p:cNvPr>
          <p:cNvSpPr txBox="1"/>
          <p:nvPr/>
        </p:nvSpPr>
        <p:spPr>
          <a:xfrm>
            <a:off x="1123372" y="276060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APY </a:t>
            </a:r>
            <a:r>
              <a:rPr lang="en-SG" sz="1200" dirty="0">
                <a:solidFill>
                  <a:schemeClr val="bg1"/>
                </a:solidFill>
              </a:rPr>
              <a:t>6% per month</a:t>
            </a:r>
          </a:p>
        </p:txBody>
      </p:sp>
      <p:pic>
        <p:nvPicPr>
          <p:cNvPr id="29" name="Picture 28" descr="A blue background with hexagons&#10;&#10;AI-generated content may be incorrect.">
            <a:extLst>
              <a:ext uri="{FF2B5EF4-FFF2-40B4-BE49-F238E27FC236}">
                <a16:creationId xmlns:a16="http://schemas.microsoft.com/office/drawing/2014/main" id="{21FD43DF-04A5-76D2-C1DA-CFB5ABBEB62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24777" r="6221" b="4157"/>
          <a:stretch>
            <a:fillRect/>
          </a:stretch>
        </p:blipFill>
        <p:spPr>
          <a:xfrm>
            <a:off x="851790" y="3429000"/>
            <a:ext cx="4259706" cy="1609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9074001-1524-D916-F298-C5C32EBF0076}"/>
              </a:ext>
            </a:extLst>
          </p:cNvPr>
          <p:cNvSpPr txBox="1"/>
          <p:nvPr/>
        </p:nvSpPr>
        <p:spPr>
          <a:xfrm>
            <a:off x="1123372" y="3648456"/>
            <a:ext cx="18353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LimoX - Pool 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517F81-CF9B-6AAA-2F6C-A2A97A43DAD5}"/>
              </a:ext>
            </a:extLst>
          </p:cNvPr>
          <p:cNvSpPr txBox="1"/>
          <p:nvPr/>
        </p:nvSpPr>
        <p:spPr>
          <a:xfrm>
            <a:off x="1123372" y="4006857"/>
            <a:ext cx="135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Min 1,001 Tokens</a:t>
            </a:r>
          </a:p>
          <a:p>
            <a:r>
              <a:rPr lang="en-SG" sz="1200" dirty="0">
                <a:solidFill>
                  <a:schemeClr val="bg1"/>
                </a:solidFill>
              </a:rPr>
              <a:t>Max 3,000 Tokens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8E47CE-E66A-FF22-C3FD-380AAF90141A}"/>
              </a:ext>
            </a:extLst>
          </p:cNvPr>
          <p:cNvSpPr txBox="1"/>
          <p:nvPr/>
        </p:nvSpPr>
        <p:spPr>
          <a:xfrm>
            <a:off x="1123372" y="4488369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APY </a:t>
            </a:r>
            <a:r>
              <a:rPr lang="en-SG" sz="1200" dirty="0">
                <a:solidFill>
                  <a:schemeClr val="bg1"/>
                </a:solidFill>
              </a:rPr>
              <a:t>7% per month</a:t>
            </a:r>
          </a:p>
        </p:txBody>
      </p:sp>
      <p:pic>
        <p:nvPicPr>
          <p:cNvPr id="33" name="Picture 32" descr="A blue background with hexagons&#10;&#10;AI-generated content may be incorrect.">
            <a:extLst>
              <a:ext uri="{FF2B5EF4-FFF2-40B4-BE49-F238E27FC236}">
                <a16:creationId xmlns:a16="http://schemas.microsoft.com/office/drawing/2014/main" id="{59CC48C5-92CC-B3CC-0C06-BFA7780DE0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24777" r="6221" b="4157"/>
          <a:stretch>
            <a:fillRect/>
          </a:stretch>
        </p:blipFill>
        <p:spPr>
          <a:xfrm>
            <a:off x="851790" y="5156765"/>
            <a:ext cx="4259706" cy="1609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23AE77D-0F07-C4C1-6D6B-E63FCF980B68}"/>
              </a:ext>
            </a:extLst>
          </p:cNvPr>
          <p:cNvSpPr txBox="1"/>
          <p:nvPr/>
        </p:nvSpPr>
        <p:spPr>
          <a:xfrm>
            <a:off x="1123372" y="5376221"/>
            <a:ext cx="1857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LimoX - Pool 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FFC712-CAB4-9BD0-25D6-AB2C83C35D92}"/>
              </a:ext>
            </a:extLst>
          </p:cNvPr>
          <p:cNvSpPr txBox="1"/>
          <p:nvPr/>
        </p:nvSpPr>
        <p:spPr>
          <a:xfrm>
            <a:off x="1123372" y="5734622"/>
            <a:ext cx="1350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Min 3,001 Tokens</a:t>
            </a:r>
          </a:p>
          <a:p>
            <a:r>
              <a:rPr lang="en-SG" sz="1200" dirty="0">
                <a:solidFill>
                  <a:schemeClr val="bg1"/>
                </a:solidFill>
              </a:rPr>
              <a:t>Max 5,000 Tokens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91570B7-070E-AD3D-B132-6002903E650C}"/>
              </a:ext>
            </a:extLst>
          </p:cNvPr>
          <p:cNvSpPr txBox="1"/>
          <p:nvPr/>
        </p:nvSpPr>
        <p:spPr>
          <a:xfrm>
            <a:off x="1123372" y="6216134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APY </a:t>
            </a:r>
            <a:r>
              <a:rPr lang="en-SG" sz="1200" b="1" dirty="0">
                <a:solidFill>
                  <a:schemeClr val="bg1"/>
                </a:solidFill>
              </a:rPr>
              <a:t>8</a:t>
            </a:r>
            <a:r>
              <a:rPr lang="en-SG" sz="1200" dirty="0">
                <a:solidFill>
                  <a:schemeClr val="bg1"/>
                </a:solidFill>
              </a:rPr>
              <a:t>% per month</a:t>
            </a:r>
          </a:p>
        </p:txBody>
      </p:sp>
      <p:pic>
        <p:nvPicPr>
          <p:cNvPr id="37" name="Picture 36" descr="A blue background with hexagons&#10;&#10;AI-generated content may be incorrect.">
            <a:extLst>
              <a:ext uri="{FF2B5EF4-FFF2-40B4-BE49-F238E27FC236}">
                <a16:creationId xmlns:a16="http://schemas.microsoft.com/office/drawing/2014/main" id="{23FC2388-1362-9EA6-7198-D97002F770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24777" r="6221" b="4157"/>
          <a:stretch>
            <a:fillRect/>
          </a:stretch>
        </p:blipFill>
        <p:spPr>
          <a:xfrm>
            <a:off x="6308535" y="1254288"/>
            <a:ext cx="4259706" cy="1609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CB791D7-95AB-EBA3-A04E-8AF2554A67FC}"/>
              </a:ext>
            </a:extLst>
          </p:cNvPr>
          <p:cNvSpPr txBox="1"/>
          <p:nvPr/>
        </p:nvSpPr>
        <p:spPr>
          <a:xfrm>
            <a:off x="6618916" y="1408177"/>
            <a:ext cx="194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SaproX - Pool 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7248BA-DFA0-391C-08C1-DD5C31A6A101}"/>
              </a:ext>
            </a:extLst>
          </p:cNvPr>
          <p:cNvSpPr txBox="1"/>
          <p:nvPr/>
        </p:nvSpPr>
        <p:spPr>
          <a:xfrm>
            <a:off x="6618916" y="1766578"/>
            <a:ext cx="1431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Min 5,001 Tokens</a:t>
            </a:r>
          </a:p>
          <a:p>
            <a:r>
              <a:rPr lang="en-SG" sz="1200" dirty="0">
                <a:solidFill>
                  <a:schemeClr val="bg1"/>
                </a:solidFill>
              </a:rPr>
              <a:t>Max 10,000 Tokens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07BFF2-8ACB-F31D-EC2A-BDF5AB029407}"/>
              </a:ext>
            </a:extLst>
          </p:cNvPr>
          <p:cNvSpPr txBox="1"/>
          <p:nvPr/>
        </p:nvSpPr>
        <p:spPr>
          <a:xfrm>
            <a:off x="6618916" y="2248090"/>
            <a:ext cx="1521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APY </a:t>
            </a:r>
            <a:r>
              <a:rPr lang="en-SG" sz="1200" dirty="0">
                <a:solidFill>
                  <a:schemeClr val="bg1"/>
                </a:solidFill>
              </a:rPr>
              <a:t>9% per month</a:t>
            </a:r>
          </a:p>
        </p:txBody>
      </p:sp>
      <p:pic>
        <p:nvPicPr>
          <p:cNvPr id="41" name="Picture 40" descr="A blue background with hexagons&#10;&#10;AI-generated content may be incorrect.">
            <a:extLst>
              <a:ext uri="{FF2B5EF4-FFF2-40B4-BE49-F238E27FC236}">
                <a16:creationId xmlns:a16="http://schemas.microsoft.com/office/drawing/2014/main" id="{71EB8F9D-0A3C-EEF8-D07B-58D638671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2" t="24777" r="6221" b="4157"/>
          <a:stretch>
            <a:fillRect/>
          </a:stretch>
        </p:blipFill>
        <p:spPr>
          <a:xfrm>
            <a:off x="6308535" y="3046740"/>
            <a:ext cx="4259706" cy="160934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contourClr>
              <a:srgbClr val="969696"/>
            </a:contourClr>
          </a:sp3d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78EDE5C0-B74C-021B-E2B8-54019C8B0B6F}"/>
              </a:ext>
            </a:extLst>
          </p:cNvPr>
          <p:cNvSpPr txBox="1"/>
          <p:nvPr/>
        </p:nvSpPr>
        <p:spPr>
          <a:xfrm>
            <a:off x="6618916" y="3200629"/>
            <a:ext cx="19447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solidFill>
                  <a:schemeClr val="bg1"/>
                </a:solidFill>
              </a:rPr>
              <a:t>SaproX - Pool 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A9B57C-47B3-14D8-BC17-744E92A0D116}"/>
              </a:ext>
            </a:extLst>
          </p:cNvPr>
          <p:cNvSpPr txBox="1"/>
          <p:nvPr/>
        </p:nvSpPr>
        <p:spPr>
          <a:xfrm>
            <a:off x="6618916" y="3559030"/>
            <a:ext cx="1404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>
                <a:solidFill>
                  <a:schemeClr val="bg1"/>
                </a:solidFill>
              </a:rPr>
              <a:t>Min 10,001 Tokens</a:t>
            </a:r>
          </a:p>
          <a:p>
            <a:r>
              <a:rPr lang="en-SG" sz="1200" dirty="0">
                <a:solidFill>
                  <a:schemeClr val="bg1"/>
                </a:solidFill>
              </a:rPr>
              <a:t>Max Unlimited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B4B291-07BC-4423-030E-78B5ED961A81}"/>
              </a:ext>
            </a:extLst>
          </p:cNvPr>
          <p:cNvSpPr txBox="1"/>
          <p:nvPr/>
        </p:nvSpPr>
        <p:spPr>
          <a:xfrm>
            <a:off x="6618916" y="4040542"/>
            <a:ext cx="16033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APY </a:t>
            </a:r>
            <a:r>
              <a:rPr lang="en-SG" sz="1200" b="1" dirty="0">
                <a:solidFill>
                  <a:schemeClr val="bg1"/>
                </a:solidFill>
              </a:rPr>
              <a:t>10</a:t>
            </a:r>
            <a:r>
              <a:rPr lang="en-SG" sz="1200" dirty="0">
                <a:solidFill>
                  <a:schemeClr val="bg1"/>
                </a:solidFill>
              </a:rPr>
              <a:t>% per month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B320188-8ECD-D2BE-6650-14ACD88C37E8}"/>
              </a:ext>
            </a:extLst>
          </p:cNvPr>
          <p:cNvSpPr/>
          <p:nvPr/>
        </p:nvSpPr>
        <p:spPr>
          <a:xfrm>
            <a:off x="3594026" y="1997410"/>
            <a:ext cx="1069411" cy="1069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STAKE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10BA268-3C68-61C5-87AC-A3978D78A5AA}"/>
              </a:ext>
            </a:extLst>
          </p:cNvPr>
          <p:cNvSpPr/>
          <p:nvPr/>
        </p:nvSpPr>
        <p:spPr>
          <a:xfrm>
            <a:off x="3594026" y="3757512"/>
            <a:ext cx="1069411" cy="1069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STAKE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C09FC82-EDDD-B183-D9AB-B67ECD7D2D03}"/>
              </a:ext>
            </a:extLst>
          </p:cNvPr>
          <p:cNvSpPr/>
          <p:nvPr/>
        </p:nvSpPr>
        <p:spPr>
          <a:xfrm>
            <a:off x="3594026" y="5434486"/>
            <a:ext cx="1069411" cy="1069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STAKE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9EC5ACD-2E47-A240-4A15-0C50F9285534}"/>
              </a:ext>
            </a:extLst>
          </p:cNvPr>
          <p:cNvSpPr/>
          <p:nvPr/>
        </p:nvSpPr>
        <p:spPr>
          <a:xfrm>
            <a:off x="9113064" y="1534526"/>
            <a:ext cx="1069411" cy="1069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STAKE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759457-98D0-1466-8C9E-0122C8C392B5}"/>
              </a:ext>
            </a:extLst>
          </p:cNvPr>
          <p:cNvSpPr/>
          <p:nvPr/>
        </p:nvSpPr>
        <p:spPr>
          <a:xfrm>
            <a:off x="9113064" y="3313805"/>
            <a:ext cx="1069411" cy="1069411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6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6">
                  <a:lumMod val="40000"/>
                  <a:lumOff val="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rgbClr val="FF0000"/>
                </a:solidFill>
              </a:rPr>
              <a:t>STAKE</a:t>
            </a:r>
          </a:p>
          <a:p>
            <a:pPr algn="ctr"/>
            <a:r>
              <a:rPr lang="en-SG" sz="1400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BEE704B-106C-9383-3CE4-905F05293DC5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1" name="Picture 5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7026271-9E51-B02C-D572-9BD981D39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7FB05D49-99AC-334D-874B-48A7E584F5FB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88D14C-5D7C-4279-54BD-015AB4C26F45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54" name="Picture 53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D5ABD07-6173-E9CD-C6A7-44FD855A4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55" name="Picture 5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FC93A14-BDB2-33E0-882E-F371E52B14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E3AC6237-3B37-8F81-8925-06E11187EAB7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57" name="Picture 5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2F5CB4C-C692-22CB-809C-309FD0425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3EB802A3-C1FA-BFD2-FD0F-6E7AAB780F37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59" name="Graphic 58">
            <a:extLst>
              <a:ext uri="{FF2B5EF4-FFF2-40B4-BE49-F238E27FC236}">
                <a16:creationId xmlns:a16="http://schemas.microsoft.com/office/drawing/2014/main" id="{A64CCA8B-C899-A20B-652C-CD9B26787D7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7A721AE-4C94-563E-3206-E2EDDC65BD08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</p:spTree>
    <p:extLst>
      <p:ext uri="{BB962C8B-B14F-4D97-AF65-F5344CB8AC3E}">
        <p14:creationId xmlns:p14="http://schemas.microsoft.com/office/powerpoint/2010/main" val="25681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7D196-3AF2-36F1-3972-6F7E6CFD6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ADD2998-7669-6122-0380-DCBE14243045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D44E9-2FDE-0405-F144-AE4576B81DB4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D6A78F6-3270-4B59-4001-F122CF6897FA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FE65E6-A1EB-9041-C3B0-C4B89CA8C50D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088B2-A6A2-CD26-6387-8F2361A84C12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989F09-AB92-E35A-5700-9AE514CCC4B0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1EC58A-974F-D2C1-2791-6679A7821F39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8E399-3364-2355-5A3E-1D66A865BD19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C92FAD-0F8E-3AC6-9004-FBCDAEC9E5CA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47A59-B26A-7947-9537-736046FDD540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28AB42-F166-6F2B-6F57-D311EB1251E0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2A319BA-D08B-E17F-0C0B-7D4ADDEE00AC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52C8E99-C85A-54ED-95B6-494BB1248794}"/>
              </a:ext>
            </a:extLst>
          </p:cNvPr>
          <p:cNvSpPr txBox="1"/>
          <p:nvPr/>
        </p:nvSpPr>
        <p:spPr>
          <a:xfrm>
            <a:off x="864108" y="1254288"/>
            <a:ext cx="15910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SaproX - Pool B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074DE57-FB44-EEFB-7FE0-AFFA5C3A8048}"/>
              </a:ext>
            </a:extLst>
          </p:cNvPr>
          <p:cNvSpPr/>
          <p:nvPr/>
        </p:nvSpPr>
        <p:spPr>
          <a:xfrm>
            <a:off x="864108" y="2420737"/>
            <a:ext cx="4183216" cy="841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036A76-7DD1-5AE0-DE31-8B2FFC5F6ECD}"/>
              </a:ext>
            </a:extLst>
          </p:cNvPr>
          <p:cNvSpPr txBox="1"/>
          <p:nvPr/>
        </p:nvSpPr>
        <p:spPr>
          <a:xfrm>
            <a:off x="1047106" y="2542436"/>
            <a:ext cx="848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Balance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371B3B-6EBA-2B84-034B-0DFD4AF08EA3}"/>
              </a:ext>
            </a:extLst>
          </p:cNvPr>
          <p:cNvSpPr txBox="1"/>
          <p:nvPr/>
        </p:nvSpPr>
        <p:spPr>
          <a:xfrm>
            <a:off x="2839921" y="2650158"/>
            <a:ext cx="202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12,375.00 Token</a:t>
            </a:r>
          </a:p>
        </p:txBody>
      </p:sp>
      <p:pic>
        <p:nvPicPr>
          <p:cNvPr id="28" name="Picture 2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EF0B054-9DBD-AE73-977A-4795F5E3B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54" y="2595184"/>
            <a:ext cx="510058" cy="510058"/>
          </a:xfrm>
          <a:prstGeom prst="rect">
            <a:avLst/>
          </a:prstGeom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9F4D30-DAA8-C738-37F0-DF177C9DE1BC}"/>
              </a:ext>
            </a:extLst>
          </p:cNvPr>
          <p:cNvSpPr/>
          <p:nvPr/>
        </p:nvSpPr>
        <p:spPr>
          <a:xfrm>
            <a:off x="864108" y="3397506"/>
            <a:ext cx="4183216" cy="84124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2D3B112-324F-05EE-57C2-CF5541461097}"/>
              </a:ext>
            </a:extLst>
          </p:cNvPr>
          <p:cNvSpPr txBox="1"/>
          <p:nvPr/>
        </p:nvSpPr>
        <p:spPr>
          <a:xfrm>
            <a:off x="1047106" y="3519205"/>
            <a:ext cx="8306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Amount</a:t>
            </a:r>
          </a:p>
          <a:p>
            <a:r>
              <a:rPr lang="en-SG" sz="1400" b="1" dirty="0"/>
              <a:t>Stake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4F8925-B65E-32BF-A14E-5B8D91555B66}"/>
              </a:ext>
            </a:extLst>
          </p:cNvPr>
          <p:cNvSpPr txBox="1"/>
          <p:nvPr/>
        </p:nvSpPr>
        <p:spPr>
          <a:xfrm>
            <a:off x="2839921" y="3622133"/>
            <a:ext cx="20245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/>
              <a:t>12,375.00 Token</a:t>
            </a:r>
          </a:p>
        </p:txBody>
      </p:sp>
      <p:pic>
        <p:nvPicPr>
          <p:cNvPr id="33" name="Picture 3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99AF7D6F-8F56-C964-E7E2-BF047FA53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254" y="3567159"/>
            <a:ext cx="510058" cy="51005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377F24B1-44DC-0DF4-7C22-7E1A53FAD030}"/>
              </a:ext>
            </a:extLst>
          </p:cNvPr>
          <p:cNvSpPr txBox="1"/>
          <p:nvPr/>
        </p:nvSpPr>
        <p:spPr>
          <a:xfrm>
            <a:off x="1897839" y="3755105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B07106-B2D0-89ED-21B4-8142410E31D9}"/>
              </a:ext>
            </a:extLst>
          </p:cNvPr>
          <p:cNvSpPr txBox="1"/>
          <p:nvPr/>
        </p:nvSpPr>
        <p:spPr>
          <a:xfrm>
            <a:off x="1030527" y="4442464"/>
            <a:ext cx="1293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Yield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937EC5-9CCE-A950-D495-A6102866BF22}"/>
              </a:ext>
            </a:extLst>
          </p:cNvPr>
          <p:cNvSpPr txBox="1"/>
          <p:nvPr/>
        </p:nvSpPr>
        <p:spPr>
          <a:xfrm>
            <a:off x="4261414" y="4442464"/>
            <a:ext cx="5261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10%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12AEBE-0B79-7E1E-35D1-D86916B05005}"/>
              </a:ext>
            </a:extLst>
          </p:cNvPr>
          <p:cNvSpPr txBox="1"/>
          <p:nvPr/>
        </p:nvSpPr>
        <p:spPr>
          <a:xfrm>
            <a:off x="1030527" y="4733144"/>
            <a:ext cx="19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USDT Earning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6D0A17-FAE1-5D5A-C135-67CC521236FE}"/>
              </a:ext>
            </a:extLst>
          </p:cNvPr>
          <p:cNvSpPr txBox="1"/>
          <p:nvPr/>
        </p:nvSpPr>
        <p:spPr>
          <a:xfrm>
            <a:off x="3458437" y="4733144"/>
            <a:ext cx="132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1,237.50 USDT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FD5874B-5EF8-4A03-4D3B-4F9DBE3CBDE2}"/>
              </a:ext>
            </a:extLst>
          </p:cNvPr>
          <p:cNvSpPr txBox="1"/>
          <p:nvPr/>
        </p:nvSpPr>
        <p:spPr>
          <a:xfrm>
            <a:off x="1030527" y="5034678"/>
            <a:ext cx="173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USDT Earning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5264BA4-F5E8-4D25-315D-4F5B94479A7C}"/>
              </a:ext>
            </a:extLst>
          </p:cNvPr>
          <p:cNvSpPr txBox="1"/>
          <p:nvPr/>
        </p:nvSpPr>
        <p:spPr>
          <a:xfrm>
            <a:off x="3702094" y="5034678"/>
            <a:ext cx="108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41.25 USDT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A94B13F-97B1-DF84-3F30-373AAD403DA6}"/>
              </a:ext>
            </a:extLst>
          </p:cNvPr>
          <p:cNvSpPr/>
          <p:nvPr/>
        </p:nvSpPr>
        <p:spPr>
          <a:xfrm>
            <a:off x="1750189" y="5490196"/>
            <a:ext cx="2409170" cy="56297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Stake Now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F08B65E-EDAC-F04B-67F1-98E3FC78DD48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C3442DB-1D9A-26C7-D1E0-F559B6DF2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FA91E69-8FDE-13A1-4CF3-AE68E5DFCAED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9A0CC88-6486-647B-3B3A-921ABEE432CF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7" name="Picture 4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40501A24-197D-A9A9-4B6F-CDC680096B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9" name="Picture 4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D1EBDD7-0CFC-2BA0-16E4-5894DF7A5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C28CFC99-9D1C-C24D-E10D-B69F40B836A0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52" name="Picture 5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6ED71AA-8025-696B-2981-C77F8178F8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E89086D-486B-E820-2BD6-158C029FEFEB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044A7534-7A07-B0EC-4343-907D0F5B74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B9E8E48-4783-C380-747D-2257FC25784B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CC1F147-18BA-D529-D4D4-AE77B0E578DE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58" name="Picture 5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977680C-8725-2047-BAC4-3CAA90E94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63E2FD6-5676-BCC6-78B5-B6554E591D3C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62" name="Picture 6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4058007-CD69-5252-CD2C-04B7541F9B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3DF8D1E-FAEC-D71C-CDCA-9F9683B5C28D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64" name="Picture 6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E0C585C-4417-80BA-E1D7-E0F0FEEE39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7B238FE-9B8F-2FA9-1B75-4DE24E3A533F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66" name="Graphic 65">
            <a:extLst>
              <a:ext uri="{FF2B5EF4-FFF2-40B4-BE49-F238E27FC236}">
                <a16:creationId xmlns:a16="http://schemas.microsoft.com/office/drawing/2014/main" id="{B32B7C8A-A148-D212-6123-1CD0A6DF25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8F164A04-D671-FCC7-548B-561536AAEA68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F64DA48-0AB1-E698-AE3B-3EBEB16B039F}"/>
              </a:ext>
            </a:extLst>
          </p:cNvPr>
          <p:cNvSpPr/>
          <p:nvPr/>
        </p:nvSpPr>
        <p:spPr>
          <a:xfrm>
            <a:off x="10168128" y="365760"/>
            <a:ext cx="434124" cy="434124"/>
          </a:xfrm>
          <a:prstGeom prst="ellipse">
            <a:avLst/>
          </a:prstGeom>
          <a:ln w="28575">
            <a:solidFill>
              <a:srgbClr val="009999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9BFF343-EED2-0E45-F8F5-99D0EA09EF17}"/>
              </a:ext>
            </a:extLst>
          </p:cNvPr>
          <p:cNvSpPr txBox="1"/>
          <p:nvPr/>
        </p:nvSpPr>
        <p:spPr>
          <a:xfrm>
            <a:off x="10223928" y="39815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b="1" dirty="0">
                <a:solidFill>
                  <a:srgbClr val="009999"/>
                </a:solidFill>
              </a:rPr>
              <a:t>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75CF0C-912B-D890-8160-EE9F62FAE928}"/>
              </a:ext>
            </a:extLst>
          </p:cNvPr>
          <p:cNvSpPr txBox="1"/>
          <p:nvPr/>
        </p:nvSpPr>
        <p:spPr>
          <a:xfrm>
            <a:off x="8086369" y="429655"/>
            <a:ext cx="7040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/>
              <a:t>Menu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7B1310-123F-28FD-D2CD-3D662EFE46CC}"/>
              </a:ext>
            </a:extLst>
          </p:cNvPr>
          <p:cNvSpPr txBox="1"/>
          <p:nvPr/>
        </p:nvSpPr>
        <p:spPr>
          <a:xfrm>
            <a:off x="1024803" y="1767871"/>
            <a:ext cx="1059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Max Quota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B45E9-22EA-BA75-B3CA-80AB999337CA}"/>
              </a:ext>
            </a:extLst>
          </p:cNvPr>
          <p:cNvSpPr txBox="1"/>
          <p:nvPr/>
        </p:nvSpPr>
        <p:spPr>
          <a:xfrm>
            <a:off x="2561869" y="1767871"/>
            <a:ext cx="2349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/>
              <a:t>208,000 / 10,000,000 Token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A56E4EF2-008C-07BA-897B-7F2BAA302E75}"/>
              </a:ext>
            </a:extLst>
          </p:cNvPr>
          <p:cNvSpPr/>
          <p:nvPr/>
        </p:nvSpPr>
        <p:spPr>
          <a:xfrm>
            <a:off x="1073089" y="2111979"/>
            <a:ext cx="3856007" cy="7175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68F31ED0-74B4-04F6-259F-5B99EA1B1503}"/>
              </a:ext>
            </a:extLst>
          </p:cNvPr>
          <p:cNvSpPr/>
          <p:nvPr/>
        </p:nvSpPr>
        <p:spPr>
          <a:xfrm>
            <a:off x="1073089" y="2110018"/>
            <a:ext cx="404545" cy="71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6" name="Picture 75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53982800-198A-3493-000F-39D807062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417" y="1772734"/>
            <a:ext cx="282244" cy="282244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3FE8FFFF-1006-2DC4-3457-4F136A7795CB}"/>
              </a:ext>
            </a:extLst>
          </p:cNvPr>
          <p:cNvSpPr txBox="1"/>
          <p:nvPr/>
        </p:nvSpPr>
        <p:spPr>
          <a:xfrm>
            <a:off x="6931244" y="124538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0x9a30….6044</a:t>
            </a:r>
          </a:p>
        </p:txBody>
      </p:sp>
      <p:pic>
        <p:nvPicPr>
          <p:cNvPr id="82" name="Picture 81" descr="A black and white image of a document&#10;&#10;AI-generated content may be incorrect.">
            <a:extLst>
              <a:ext uri="{FF2B5EF4-FFF2-40B4-BE49-F238E27FC236}">
                <a16:creationId xmlns:a16="http://schemas.microsoft.com/office/drawing/2014/main" id="{C01668C4-56FA-7FE7-BB31-E2E320768E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4813" y="1336891"/>
            <a:ext cx="155541" cy="155541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5C8F8695-7CA0-C9ED-BEB8-74531D75CF5D}"/>
              </a:ext>
            </a:extLst>
          </p:cNvPr>
          <p:cNvSpPr txBox="1"/>
          <p:nvPr/>
        </p:nvSpPr>
        <p:spPr>
          <a:xfrm>
            <a:off x="6931244" y="1492432"/>
            <a:ext cx="107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BNB Network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516CB32-E36C-04A4-CC6C-81BD9F58375C}"/>
              </a:ext>
            </a:extLst>
          </p:cNvPr>
          <p:cNvSpPr/>
          <p:nvPr/>
        </p:nvSpPr>
        <p:spPr>
          <a:xfrm>
            <a:off x="6314340" y="3438684"/>
            <a:ext cx="4232112" cy="1122926"/>
          </a:xfrm>
          <a:prstGeom prst="round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0A943D98-A573-7546-C6EC-B69227BEE6BC}"/>
              </a:ext>
            </a:extLst>
          </p:cNvPr>
          <p:cNvSpPr/>
          <p:nvPr/>
        </p:nvSpPr>
        <p:spPr>
          <a:xfrm>
            <a:off x="6314340" y="4723147"/>
            <a:ext cx="4232112" cy="1122926"/>
          </a:xfrm>
          <a:prstGeom prst="round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F52A78-C3E9-5CBD-327B-AC7ADDAA536F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61" name="Picture 6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A311854E-0202-F20B-A285-C3BCCC4F5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87" name="Picture 8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9ACAF74-76B5-A8C1-229D-10C46D15F2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107" y="1921793"/>
            <a:ext cx="230845" cy="230845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4F031063-BFED-2D08-5D5B-97564D87A53C}"/>
              </a:ext>
            </a:extLst>
          </p:cNvPr>
          <p:cNvSpPr txBox="1"/>
          <p:nvPr/>
        </p:nvSpPr>
        <p:spPr>
          <a:xfrm>
            <a:off x="6739103" y="1891795"/>
            <a:ext cx="678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Home</a:t>
            </a:r>
          </a:p>
        </p:txBody>
      </p:sp>
      <p:pic>
        <p:nvPicPr>
          <p:cNvPr id="90" name="Picture 89" descr="A black and white report&#10;&#10;AI-generated content may be incorrect.">
            <a:extLst>
              <a:ext uri="{FF2B5EF4-FFF2-40B4-BE49-F238E27FC236}">
                <a16:creationId xmlns:a16="http://schemas.microsoft.com/office/drawing/2014/main" id="{37D923FC-44D5-83BC-A153-687FC7CC26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1652" y="2643293"/>
            <a:ext cx="247300" cy="298138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BFA9E237-332F-AA36-2966-0FF7ADB04168}"/>
              </a:ext>
            </a:extLst>
          </p:cNvPr>
          <p:cNvSpPr txBox="1"/>
          <p:nvPr/>
        </p:nvSpPr>
        <p:spPr>
          <a:xfrm>
            <a:off x="6739103" y="2633654"/>
            <a:ext cx="1968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Community Summary</a:t>
            </a:r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C67D9C43-5644-C289-0495-5E18B4969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62752" y="3033837"/>
            <a:ext cx="241554" cy="241554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554C5DC0-8A19-7BA6-E712-86E179BF5BA2}"/>
              </a:ext>
            </a:extLst>
          </p:cNvPr>
          <p:cNvSpPr txBox="1"/>
          <p:nvPr/>
        </p:nvSpPr>
        <p:spPr>
          <a:xfrm>
            <a:off x="6739103" y="3005432"/>
            <a:ext cx="1581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Setting Language</a:t>
            </a:r>
          </a:p>
        </p:txBody>
      </p:sp>
      <p:pic>
        <p:nvPicPr>
          <p:cNvPr id="96" name="Picture 95" descr="A black and red symbol with a red arrow pointing up&#10;&#10;AI-generated content may be incorrect.">
            <a:extLst>
              <a:ext uri="{FF2B5EF4-FFF2-40B4-BE49-F238E27FC236}">
                <a16:creationId xmlns:a16="http://schemas.microsoft.com/office/drawing/2014/main" id="{D2BC71F9-F44A-674D-5999-A5C575B7BC7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>
                        <a14:foregroundMark x1="54167" y1="41944" x2="57222" y2="45278"/>
                        <a14:foregroundMark x1="36389" y1="33611" x2="41111" y2="38056"/>
                        <a14:foregroundMark x1="33333" y1="47500" x2="38056" y2="48611"/>
                        <a14:foregroundMark x1="32778" y1="54444" x2="32778" y2="61667"/>
                        <a14:foregroundMark x1="32778" y1="52778" x2="32500" y2="58056"/>
                        <a14:foregroundMark x1="33611" y1="55278" x2="35278" y2="65278"/>
                        <a14:foregroundMark x1="31111" y1="56944" x2="26944" y2="57500"/>
                        <a14:foregroundMark x1="43333" y1="72778" x2="40556" y2="70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588" y="2097809"/>
            <a:ext cx="570270" cy="57027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1DD40A97-C93A-294C-0636-EB6C517EE147}"/>
              </a:ext>
            </a:extLst>
          </p:cNvPr>
          <p:cNvSpPr txBox="1"/>
          <p:nvPr/>
        </p:nvSpPr>
        <p:spPr>
          <a:xfrm>
            <a:off x="6739103" y="2241906"/>
            <a:ext cx="1557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Referral Program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F2D683A-5CC7-A407-C23C-D9D082D0B972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030D7F9A-4324-6C1B-FAB7-0FCEB96B2A33}"/>
              </a:ext>
            </a:extLst>
          </p:cNvPr>
          <p:cNvSpPr txBox="1"/>
          <p:nvPr/>
        </p:nvSpPr>
        <p:spPr>
          <a:xfrm>
            <a:off x="6462752" y="3551065"/>
            <a:ext cx="16308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Referral Program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3272220-1765-1A91-3167-1441C0FB25B8}"/>
              </a:ext>
            </a:extLst>
          </p:cNvPr>
          <p:cNvSpPr txBox="1"/>
          <p:nvPr/>
        </p:nvSpPr>
        <p:spPr>
          <a:xfrm>
            <a:off x="7916281" y="3488972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7FF752E-780D-C97E-63BB-EE249311C8CE}"/>
              </a:ext>
            </a:extLst>
          </p:cNvPr>
          <p:cNvSpPr txBox="1"/>
          <p:nvPr/>
        </p:nvSpPr>
        <p:spPr>
          <a:xfrm>
            <a:off x="6462752" y="3841923"/>
            <a:ext cx="18004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Aptos Narrow" panose="020B0004020202020204" pitchFamily="34" charset="0"/>
              </a:rPr>
              <a:t>Maximize your potential with </a:t>
            </a:r>
          </a:p>
          <a:p>
            <a:r>
              <a:rPr lang="en-SG" sz="1100" dirty="0">
                <a:latin typeface="Aptos Narrow" panose="020B0004020202020204" pitchFamily="34" charset="0"/>
              </a:rPr>
              <a:t>Friends and Community.</a:t>
            </a:r>
          </a:p>
        </p:txBody>
      </p:sp>
      <p:pic>
        <p:nvPicPr>
          <p:cNvPr id="103" name="Picture 102" descr="A group of people in circles&#10;&#10;AI-generated content may be incorrect.">
            <a:extLst>
              <a:ext uri="{FF2B5EF4-FFF2-40B4-BE49-F238E27FC236}">
                <a16:creationId xmlns:a16="http://schemas.microsoft.com/office/drawing/2014/main" id="{1C700183-15F6-E706-EFCC-398FC3DAB2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8403" y="3579820"/>
            <a:ext cx="849801" cy="849801"/>
          </a:xfrm>
          <a:prstGeom prst="rect">
            <a:avLst/>
          </a:prstGeom>
        </p:spPr>
      </p:pic>
      <p:pic>
        <p:nvPicPr>
          <p:cNvPr id="104" name="Picture 103" descr="A group of people in circles&#10;&#10;AI-generated content may be incorrect.">
            <a:extLst>
              <a:ext uri="{FF2B5EF4-FFF2-40B4-BE49-F238E27FC236}">
                <a16:creationId xmlns:a16="http://schemas.microsoft.com/office/drawing/2014/main" id="{9008208C-3BE0-B2AD-1ED8-32DB34B797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91" y="3579820"/>
            <a:ext cx="849801" cy="849801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6CCC9326-525C-F50F-A8B9-6DB5B7F25875}"/>
              </a:ext>
            </a:extLst>
          </p:cNvPr>
          <p:cNvSpPr txBox="1"/>
          <p:nvPr/>
        </p:nvSpPr>
        <p:spPr>
          <a:xfrm>
            <a:off x="6462752" y="4877072"/>
            <a:ext cx="1690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Account Summary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8CF59A9-9307-9601-9A60-7D85F51DC5AF}"/>
              </a:ext>
            </a:extLst>
          </p:cNvPr>
          <p:cNvSpPr txBox="1"/>
          <p:nvPr/>
        </p:nvSpPr>
        <p:spPr>
          <a:xfrm>
            <a:off x="8026009" y="4814979"/>
            <a:ext cx="2776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>
                <a:latin typeface="Agency FB" panose="020B0503020202020204" pitchFamily="34" charset="0"/>
              </a:rPr>
              <a:t>&gt;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4F7F5-B5CF-0FDA-B5F8-07C83897F4FF}"/>
              </a:ext>
            </a:extLst>
          </p:cNvPr>
          <p:cNvSpPr txBox="1"/>
          <p:nvPr/>
        </p:nvSpPr>
        <p:spPr>
          <a:xfrm>
            <a:off x="6462752" y="5167930"/>
            <a:ext cx="18694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dirty="0">
                <a:latin typeface="Aptos Narrow" panose="020B0004020202020204" pitchFamily="34" charset="0"/>
              </a:rPr>
              <a:t>Check your Account Summary</a:t>
            </a:r>
          </a:p>
          <a:p>
            <a:r>
              <a:rPr lang="en-SG" sz="1100" dirty="0">
                <a:latin typeface="Aptos Narrow" panose="020B0004020202020204" pitchFamily="34" charset="0"/>
              </a:rPr>
              <a:t>everyday from here.</a:t>
            </a:r>
          </a:p>
        </p:txBody>
      </p:sp>
      <p:pic>
        <p:nvPicPr>
          <p:cNvPr id="110" name="Picture 109" descr="A green clipboard with check marks and a tick&#10;&#10;AI-generated content may be incorrect.">
            <a:extLst>
              <a:ext uri="{FF2B5EF4-FFF2-40B4-BE49-F238E27FC236}">
                <a16:creationId xmlns:a16="http://schemas.microsoft.com/office/drawing/2014/main" id="{FA15404B-6D31-26F4-C71E-0E1E279642D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119" y="5023299"/>
            <a:ext cx="597248" cy="597248"/>
          </a:xfrm>
          <a:prstGeom prst="rect">
            <a:avLst/>
          </a:prstGeom>
        </p:spPr>
      </p:pic>
      <p:pic>
        <p:nvPicPr>
          <p:cNvPr id="111" name="Picture 110" descr="A green clipboard with check marks and a tick&#10;&#10;AI-generated content may be incorrect.">
            <a:extLst>
              <a:ext uri="{FF2B5EF4-FFF2-40B4-BE49-F238E27FC236}">
                <a16:creationId xmlns:a16="http://schemas.microsoft.com/office/drawing/2014/main" id="{D96C935A-70FF-DAE1-8F5B-D715548969C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3087" y="5023299"/>
            <a:ext cx="597248" cy="597248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1AE18D6B-E24D-BB22-1C5F-3A6F423C3C0D}"/>
              </a:ext>
            </a:extLst>
          </p:cNvPr>
          <p:cNvSpPr txBox="1"/>
          <p:nvPr/>
        </p:nvSpPr>
        <p:spPr>
          <a:xfrm>
            <a:off x="9344699" y="1245385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ID #9900231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189BF1F-C4DB-BE9C-7BB2-4939F43EF4ED}"/>
              </a:ext>
            </a:extLst>
          </p:cNvPr>
          <p:cNvGrpSpPr/>
          <p:nvPr/>
        </p:nvGrpSpPr>
        <p:grpSpPr>
          <a:xfrm>
            <a:off x="6413338" y="1258424"/>
            <a:ext cx="502920" cy="502920"/>
            <a:chOff x="6402188" y="3549774"/>
            <a:chExt cx="502920" cy="502920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7B58B19-B681-5103-AFAE-646DA8342843}"/>
                </a:ext>
              </a:extLst>
            </p:cNvPr>
            <p:cNvSpPr/>
            <p:nvPr/>
          </p:nvSpPr>
          <p:spPr>
            <a:xfrm>
              <a:off x="6402188" y="3549774"/>
              <a:ext cx="502920" cy="5029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F4C1620-B25D-955B-0FDD-07B7CD5ACD11}"/>
                </a:ext>
              </a:extLst>
            </p:cNvPr>
            <p:cNvSpPr/>
            <p:nvPr/>
          </p:nvSpPr>
          <p:spPr>
            <a:xfrm>
              <a:off x="6446384" y="3593970"/>
              <a:ext cx="414528" cy="4145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5E3FFF4-7216-7ACD-78C9-AA3AE336E53C}"/>
                </a:ext>
              </a:extLst>
            </p:cNvPr>
            <p:cNvSpPr txBox="1"/>
            <p:nvPr/>
          </p:nvSpPr>
          <p:spPr>
            <a:xfrm>
              <a:off x="6505467" y="363820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710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F99C40-E196-138D-A84B-17BAC1AEA7E1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21347CE-F887-2FE0-81E9-7B81B99D02B2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698130-31AE-E440-C24A-0A3F5BAC7ACB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858C25-F34C-4EA5-B7EB-7FAFAF17C79D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307CA1-05B9-CC12-01F1-29A280BCC170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2EBC4DB-2268-D057-3ED2-A15E4F302EBB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12406C-4CB8-409D-C66D-B62F4D8BDF8B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AF7DC0-9066-5932-EA13-C1E42B69F081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6BDB7E-5A8A-F8CF-FFF8-5749EC4BDCEA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A4C238-BD50-227F-B099-7A85963780D7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1C1C8F-6A5F-BCCB-6B63-54851C2DFC4A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5822720-CF24-BF35-066A-5ABA438760C0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C4AA407-E8B4-26E4-C743-C688180C7D5E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59D5259-F1C3-A737-8910-68B94585C287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BC9A7B-F78A-FDA2-91C5-9DD1A6000F48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E984C26-DCF1-C566-6107-367012A95270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D05A3-8B5A-5175-E154-AC7B3675DC7A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9A6AD5-B8F4-C1EC-E060-8B8EED02D0BF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C5A595A-4ABC-4939-7396-D63308F33213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2C066-94A7-1A98-3119-93741FCE6D2F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3C8D14-C3B5-142D-AF66-7B554A870CE0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F01D02-F9E2-F509-C2F6-1A96C988218A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8690E0A-46EA-99BC-7B5C-8B21D76625A7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A5A1CD8-45B2-F89A-8366-435DA50AC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598A35-1CF9-3588-B914-8DB7CDBED615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0411BAB-A1F6-3213-7B4F-3317BC4DE65E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0" name="Picture 2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F3377C7-F60C-DCDC-ADE6-50F6EACB5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2755982-1921-835F-D615-5C0A5844F9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0EC6EC6-2789-4F0F-5263-A68BDF3134C6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1545873-6316-49E5-123B-AFADC4C15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39A3C1-08B0-C8FE-1ADE-F1FC88478EC0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C5A70F1C-3313-C094-E5B7-D43BF637D5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FDF14416-150A-8756-1632-ADD1967E700C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A23D5E-65D3-643B-42DF-65DFC53FCA74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B41DA43-8031-0686-5542-F8924EC49F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1BCAC78-D863-D06B-C247-5E8508B8565C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EC1CB85-EB48-7C7A-368F-9BE4084A7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F8DA2F47-F036-7B70-1AA3-D264EBC00AE4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187EE35-C560-415B-EBCC-5E649FFA3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0A60DDAC-AFC5-9EBC-E5D6-C01D65A01595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90E43300-207A-DABB-721B-555628C1F3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794C329C-CB80-C152-9181-6123C05075A3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9A6662A-8FB3-D0C7-FB23-C66F9D16682F}"/>
              </a:ext>
            </a:extLst>
          </p:cNvPr>
          <p:cNvSpPr txBox="1"/>
          <p:nvPr/>
        </p:nvSpPr>
        <p:spPr>
          <a:xfrm>
            <a:off x="864108" y="1171992"/>
            <a:ext cx="17535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Referral Program</a:t>
            </a:r>
          </a:p>
        </p:txBody>
      </p:sp>
      <p:pic>
        <p:nvPicPr>
          <p:cNvPr id="49" name="Picture 48" descr="A group of people in circles&#10;&#10;AI-generated content may be incorrect.">
            <a:extLst>
              <a:ext uri="{FF2B5EF4-FFF2-40B4-BE49-F238E27FC236}">
                <a16:creationId xmlns:a16="http://schemas.microsoft.com/office/drawing/2014/main" id="{E21A1BC6-863F-CFFA-5073-46948E9A0C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121" y="1658409"/>
            <a:ext cx="1942441" cy="194244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E7BE2D06-6755-005E-087E-6814A6967FB4}"/>
              </a:ext>
            </a:extLst>
          </p:cNvPr>
          <p:cNvSpPr txBox="1"/>
          <p:nvPr/>
        </p:nvSpPr>
        <p:spPr>
          <a:xfrm>
            <a:off x="1157976" y="3764146"/>
            <a:ext cx="355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600" b="1" dirty="0"/>
              <a:t>Grow Together with Your Community</a:t>
            </a:r>
          </a:p>
          <a:p>
            <a:pPr algn="ctr"/>
            <a:r>
              <a:rPr lang="en-SG" sz="1600" b="1" dirty="0"/>
              <a:t>Be more Prosperous and Successful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B01213-AEB4-B395-4DDD-C924F29F6ACF}"/>
              </a:ext>
            </a:extLst>
          </p:cNvPr>
          <p:cNvSpPr txBox="1"/>
          <p:nvPr/>
        </p:nvSpPr>
        <p:spPr>
          <a:xfrm>
            <a:off x="2387994" y="4330468"/>
            <a:ext cx="10967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200" dirty="0"/>
              <a:t>Referral Code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CED29A2-531D-0B86-6A6A-31526243B85D}"/>
              </a:ext>
            </a:extLst>
          </p:cNvPr>
          <p:cNvSpPr/>
          <p:nvPr/>
        </p:nvSpPr>
        <p:spPr>
          <a:xfrm>
            <a:off x="1753231" y="4645047"/>
            <a:ext cx="2414494" cy="4341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G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ozx99021a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DB26F66-09B2-EB7B-B4A3-249C4EEB8AA8}"/>
              </a:ext>
            </a:extLst>
          </p:cNvPr>
          <p:cNvSpPr/>
          <p:nvPr/>
        </p:nvSpPr>
        <p:spPr>
          <a:xfrm>
            <a:off x="1750188" y="5189208"/>
            <a:ext cx="1949377" cy="4299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/>
              <a:t>Copy Link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4FCB74B-6FF5-7E3B-7921-E1121D62D9B7}"/>
              </a:ext>
            </a:extLst>
          </p:cNvPr>
          <p:cNvSpPr/>
          <p:nvPr/>
        </p:nvSpPr>
        <p:spPr>
          <a:xfrm>
            <a:off x="3752205" y="5189208"/>
            <a:ext cx="415519" cy="429982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/>
          </a:p>
        </p:txBody>
      </p:sp>
      <p:pic>
        <p:nvPicPr>
          <p:cNvPr id="57" name="Picture 56" descr="A black and white symbol&#10;&#10;AI-generated content may be incorrect.">
            <a:extLst>
              <a:ext uri="{FF2B5EF4-FFF2-40B4-BE49-F238E27FC236}">
                <a16:creationId xmlns:a16="http://schemas.microsoft.com/office/drawing/2014/main" id="{250C01A2-8154-6569-1EB0-4DEE6C72EAA3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bg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842" y="5287802"/>
            <a:ext cx="310243" cy="26120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17E8CA42-870A-33C3-020F-D951AEC7A8EE}"/>
              </a:ext>
            </a:extLst>
          </p:cNvPr>
          <p:cNvSpPr txBox="1"/>
          <p:nvPr/>
        </p:nvSpPr>
        <p:spPr>
          <a:xfrm>
            <a:off x="6281143" y="1254288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Sponsor Bonus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E1C5DEC-E9DC-B3BB-9C54-AF1CE62C7C1B}"/>
              </a:ext>
            </a:extLst>
          </p:cNvPr>
          <p:cNvSpPr/>
          <p:nvPr/>
        </p:nvSpPr>
        <p:spPr>
          <a:xfrm>
            <a:off x="6327043" y="1692985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16FD033-D42E-0C96-84D6-FC8848E5A699}"/>
              </a:ext>
            </a:extLst>
          </p:cNvPr>
          <p:cNvSpPr/>
          <p:nvPr/>
        </p:nvSpPr>
        <p:spPr>
          <a:xfrm>
            <a:off x="6327043" y="2588335"/>
            <a:ext cx="4183216" cy="1947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D58430E-49C1-6D16-1120-72383E374779}"/>
              </a:ext>
            </a:extLst>
          </p:cNvPr>
          <p:cNvSpPr txBox="1"/>
          <p:nvPr/>
        </p:nvSpPr>
        <p:spPr>
          <a:xfrm>
            <a:off x="6466619" y="1766738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Sponsor Summary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B1DA9E-908E-F3D6-2B87-1E3DB56B547C}"/>
              </a:ext>
            </a:extLst>
          </p:cNvPr>
          <p:cNvSpPr txBox="1"/>
          <p:nvPr/>
        </p:nvSpPr>
        <p:spPr>
          <a:xfrm>
            <a:off x="6466619" y="2038766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1	     4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2	     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4EE8B-57A3-F358-DBA7-F186F109207C}"/>
              </a:ext>
            </a:extLst>
          </p:cNvPr>
          <p:cNvSpPr txBox="1"/>
          <p:nvPr/>
        </p:nvSpPr>
        <p:spPr>
          <a:xfrm>
            <a:off x="6466619" y="2757713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1 Total Staking</a:t>
            </a:r>
          </a:p>
        </p:txBody>
      </p:sp>
      <p:pic>
        <p:nvPicPr>
          <p:cNvPr id="77" name="Picture 7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7EB758B-42D2-AB3A-61C9-CFA5047DD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34" y="3111350"/>
            <a:ext cx="385561" cy="38556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E509738-FED7-6C39-3B50-C3E42C564230}"/>
              </a:ext>
            </a:extLst>
          </p:cNvPr>
          <p:cNvSpPr txBox="1"/>
          <p:nvPr/>
        </p:nvSpPr>
        <p:spPr>
          <a:xfrm>
            <a:off x="6881172" y="3060518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1,000,000.00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0C0490-F5FF-89BB-436F-F7337BF914BB}"/>
              </a:ext>
            </a:extLst>
          </p:cNvPr>
          <p:cNvSpPr txBox="1"/>
          <p:nvPr/>
        </p:nvSpPr>
        <p:spPr>
          <a:xfrm>
            <a:off x="6466619" y="3600850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2 Total Staking</a:t>
            </a:r>
          </a:p>
        </p:txBody>
      </p:sp>
      <p:pic>
        <p:nvPicPr>
          <p:cNvPr id="81" name="Picture 8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3CC2389C-51C2-64ED-93C8-100F14540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34" y="3954487"/>
            <a:ext cx="385561" cy="38556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C5274F4E-1B05-3A91-4AEA-70651D60551E}"/>
              </a:ext>
            </a:extLst>
          </p:cNvPr>
          <p:cNvSpPr txBox="1"/>
          <p:nvPr/>
        </p:nvSpPr>
        <p:spPr>
          <a:xfrm>
            <a:off x="6881172" y="3903655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0.00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3A8E6A-4157-EC68-ED85-30198509ACE2}"/>
              </a:ext>
            </a:extLst>
          </p:cNvPr>
          <p:cNvSpPr txBox="1"/>
          <p:nvPr/>
        </p:nvSpPr>
        <p:spPr>
          <a:xfrm>
            <a:off x="9400721" y="3122073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0.80%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C21BB-1F31-F6BC-17FC-3A2776C2B206}"/>
              </a:ext>
            </a:extLst>
          </p:cNvPr>
          <p:cNvSpPr txBox="1"/>
          <p:nvPr/>
        </p:nvSpPr>
        <p:spPr>
          <a:xfrm>
            <a:off x="9694134" y="2919884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11ED77-4F86-F068-F381-D5E4BFAE4B1B}"/>
              </a:ext>
            </a:extLst>
          </p:cNvPr>
          <p:cNvSpPr txBox="1"/>
          <p:nvPr/>
        </p:nvSpPr>
        <p:spPr>
          <a:xfrm>
            <a:off x="9400721" y="3953589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0.50%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54BDC6-B93B-EFCA-0053-B0D544E419FA}"/>
              </a:ext>
            </a:extLst>
          </p:cNvPr>
          <p:cNvSpPr txBox="1"/>
          <p:nvPr/>
        </p:nvSpPr>
        <p:spPr>
          <a:xfrm>
            <a:off x="9694134" y="3751400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CCF6795-AF4A-0EB7-D4DF-15018CD2AD9E}"/>
              </a:ext>
            </a:extLst>
          </p:cNvPr>
          <p:cNvSpPr/>
          <p:nvPr/>
        </p:nvSpPr>
        <p:spPr>
          <a:xfrm>
            <a:off x="6327043" y="4514860"/>
            <a:ext cx="4183216" cy="14255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F1D429B-470D-DD91-8587-412180873417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63FE85B-5001-C71E-E112-0525072DF2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CD7E4244-0BD0-A357-933D-8F9611379EE7}"/>
              </a:ext>
            </a:extLst>
          </p:cNvPr>
          <p:cNvSpPr txBox="1"/>
          <p:nvPr/>
        </p:nvSpPr>
        <p:spPr>
          <a:xfrm>
            <a:off x="6466619" y="4638068"/>
            <a:ext cx="210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Token Earnings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9ECCD6D-5B51-CFE1-83B9-68A5F2B2F972}"/>
              </a:ext>
            </a:extLst>
          </p:cNvPr>
          <p:cNvSpPr txBox="1"/>
          <p:nvPr/>
        </p:nvSpPr>
        <p:spPr>
          <a:xfrm>
            <a:off x="9219570" y="4638068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8,000 Tokens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033442-E5BC-3DDB-B098-5E1575CA5722}"/>
              </a:ext>
            </a:extLst>
          </p:cNvPr>
          <p:cNvSpPr txBox="1"/>
          <p:nvPr/>
        </p:nvSpPr>
        <p:spPr>
          <a:xfrm>
            <a:off x="6466619" y="4936701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Token Earnings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00D9689-284A-0E8A-9D1D-6A1C16F0BDB7}"/>
              </a:ext>
            </a:extLst>
          </p:cNvPr>
          <p:cNvSpPr txBox="1"/>
          <p:nvPr/>
        </p:nvSpPr>
        <p:spPr>
          <a:xfrm>
            <a:off x="9367045" y="4936701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266 Tokens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34A2415-8704-7A5F-EE6B-EF34C9ED5C6C}"/>
              </a:ext>
            </a:extLst>
          </p:cNvPr>
          <p:cNvSpPr txBox="1"/>
          <p:nvPr/>
        </p:nvSpPr>
        <p:spPr>
          <a:xfrm>
            <a:off x="6466619" y="5239555"/>
            <a:ext cx="17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009999"/>
                </a:solidFill>
              </a:rPr>
              <a:t>Total Token Earned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968FD9-1F52-38B8-243C-DF0ADCCC0B23}"/>
              </a:ext>
            </a:extLst>
          </p:cNvPr>
          <p:cNvSpPr txBox="1"/>
          <p:nvPr/>
        </p:nvSpPr>
        <p:spPr>
          <a:xfrm>
            <a:off x="9367045" y="5239555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009999"/>
                </a:solidFill>
              </a:rPr>
              <a:t>233 Tokens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CD27DE3-469A-5345-305D-35AD32FAEDDA}"/>
              </a:ext>
            </a:extLst>
          </p:cNvPr>
          <p:cNvSpPr txBox="1"/>
          <p:nvPr/>
        </p:nvSpPr>
        <p:spPr>
          <a:xfrm>
            <a:off x="6466619" y="5547332"/>
            <a:ext cx="177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Max Token Earnings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0C8962D-B77B-87BC-E5A0-DE6C60A09CF3}"/>
              </a:ext>
            </a:extLst>
          </p:cNvPr>
          <p:cNvSpPr txBox="1"/>
          <p:nvPr/>
        </p:nvSpPr>
        <p:spPr>
          <a:xfrm>
            <a:off x="9123390" y="5547332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FF0000"/>
                </a:solidFill>
              </a:rPr>
              <a:t>37,125 Tokens</a:t>
            </a:r>
          </a:p>
        </p:txBody>
      </p:sp>
    </p:spTree>
    <p:extLst>
      <p:ext uri="{BB962C8B-B14F-4D97-AF65-F5344CB8AC3E}">
        <p14:creationId xmlns:p14="http://schemas.microsoft.com/office/powerpoint/2010/main" val="126227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A75ABC-174B-656A-26BF-989112BB4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44982B8-D76B-A4C8-1607-F7ABCD59A9DA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3A9DEC-0D89-190B-9EC1-A37000595689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FD76D1-9E3C-3570-8CEE-52C700289448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FA0063E-BBA9-3E99-2A72-FE44959236A3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47069-B857-F4DE-8612-0F0C0DE5390D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9310FF-759C-A918-D8F4-982DE67B3039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D91257-DA1A-A41C-9360-32AC3B310FB5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ACB71C-D3FC-91E2-37E7-3AAF63192166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2EC8C39-8D2B-24AF-3FFA-FD961725BB9D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0599DD-8EC6-454F-7638-5DDE8816CCE5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EC59C5-05FC-E5A9-D01C-991232CCF219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20351F-00C7-8E91-73F6-4B924B6E39F1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3A839D-4A19-72E9-6220-EB781D06AFC1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E93F57-560D-1E09-18F4-4379855FE3C9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46B50-7F3D-47FA-FB19-C37734BA0440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F6402E-5A06-B885-71B5-29FB154881AC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CC0B4C-677B-E496-1486-A13F4C2028C6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F2C44-B66C-C4CB-4CBA-D72B7F4D3124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6D343C-8686-2077-9C4B-B78A21CB1D38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9861FD-EDE6-7EE9-5BA9-461E270B9F60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17F9B4-C850-3DA3-8245-B1CB0BDD9ED3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145E1B-8E6E-E458-2328-E54831E67515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451A769-C00E-1AF5-EDF5-3D5CB6A22F59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7" name="Picture 2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E787212-C41F-8EA0-835D-583BE6A3B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9AE6C8-8D42-AA91-D865-E50FFC2ADA19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17884F-A4AD-4DE7-353F-6D6A1EAEB8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E1B19B-61F5-4AF1-0CCF-4202D975A5BF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3" name="Picture 3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A8A4729-8D50-DB08-9721-1203102A5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EE417C-BCC4-B41D-73AF-B578A5F181B6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9597660B-0634-FC02-C925-73F16FADB7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E821109-5B47-7596-B59A-149D1CB109E5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00C60B5-2517-A147-EB87-D7207351A1D7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8" name="Picture 3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0AC744E-14BD-5A8B-AB56-831525129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2170739-3B2E-1ADA-D817-D08446E04716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6CF3DC7-A64C-D346-B3AB-6AEC7E41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22659FA6-8E54-67E2-D1A4-345F166E5720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4" name="Picture 4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5AF52C1-F877-96A0-95A1-FFA7EAA93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723A65B-3A92-FB9E-DA6F-63CDBF0A565F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5662066A-F001-375F-E4CB-89BB35644E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E8CC6FF5-8E65-64BC-C1A2-3C76ED2CE280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ED72D4-E100-9024-2D7F-9BC2FC302D03}"/>
              </a:ext>
            </a:extLst>
          </p:cNvPr>
          <p:cNvSpPr txBox="1"/>
          <p:nvPr/>
        </p:nvSpPr>
        <p:spPr>
          <a:xfrm>
            <a:off x="6281143" y="1254288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Sponsor Bonus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ECEB2D3-A29A-5F5E-3881-D27FDB0D9084}"/>
              </a:ext>
            </a:extLst>
          </p:cNvPr>
          <p:cNvSpPr/>
          <p:nvPr/>
        </p:nvSpPr>
        <p:spPr>
          <a:xfrm>
            <a:off x="6327043" y="1692985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6ABDDAD-39A5-F0C2-D769-DFC509474BD9}"/>
              </a:ext>
            </a:extLst>
          </p:cNvPr>
          <p:cNvSpPr/>
          <p:nvPr/>
        </p:nvSpPr>
        <p:spPr>
          <a:xfrm>
            <a:off x="6327043" y="2588335"/>
            <a:ext cx="4183216" cy="1947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2642A5C-8290-B594-C5A5-B23219D6DDC9}"/>
              </a:ext>
            </a:extLst>
          </p:cNvPr>
          <p:cNvSpPr txBox="1"/>
          <p:nvPr/>
        </p:nvSpPr>
        <p:spPr>
          <a:xfrm>
            <a:off x="6466619" y="1766738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Sponsor Summary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C81BF1C-483B-78AC-1B6B-A5513C6C48FF}"/>
              </a:ext>
            </a:extLst>
          </p:cNvPr>
          <p:cNvSpPr txBox="1"/>
          <p:nvPr/>
        </p:nvSpPr>
        <p:spPr>
          <a:xfrm>
            <a:off x="6466619" y="2038766"/>
            <a:ext cx="138852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1	     4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2	     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44B0133-5CC5-41FB-BF89-34ED2DAB4AC0}"/>
              </a:ext>
            </a:extLst>
          </p:cNvPr>
          <p:cNvSpPr txBox="1"/>
          <p:nvPr/>
        </p:nvSpPr>
        <p:spPr>
          <a:xfrm>
            <a:off x="6466619" y="2757713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1 Total Staking</a:t>
            </a:r>
          </a:p>
        </p:txBody>
      </p:sp>
      <p:pic>
        <p:nvPicPr>
          <p:cNvPr id="77" name="Picture 76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CD1D2F55-73B5-D62B-54ED-18D3879CCD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34" y="3111350"/>
            <a:ext cx="385561" cy="38556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D604C2D-4EFA-94AD-5340-3DEDC0C47AB5}"/>
              </a:ext>
            </a:extLst>
          </p:cNvPr>
          <p:cNvSpPr txBox="1"/>
          <p:nvPr/>
        </p:nvSpPr>
        <p:spPr>
          <a:xfrm>
            <a:off x="6881172" y="3060518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1,000,000.00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2F2AC80-A877-CDFE-AB83-05683C880D2D}"/>
              </a:ext>
            </a:extLst>
          </p:cNvPr>
          <p:cNvSpPr txBox="1"/>
          <p:nvPr/>
        </p:nvSpPr>
        <p:spPr>
          <a:xfrm>
            <a:off x="6466619" y="3600850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2 Total Staking</a:t>
            </a:r>
          </a:p>
        </p:txBody>
      </p:sp>
      <p:pic>
        <p:nvPicPr>
          <p:cNvPr id="81" name="Picture 8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00D5EC21-6E36-20F3-380A-E3A3E8C9E0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634" y="3954487"/>
            <a:ext cx="385561" cy="385561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622B589F-753C-798F-B163-899BC05EB92C}"/>
              </a:ext>
            </a:extLst>
          </p:cNvPr>
          <p:cNvSpPr txBox="1"/>
          <p:nvPr/>
        </p:nvSpPr>
        <p:spPr>
          <a:xfrm>
            <a:off x="6881172" y="3903655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850,000.00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A53D37F-780E-65CF-7240-45ABE47E5D5B}"/>
              </a:ext>
            </a:extLst>
          </p:cNvPr>
          <p:cNvSpPr txBox="1"/>
          <p:nvPr/>
        </p:nvSpPr>
        <p:spPr>
          <a:xfrm>
            <a:off x="9400721" y="3122073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0.80%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1E16920-A3D4-0DBF-2028-58782BF3BB22}"/>
              </a:ext>
            </a:extLst>
          </p:cNvPr>
          <p:cNvSpPr txBox="1"/>
          <p:nvPr/>
        </p:nvSpPr>
        <p:spPr>
          <a:xfrm>
            <a:off x="9694134" y="2919884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3459C53-539B-78FD-E67D-E7CAA028EA59}"/>
              </a:ext>
            </a:extLst>
          </p:cNvPr>
          <p:cNvSpPr txBox="1"/>
          <p:nvPr/>
        </p:nvSpPr>
        <p:spPr>
          <a:xfrm>
            <a:off x="9400721" y="3953589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0.50%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F722B77-8A82-0562-73D5-A562D3238FE4}"/>
              </a:ext>
            </a:extLst>
          </p:cNvPr>
          <p:cNvSpPr txBox="1"/>
          <p:nvPr/>
        </p:nvSpPr>
        <p:spPr>
          <a:xfrm>
            <a:off x="9694134" y="3751400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D8D6EADB-E686-C603-9A1F-54F3612A0183}"/>
              </a:ext>
            </a:extLst>
          </p:cNvPr>
          <p:cNvSpPr/>
          <p:nvPr/>
        </p:nvSpPr>
        <p:spPr>
          <a:xfrm>
            <a:off x="6327043" y="4514860"/>
            <a:ext cx="4183216" cy="14255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BC2FB2E-89D9-05C5-90FE-F5F8AB609548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41" name="Picture 40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742BC8D3-181C-0BC8-B2B4-9573468314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DB4A8C64-E7B3-3FBE-280A-9234FC9F9623}"/>
              </a:ext>
            </a:extLst>
          </p:cNvPr>
          <p:cNvSpPr txBox="1"/>
          <p:nvPr/>
        </p:nvSpPr>
        <p:spPr>
          <a:xfrm>
            <a:off x="6466619" y="4638068"/>
            <a:ext cx="210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Token Earnings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DD672FA-91F9-41ED-D71A-ACC8AA350E1F}"/>
              </a:ext>
            </a:extLst>
          </p:cNvPr>
          <p:cNvSpPr txBox="1"/>
          <p:nvPr/>
        </p:nvSpPr>
        <p:spPr>
          <a:xfrm>
            <a:off x="9123390" y="4638068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12,250 Tokens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8B87438-8C23-AB66-E60F-ADCDE6E9E6B6}"/>
              </a:ext>
            </a:extLst>
          </p:cNvPr>
          <p:cNvSpPr txBox="1"/>
          <p:nvPr/>
        </p:nvSpPr>
        <p:spPr>
          <a:xfrm>
            <a:off x="6466619" y="4936701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Token Earnings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EA0C5CF-AFE3-861D-0CAD-CB3FA8310EFB}"/>
              </a:ext>
            </a:extLst>
          </p:cNvPr>
          <p:cNvSpPr txBox="1"/>
          <p:nvPr/>
        </p:nvSpPr>
        <p:spPr>
          <a:xfrm>
            <a:off x="9367045" y="4936701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408 Tokens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0B291F8-4814-F39A-2688-2A56D5705BEA}"/>
              </a:ext>
            </a:extLst>
          </p:cNvPr>
          <p:cNvSpPr txBox="1"/>
          <p:nvPr/>
        </p:nvSpPr>
        <p:spPr>
          <a:xfrm>
            <a:off x="6466619" y="5239555"/>
            <a:ext cx="17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009999"/>
                </a:solidFill>
              </a:rPr>
              <a:t>Total Token Earned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1E8FE33-13BB-A372-7AD4-DFE4B17F2AA8}"/>
              </a:ext>
            </a:extLst>
          </p:cNvPr>
          <p:cNvSpPr txBox="1"/>
          <p:nvPr/>
        </p:nvSpPr>
        <p:spPr>
          <a:xfrm>
            <a:off x="9123390" y="5239555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009999"/>
                </a:solidFill>
              </a:rPr>
              <a:t>37,125 Tokens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AA8E24-1FE2-940C-3086-0C712A8166F1}"/>
              </a:ext>
            </a:extLst>
          </p:cNvPr>
          <p:cNvSpPr txBox="1"/>
          <p:nvPr/>
        </p:nvSpPr>
        <p:spPr>
          <a:xfrm>
            <a:off x="6466619" y="5547332"/>
            <a:ext cx="177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Max Token Earnings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C83486C-8F0A-6207-12B4-E1C00678E09F}"/>
              </a:ext>
            </a:extLst>
          </p:cNvPr>
          <p:cNvSpPr txBox="1"/>
          <p:nvPr/>
        </p:nvSpPr>
        <p:spPr>
          <a:xfrm>
            <a:off x="9123390" y="5547332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FF0000"/>
                </a:solidFill>
              </a:rPr>
              <a:t>37,125 Tokens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1DC275-35E1-2E21-5580-E5C2264321FC}"/>
              </a:ext>
            </a:extLst>
          </p:cNvPr>
          <p:cNvSpPr txBox="1"/>
          <p:nvPr/>
        </p:nvSpPr>
        <p:spPr>
          <a:xfrm>
            <a:off x="867029" y="1254288"/>
            <a:ext cx="15905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Sponsor Bonus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CEA174-BA4A-E092-736C-4D379F33C692}"/>
              </a:ext>
            </a:extLst>
          </p:cNvPr>
          <p:cNvSpPr/>
          <p:nvPr/>
        </p:nvSpPr>
        <p:spPr>
          <a:xfrm>
            <a:off x="912929" y="1692985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5B41804-656E-9F02-3866-6515ADCB427F}"/>
              </a:ext>
            </a:extLst>
          </p:cNvPr>
          <p:cNvSpPr/>
          <p:nvPr/>
        </p:nvSpPr>
        <p:spPr>
          <a:xfrm>
            <a:off x="912929" y="2588335"/>
            <a:ext cx="4183216" cy="194708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5539091-C7EA-89F6-2854-3381C46C01C9}"/>
              </a:ext>
            </a:extLst>
          </p:cNvPr>
          <p:cNvSpPr txBox="1"/>
          <p:nvPr/>
        </p:nvSpPr>
        <p:spPr>
          <a:xfrm>
            <a:off x="1052505" y="1766738"/>
            <a:ext cx="19045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Sponsor Summary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7E0EE16-E38A-7970-D04B-B7B3E4995CF4}"/>
              </a:ext>
            </a:extLst>
          </p:cNvPr>
          <p:cNvSpPr txBox="1"/>
          <p:nvPr/>
        </p:nvSpPr>
        <p:spPr>
          <a:xfrm>
            <a:off x="1052505" y="2038766"/>
            <a:ext cx="131638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1	     4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Level 2	     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D88A91-8FE4-8EA6-A112-69A1B5487CA1}"/>
              </a:ext>
            </a:extLst>
          </p:cNvPr>
          <p:cNvSpPr txBox="1"/>
          <p:nvPr/>
        </p:nvSpPr>
        <p:spPr>
          <a:xfrm>
            <a:off x="1052505" y="2757713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1 Total Staking</a:t>
            </a:r>
          </a:p>
        </p:txBody>
      </p:sp>
      <p:pic>
        <p:nvPicPr>
          <p:cNvPr id="60" name="Picture 5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8F82B50E-2C50-BAD5-7D15-F51BECF22C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20" y="3111350"/>
            <a:ext cx="385561" cy="38556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5C17C4-F898-4405-0BB0-7C556AB77271}"/>
              </a:ext>
            </a:extLst>
          </p:cNvPr>
          <p:cNvSpPr txBox="1"/>
          <p:nvPr/>
        </p:nvSpPr>
        <p:spPr>
          <a:xfrm>
            <a:off x="1467058" y="3060518"/>
            <a:ext cx="169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100,000.00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EC339B0-EDB3-1C6C-4DA3-6EF50EFDF270}"/>
              </a:ext>
            </a:extLst>
          </p:cNvPr>
          <p:cNvSpPr txBox="1"/>
          <p:nvPr/>
        </p:nvSpPr>
        <p:spPr>
          <a:xfrm>
            <a:off x="1052505" y="3600850"/>
            <a:ext cx="2062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Level 2 Total Staking</a:t>
            </a:r>
          </a:p>
        </p:txBody>
      </p:sp>
      <p:pic>
        <p:nvPicPr>
          <p:cNvPr id="63" name="Picture 62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1A5903E0-C1FE-98AD-F15D-ED3F6FAC1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520" y="3954487"/>
            <a:ext cx="385561" cy="385561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CDC285C1-5985-3B1A-DF2F-998944E04274}"/>
              </a:ext>
            </a:extLst>
          </p:cNvPr>
          <p:cNvSpPr txBox="1"/>
          <p:nvPr/>
        </p:nvSpPr>
        <p:spPr>
          <a:xfrm>
            <a:off x="1467058" y="3903655"/>
            <a:ext cx="15263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b="1" dirty="0"/>
              <a:t>50,000.00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13699B6-4F61-1C01-1F49-B4ED5E5112AB}"/>
              </a:ext>
            </a:extLst>
          </p:cNvPr>
          <p:cNvSpPr txBox="1"/>
          <p:nvPr/>
        </p:nvSpPr>
        <p:spPr>
          <a:xfrm>
            <a:off x="3986607" y="3122073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0.80%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8CCBA4C-6A17-3A17-22CE-601F2910EB98}"/>
              </a:ext>
            </a:extLst>
          </p:cNvPr>
          <p:cNvSpPr txBox="1"/>
          <p:nvPr/>
        </p:nvSpPr>
        <p:spPr>
          <a:xfrm>
            <a:off x="4280020" y="2919884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7C9F18B-DC84-7FB3-41B5-9ACB5511E2DE}"/>
              </a:ext>
            </a:extLst>
          </p:cNvPr>
          <p:cNvSpPr txBox="1"/>
          <p:nvPr/>
        </p:nvSpPr>
        <p:spPr>
          <a:xfrm>
            <a:off x="3986607" y="3953589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0.50%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D6B7DB8-318F-09B3-89D4-76AA307D43D2}"/>
              </a:ext>
            </a:extLst>
          </p:cNvPr>
          <p:cNvSpPr txBox="1"/>
          <p:nvPr/>
        </p:nvSpPr>
        <p:spPr>
          <a:xfrm>
            <a:off x="4280020" y="3751400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Yield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C4854E9-D015-710A-D0A0-35290B3F60B2}"/>
              </a:ext>
            </a:extLst>
          </p:cNvPr>
          <p:cNvSpPr/>
          <p:nvPr/>
        </p:nvSpPr>
        <p:spPr>
          <a:xfrm>
            <a:off x="912929" y="4514860"/>
            <a:ext cx="4183216" cy="142552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C2E0A1-ABB5-AF38-3107-48768F125033}"/>
              </a:ext>
            </a:extLst>
          </p:cNvPr>
          <p:cNvSpPr txBox="1"/>
          <p:nvPr/>
        </p:nvSpPr>
        <p:spPr>
          <a:xfrm>
            <a:off x="1052505" y="4638068"/>
            <a:ext cx="210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Token Earnings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CBD7977-9E45-F8E3-D1E7-16DC7FD42C17}"/>
              </a:ext>
            </a:extLst>
          </p:cNvPr>
          <p:cNvSpPr txBox="1"/>
          <p:nvPr/>
        </p:nvSpPr>
        <p:spPr>
          <a:xfrm>
            <a:off x="3805456" y="4638068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1,050 Tokens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045541-6B22-6D45-4205-446456A9AEDF}"/>
              </a:ext>
            </a:extLst>
          </p:cNvPr>
          <p:cNvSpPr txBox="1"/>
          <p:nvPr/>
        </p:nvSpPr>
        <p:spPr>
          <a:xfrm>
            <a:off x="1052505" y="4936701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Token Earnings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A51F43-2B10-EDC8-7676-28FC9190CD2D}"/>
              </a:ext>
            </a:extLst>
          </p:cNvPr>
          <p:cNvSpPr txBox="1"/>
          <p:nvPr/>
        </p:nvSpPr>
        <p:spPr>
          <a:xfrm>
            <a:off x="4049113" y="4936701"/>
            <a:ext cx="9498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35 Tokens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133D1C-2DEA-F750-7816-D19FBE82D546}"/>
              </a:ext>
            </a:extLst>
          </p:cNvPr>
          <p:cNvSpPr txBox="1"/>
          <p:nvPr/>
        </p:nvSpPr>
        <p:spPr>
          <a:xfrm>
            <a:off x="1052505" y="5239555"/>
            <a:ext cx="17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009999"/>
                </a:solidFill>
              </a:rPr>
              <a:t>Total Token Earned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1F7739-F27C-1ED8-54F4-8708BB89F6B6}"/>
              </a:ext>
            </a:extLst>
          </p:cNvPr>
          <p:cNvSpPr txBox="1"/>
          <p:nvPr/>
        </p:nvSpPr>
        <p:spPr>
          <a:xfrm>
            <a:off x="3952931" y="5239555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009999"/>
                </a:solidFill>
              </a:rPr>
              <a:t>350 Tokens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B59C3CA-8668-BCE9-0516-02239D3CEF05}"/>
              </a:ext>
            </a:extLst>
          </p:cNvPr>
          <p:cNvSpPr txBox="1"/>
          <p:nvPr/>
        </p:nvSpPr>
        <p:spPr>
          <a:xfrm>
            <a:off x="1052505" y="5547332"/>
            <a:ext cx="177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Max Token Earnings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711ACB4-2A8B-CD59-520E-72C9D2D473AA}"/>
              </a:ext>
            </a:extLst>
          </p:cNvPr>
          <p:cNvSpPr txBox="1"/>
          <p:nvPr/>
        </p:nvSpPr>
        <p:spPr>
          <a:xfrm>
            <a:off x="3709276" y="5547332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FF0000"/>
                </a:solidFill>
              </a:rPr>
              <a:t>37,125 Tokens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251B208-B896-FA0B-41D1-4B403EEEF0BB}"/>
              </a:ext>
            </a:extLst>
          </p:cNvPr>
          <p:cNvSpPr txBox="1"/>
          <p:nvPr/>
        </p:nvSpPr>
        <p:spPr>
          <a:xfrm>
            <a:off x="8646200" y="5262639"/>
            <a:ext cx="4771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dirty="0">
                <a:solidFill>
                  <a:schemeClr val="accent2"/>
                </a:solidFill>
              </a:rPr>
              <a:t>MAX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5FC066A-2645-3C98-DD35-8119F7899CDA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0" name="Picture 29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07A3F991-B27B-E3A2-8C83-D712317070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33663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5AFA-A46A-3D30-6C93-F3DB87478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D7BD7B2-DECE-2666-8443-51AB612A208B}"/>
              </a:ext>
            </a:extLst>
          </p:cNvPr>
          <p:cNvSpPr/>
          <p:nvPr/>
        </p:nvSpPr>
        <p:spPr>
          <a:xfrm>
            <a:off x="557784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03A813-22B4-6ED6-F43A-A77B76CB1FBB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399756-86D7-E589-7729-0BF2DF2803EC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EF2D4CF-E0DE-5D79-3BDC-B256DDDB8A52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46E74D-885D-4316-44D2-BEE29A9F7F45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673F2-9730-45BA-511C-4D343C2CF8F5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E21DA-DE44-82B6-6892-EAE97A1BA518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A2CA1C-6050-FF21-80AF-4549DCCE1D4D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EEEB1A-109E-CD2D-06C4-8EC3B2026E3C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04D6E-390B-6575-0A18-88B6C0CCF4D9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D780E9-5E20-559D-E736-00F2658BB971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D47E9A5-024D-C293-7D6D-96C4DD017897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D2C818A-49DA-EB90-3DCC-D45BB4BDF6EE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F4B9B3B-E5FB-B567-CEFC-46B67819FDAD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FC3CC7-C092-0ED9-569C-A6C78DCDA475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2C3CFFD-4A6E-0E39-6CF3-E9D364F93E13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26B04-6DD3-1634-A123-179FBDABA217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D6B05F-D39C-9F8B-B957-104707C2C863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91F5E3-5859-8A45-8C8E-1DABA9620DF8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850763-7154-9DCE-2D33-F47873ADBEBA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528076-DD98-120B-815B-C7AD7E20DE27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94B0FC7-F525-C1DD-490F-E989F9E92CAA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746E027-B3A9-A7D8-3171-647D39908269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ACCD726-B1AA-50EE-B0E3-99E183FF0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D626262-ECF4-AB06-9A7F-4324B074EE0A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66481D1-D88F-600D-77EE-DF1358B452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E4E1298-5AA9-AB0A-0DDE-D101890A7F9E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5E229FE-B7FC-1D30-059C-A078B29A88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0F63301-FDB6-1B41-40B8-C7B7DCDF3200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43931881-1A99-CCF6-45B5-83177747E7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00FC3F99-C2A4-26F8-B4F1-898A33D9B4DC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818CAE-1A4C-3E11-071C-59654B0809DA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343F4A7-00E7-46E3-D4F7-BA9CB3DC1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E63A171-C1B1-9C19-D773-F535EC72C887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40" name="Picture 3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8BD670D-F688-F6A3-3032-209E51567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245B46-23D2-34CE-AEB9-202F274F0566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CE3086D-3172-B1EC-21E8-13045C7CC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E9448EA-E17C-F084-A0AB-D993C659E9C1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3FC49B9C-37D6-EB3D-6AE7-8209054DE1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2613F1-4075-5AF6-3DDE-331BD3FEA616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9FF547-3C94-DEE1-4F39-F7CFFB9F3E93}"/>
              </a:ext>
            </a:extLst>
          </p:cNvPr>
          <p:cNvSpPr txBox="1"/>
          <p:nvPr/>
        </p:nvSpPr>
        <p:spPr>
          <a:xfrm>
            <a:off x="864108" y="1254288"/>
            <a:ext cx="2220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Community Summary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95AFA0-D582-E910-9257-FC04FD6FCDA5}"/>
              </a:ext>
            </a:extLst>
          </p:cNvPr>
          <p:cNvSpPr txBox="1"/>
          <p:nvPr/>
        </p:nvSpPr>
        <p:spPr>
          <a:xfrm>
            <a:off x="6281143" y="1254288"/>
            <a:ext cx="1850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Community Class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798AAF-BED5-55E9-D1AF-BDFF94B6F5A9}"/>
              </a:ext>
            </a:extLst>
          </p:cNvPr>
          <p:cNvSpPr/>
          <p:nvPr/>
        </p:nvSpPr>
        <p:spPr>
          <a:xfrm>
            <a:off x="892921" y="1636776"/>
            <a:ext cx="4232112" cy="112292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1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1">
                  <a:lumMod val="60000"/>
                  <a:lumOff val="4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6350"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FDBF4B-4145-74FC-BA53-2C6226D40294}"/>
              </a:ext>
            </a:extLst>
          </p:cNvPr>
          <p:cNvSpPr txBox="1"/>
          <p:nvPr/>
        </p:nvSpPr>
        <p:spPr>
          <a:xfrm>
            <a:off x="1750740" y="1932218"/>
            <a:ext cx="13067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ID #9900231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FB3923-2C1B-3CB4-43C9-57C502D1D06C}"/>
              </a:ext>
            </a:extLst>
          </p:cNvPr>
          <p:cNvSpPr txBox="1"/>
          <p:nvPr/>
        </p:nvSpPr>
        <p:spPr>
          <a:xfrm>
            <a:off x="978044" y="2830627"/>
            <a:ext cx="207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Account Tokens Staked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B4CD4D2-3698-6223-B569-5E1DB79EC935}"/>
              </a:ext>
            </a:extLst>
          </p:cNvPr>
          <p:cNvSpPr txBox="1"/>
          <p:nvPr/>
        </p:nvSpPr>
        <p:spPr>
          <a:xfrm>
            <a:off x="3634815" y="2830627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12,375 Tokens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477A80-2679-531A-2A8D-C91C27B43CC3}"/>
              </a:ext>
            </a:extLst>
          </p:cNvPr>
          <p:cNvSpPr txBox="1"/>
          <p:nvPr/>
        </p:nvSpPr>
        <p:spPr>
          <a:xfrm>
            <a:off x="978044" y="3121307"/>
            <a:ext cx="2353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Community Tokens Staked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CD062F-3036-6C82-5296-6A2A6D120C63}"/>
              </a:ext>
            </a:extLst>
          </p:cNvPr>
          <p:cNvSpPr txBox="1"/>
          <p:nvPr/>
        </p:nvSpPr>
        <p:spPr>
          <a:xfrm>
            <a:off x="3391159" y="3121307"/>
            <a:ext cx="153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1,000,000 Tokens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C7BF1-880E-48C8-3A1A-0FAD833E9EFF}"/>
              </a:ext>
            </a:extLst>
          </p:cNvPr>
          <p:cNvSpPr txBox="1"/>
          <p:nvPr/>
        </p:nvSpPr>
        <p:spPr>
          <a:xfrm>
            <a:off x="978044" y="3422841"/>
            <a:ext cx="2107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Token Earnings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467CE6E-6F7F-021B-489F-4963F30C67B4}"/>
              </a:ext>
            </a:extLst>
          </p:cNvPr>
          <p:cNvSpPr txBox="1"/>
          <p:nvPr/>
        </p:nvSpPr>
        <p:spPr>
          <a:xfrm>
            <a:off x="3730995" y="3422841"/>
            <a:ext cx="1193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7,000 Tokens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9632852-6EE8-3B8F-B2AF-D97A3EF29612}"/>
              </a:ext>
            </a:extLst>
          </p:cNvPr>
          <p:cNvSpPr txBox="1"/>
          <p:nvPr/>
        </p:nvSpPr>
        <p:spPr>
          <a:xfrm>
            <a:off x="978044" y="3730618"/>
            <a:ext cx="18582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Token Earnings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950ED5B-E970-F4F4-968B-71E556A215E8}"/>
              </a:ext>
            </a:extLst>
          </p:cNvPr>
          <p:cNvSpPr txBox="1"/>
          <p:nvPr/>
        </p:nvSpPr>
        <p:spPr>
          <a:xfrm>
            <a:off x="3878470" y="3730618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233 Tokens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D1B9974-5DF3-6375-A255-F6D8B1C1B0F7}"/>
              </a:ext>
            </a:extLst>
          </p:cNvPr>
          <p:cNvSpPr txBox="1"/>
          <p:nvPr/>
        </p:nvSpPr>
        <p:spPr>
          <a:xfrm>
            <a:off x="978044" y="4659459"/>
            <a:ext cx="10583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#9900231</a:t>
            </a:r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3C7C243A-EA54-3ED9-02E0-3343438D85A6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255" y="4934234"/>
            <a:ext cx="213940" cy="25005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77847769-082A-6912-06C0-0E31E79B78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255" y="5148172"/>
            <a:ext cx="213940" cy="25005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C6D6A00-4699-C915-ACED-0C370CB3AA4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255" y="5358233"/>
            <a:ext cx="213940" cy="25005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A2F9F793-745D-7026-40AE-A041258CA93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25255" y="5577086"/>
            <a:ext cx="213940" cy="250058"/>
          </a:xfrm>
          <a:prstGeom prst="bentConnector2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FBFC3840-42F4-DB2D-2EAC-3052A9E35904}"/>
              </a:ext>
            </a:extLst>
          </p:cNvPr>
          <p:cNvSpPr txBox="1"/>
          <p:nvPr/>
        </p:nvSpPr>
        <p:spPr>
          <a:xfrm>
            <a:off x="1958420" y="5012341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#9900257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6D89654-12EB-0348-9AAA-443E419639D2}"/>
              </a:ext>
            </a:extLst>
          </p:cNvPr>
          <p:cNvSpPr txBox="1"/>
          <p:nvPr/>
        </p:nvSpPr>
        <p:spPr>
          <a:xfrm>
            <a:off x="1958420" y="523420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#9900268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F2E123A-E1E7-6BF6-EDF8-75188DD734D9}"/>
              </a:ext>
            </a:extLst>
          </p:cNvPr>
          <p:cNvSpPr txBox="1"/>
          <p:nvPr/>
        </p:nvSpPr>
        <p:spPr>
          <a:xfrm>
            <a:off x="1958420" y="5436340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#9900299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2ED98C5-231D-B1A2-04F1-D109FAEA6DC7}"/>
              </a:ext>
            </a:extLst>
          </p:cNvPr>
          <p:cNvSpPr txBox="1"/>
          <p:nvPr/>
        </p:nvSpPr>
        <p:spPr>
          <a:xfrm>
            <a:off x="1958420" y="5655605"/>
            <a:ext cx="9541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#9900301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9DE4FC-28A8-21F1-6352-57C09375AF15}"/>
              </a:ext>
            </a:extLst>
          </p:cNvPr>
          <p:cNvSpPr txBox="1"/>
          <p:nvPr/>
        </p:nvSpPr>
        <p:spPr>
          <a:xfrm>
            <a:off x="4028967" y="1303749"/>
            <a:ext cx="10183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200" dirty="0">
                <a:solidFill>
                  <a:schemeClr val="accent2"/>
                </a:solidFill>
              </a:rPr>
              <a:t>VIEW CLASS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EDAA5652-204A-5203-A87F-B62B934E74C0}"/>
              </a:ext>
            </a:extLst>
          </p:cNvPr>
          <p:cNvSpPr/>
          <p:nvPr/>
        </p:nvSpPr>
        <p:spPr>
          <a:xfrm>
            <a:off x="6402188" y="1703036"/>
            <a:ext cx="502920" cy="5029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7CB7E93-37D3-2C48-A473-B70D7EF4C211}"/>
              </a:ext>
            </a:extLst>
          </p:cNvPr>
          <p:cNvSpPr/>
          <p:nvPr/>
        </p:nvSpPr>
        <p:spPr>
          <a:xfrm>
            <a:off x="6446384" y="1747232"/>
            <a:ext cx="414528" cy="414528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50164E-3B35-3A1C-58A4-BE3C5917CFA8}"/>
              </a:ext>
            </a:extLst>
          </p:cNvPr>
          <p:cNvSpPr txBox="1"/>
          <p:nvPr/>
        </p:nvSpPr>
        <p:spPr>
          <a:xfrm>
            <a:off x="6511112" y="1791463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AAB61E9-6E05-800E-7624-6677EE137A75}"/>
              </a:ext>
            </a:extLst>
          </p:cNvPr>
          <p:cNvSpPr/>
          <p:nvPr/>
        </p:nvSpPr>
        <p:spPr>
          <a:xfrm>
            <a:off x="6402188" y="2316431"/>
            <a:ext cx="502920" cy="5029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1579598-595F-0E43-FB9D-DD16BB0E7C29}"/>
              </a:ext>
            </a:extLst>
          </p:cNvPr>
          <p:cNvSpPr/>
          <p:nvPr/>
        </p:nvSpPr>
        <p:spPr>
          <a:xfrm>
            <a:off x="6446384" y="2360627"/>
            <a:ext cx="414528" cy="414528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7C9EB16-1548-634F-5690-F4218CACB9C6}"/>
              </a:ext>
            </a:extLst>
          </p:cNvPr>
          <p:cNvSpPr txBox="1"/>
          <p:nvPr/>
        </p:nvSpPr>
        <p:spPr>
          <a:xfrm>
            <a:off x="6515085" y="2404858"/>
            <a:ext cx="2920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4F2F43A6-B600-D283-D8EC-406F14B9D816}"/>
              </a:ext>
            </a:extLst>
          </p:cNvPr>
          <p:cNvSpPr/>
          <p:nvPr/>
        </p:nvSpPr>
        <p:spPr>
          <a:xfrm>
            <a:off x="6402188" y="2941602"/>
            <a:ext cx="502920" cy="50292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AF23B13-B5E0-1743-69B8-026A27F427FA}"/>
              </a:ext>
            </a:extLst>
          </p:cNvPr>
          <p:cNvSpPr/>
          <p:nvPr/>
        </p:nvSpPr>
        <p:spPr>
          <a:xfrm>
            <a:off x="6446384" y="2985798"/>
            <a:ext cx="414528" cy="414528"/>
          </a:xfrm>
          <a:prstGeom prst="ellipse">
            <a:avLst/>
          </a:prstGeom>
          <a:solidFill>
            <a:srgbClr val="FFC000"/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5E8B375-BD33-2646-AA3A-CA2E6544833D}"/>
              </a:ext>
            </a:extLst>
          </p:cNvPr>
          <p:cNvSpPr txBox="1"/>
          <p:nvPr/>
        </p:nvSpPr>
        <p:spPr>
          <a:xfrm>
            <a:off x="6504666" y="3030029"/>
            <a:ext cx="312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400" b="1" dirty="0">
                <a:solidFill>
                  <a:schemeClr val="bg1"/>
                </a:solidFill>
              </a:rPr>
              <a:t>G</a:t>
            </a: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EBD2A102-86B9-FD44-37C4-D065A752DFB3}"/>
              </a:ext>
            </a:extLst>
          </p:cNvPr>
          <p:cNvGrpSpPr/>
          <p:nvPr/>
        </p:nvGrpSpPr>
        <p:grpSpPr>
          <a:xfrm>
            <a:off x="6402188" y="3549774"/>
            <a:ext cx="502920" cy="502920"/>
            <a:chOff x="6402188" y="3549774"/>
            <a:chExt cx="502920" cy="502920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5DBC4B-D344-916C-F07E-24E10D8C98C0}"/>
                </a:ext>
              </a:extLst>
            </p:cNvPr>
            <p:cNvSpPr/>
            <p:nvPr/>
          </p:nvSpPr>
          <p:spPr>
            <a:xfrm>
              <a:off x="6402188" y="3549774"/>
              <a:ext cx="502920" cy="5029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427C6571-1117-1EA5-3F39-05A7AEA6E85F}"/>
                </a:ext>
              </a:extLst>
            </p:cNvPr>
            <p:cNvSpPr/>
            <p:nvPr/>
          </p:nvSpPr>
          <p:spPr>
            <a:xfrm>
              <a:off x="6446384" y="3593970"/>
              <a:ext cx="414528" cy="4145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A574D4-9ED6-69E8-9CA1-564DB9F45A86}"/>
                </a:ext>
              </a:extLst>
            </p:cNvPr>
            <p:cNvSpPr txBox="1"/>
            <p:nvPr/>
          </p:nvSpPr>
          <p:spPr>
            <a:xfrm>
              <a:off x="6505467" y="363820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BE4A82EE-8032-C1C7-257D-1C351C5DC222}"/>
              </a:ext>
            </a:extLst>
          </p:cNvPr>
          <p:cNvSpPr txBox="1"/>
          <p:nvPr/>
        </p:nvSpPr>
        <p:spPr>
          <a:xfrm>
            <a:off x="7067948" y="1683741"/>
            <a:ext cx="226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Bronze Member</a:t>
            </a:r>
          </a:p>
          <a:p>
            <a:r>
              <a:rPr lang="en-SG" sz="1400" dirty="0"/>
              <a:t>Min 50,000 Tokens Staked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D72C0A6-2DF7-6AE8-C015-C36C3DCE6E65}"/>
              </a:ext>
            </a:extLst>
          </p:cNvPr>
          <p:cNvSpPr txBox="1"/>
          <p:nvPr/>
        </p:nvSpPr>
        <p:spPr>
          <a:xfrm>
            <a:off x="9863791" y="1814868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0.10%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11F4B2B-A19A-9442-253C-89188C0554AD}"/>
              </a:ext>
            </a:extLst>
          </p:cNvPr>
          <p:cNvSpPr txBox="1"/>
          <p:nvPr/>
        </p:nvSpPr>
        <p:spPr>
          <a:xfrm>
            <a:off x="9689064" y="1279383"/>
            <a:ext cx="848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/>
              <a:t>Monthly</a:t>
            </a:r>
          </a:p>
          <a:p>
            <a:pPr algn="r"/>
            <a:r>
              <a:rPr lang="en-SG" sz="1400" b="1" dirty="0"/>
              <a:t>Yield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DEAA214-3902-4DEE-8F87-9E5FD8319ECD}"/>
              </a:ext>
            </a:extLst>
          </p:cNvPr>
          <p:cNvSpPr txBox="1"/>
          <p:nvPr/>
        </p:nvSpPr>
        <p:spPr>
          <a:xfrm>
            <a:off x="7058804" y="2305433"/>
            <a:ext cx="236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Silver Member</a:t>
            </a:r>
          </a:p>
          <a:p>
            <a:r>
              <a:rPr lang="en-SG" sz="1400" dirty="0"/>
              <a:t>Min 200,000 Tokens Staked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18F5B76-84B0-9B57-FEE2-2C9F3174DE10}"/>
              </a:ext>
            </a:extLst>
          </p:cNvPr>
          <p:cNvSpPr txBox="1"/>
          <p:nvPr/>
        </p:nvSpPr>
        <p:spPr>
          <a:xfrm>
            <a:off x="9863791" y="237715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0.30%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4FEB5B5-E81F-72F3-BC25-9A25FAEAC558}"/>
              </a:ext>
            </a:extLst>
          </p:cNvPr>
          <p:cNvSpPr txBox="1"/>
          <p:nvPr/>
        </p:nvSpPr>
        <p:spPr>
          <a:xfrm>
            <a:off x="7058804" y="2931452"/>
            <a:ext cx="2363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Gold Member</a:t>
            </a:r>
          </a:p>
          <a:p>
            <a:r>
              <a:rPr lang="en-SG" sz="1400" dirty="0"/>
              <a:t>Min 500,000 Tokens Staked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F4CA083-664A-9A22-4954-D497BC42D994}"/>
              </a:ext>
            </a:extLst>
          </p:cNvPr>
          <p:cNvSpPr txBox="1"/>
          <p:nvPr/>
        </p:nvSpPr>
        <p:spPr>
          <a:xfrm>
            <a:off x="9863791" y="299770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0.50%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38795E7-64EE-2FD4-E655-CD01791432B9}"/>
              </a:ext>
            </a:extLst>
          </p:cNvPr>
          <p:cNvSpPr txBox="1"/>
          <p:nvPr/>
        </p:nvSpPr>
        <p:spPr>
          <a:xfrm>
            <a:off x="7058804" y="3537335"/>
            <a:ext cx="2513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Diamond Member</a:t>
            </a:r>
          </a:p>
          <a:p>
            <a:r>
              <a:rPr lang="en-SG" sz="1400" dirty="0"/>
              <a:t>Min 1,000,000 Tokens Staked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D9AA540-40AA-4479-CC73-7BD51B6E3ECD}"/>
              </a:ext>
            </a:extLst>
          </p:cNvPr>
          <p:cNvSpPr txBox="1"/>
          <p:nvPr/>
        </p:nvSpPr>
        <p:spPr>
          <a:xfrm>
            <a:off x="9863791" y="3618254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0.70%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9D9671-8794-3A99-47B1-1478144DCCFE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9" name="Picture 38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8C5A53DC-7FE6-BD98-1E99-B9E7057229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6E4978EC-7260-84D6-8074-62C8F8FA66E2}"/>
              </a:ext>
            </a:extLst>
          </p:cNvPr>
          <p:cNvSpPr txBox="1"/>
          <p:nvPr/>
        </p:nvSpPr>
        <p:spPr>
          <a:xfrm>
            <a:off x="1753231" y="2167415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bg1"/>
                </a:solidFill>
              </a:rPr>
              <a:t>0x9a30….6044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9721642-17C6-F63E-856D-5BF19586E07C}"/>
              </a:ext>
            </a:extLst>
          </p:cNvPr>
          <p:cNvSpPr txBox="1"/>
          <p:nvPr/>
        </p:nvSpPr>
        <p:spPr>
          <a:xfrm>
            <a:off x="3538634" y="4998013"/>
            <a:ext cx="138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250,000 Tokens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1ED0F4A-7A0F-A16A-6FF0-219315071524}"/>
              </a:ext>
            </a:extLst>
          </p:cNvPr>
          <p:cNvSpPr txBox="1"/>
          <p:nvPr/>
        </p:nvSpPr>
        <p:spPr>
          <a:xfrm>
            <a:off x="3538634" y="5222403"/>
            <a:ext cx="138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250,000 Tokens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5AFBB3C-BC37-DA3F-F0A2-1E00F0AEFF6D}"/>
              </a:ext>
            </a:extLst>
          </p:cNvPr>
          <p:cNvSpPr txBox="1"/>
          <p:nvPr/>
        </p:nvSpPr>
        <p:spPr>
          <a:xfrm>
            <a:off x="3538634" y="5442957"/>
            <a:ext cx="138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250,000 Tokens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D6FE401-307B-0673-8B39-31933BE81F0D}"/>
              </a:ext>
            </a:extLst>
          </p:cNvPr>
          <p:cNvSpPr txBox="1"/>
          <p:nvPr/>
        </p:nvSpPr>
        <p:spPr>
          <a:xfrm>
            <a:off x="3538634" y="5653050"/>
            <a:ext cx="1385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250,000 Tokens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B682CAB-A745-5A6E-9B9F-EFB5493E9C40}"/>
              </a:ext>
            </a:extLst>
          </p:cNvPr>
          <p:cNvGrpSpPr/>
          <p:nvPr/>
        </p:nvGrpSpPr>
        <p:grpSpPr>
          <a:xfrm>
            <a:off x="1742677" y="5003356"/>
            <a:ext cx="293670" cy="338554"/>
            <a:chOff x="1742677" y="4653296"/>
            <a:chExt cx="293670" cy="338554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CDF795C6-9D69-7643-C1FA-39E9D6AD5550}"/>
                </a:ext>
              </a:extLst>
            </p:cNvPr>
            <p:cNvSpPr/>
            <p:nvPr/>
          </p:nvSpPr>
          <p:spPr>
            <a:xfrm>
              <a:off x="1791223" y="4729842"/>
              <a:ext cx="172149" cy="172149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1DCB04B-7F17-43A8-573F-386A9531CF7B}"/>
                </a:ext>
              </a:extLst>
            </p:cNvPr>
            <p:cNvSpPr txBox="1"/>
            <p:nvPr/>
          </p:nvSpPr>
          <p:spPr>
            <a:xfrm>
              <a:off x="1742677" y="465329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FA9629B-BE77-A967-55DF-E2ACBE43EFA2}"/>
              </a:ext>
            </a:extLst>
          </p:cNvPr>
          <p:cNvGrpSpPr/>
          <p:nvPr/>
        </p:nvGrpSpPr>
        <p:grpSpPr>
          <a:xfrm>
            <a:off x="1742677" y="5234188"/>
            <a:ext cx="293670" cy="338554"/>
            <a:chOff x="1742677" y="4653296"/>
            <a:chExt cx="293670" cy="33855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5860B54F-42F6-EA52-98D4-38EDD4C24306}"/>
                </a:ext>
              </a:extLst>
            </p:cNvPr>
            <p:cNvSpPr/>
            <p:nvPr/>
          </p:nvSpPr>
          <p:spPr>
            <a:xfrm>
              <a:off x="1791223" y="4729842"/>
              <a:ext cx="172149" cy="172149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180ABB9-A90C-6BD3-FFED-2543BF7EBED6}"/>
                </a:ext>
              </a:extLst>
            </p:cNvPr>
            <p:cNvSpPr txBox="1"/>
            <p:nvPr/>
          </p:nvSpPr>
          <p:spPr>
            <a:xfrm>
              <a:off x="1742677" y="465329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811C992-B886-0B09-AEA8-6F0C865F436B}"/>
              </a:ext>
            </a:extLst>
          </p:cNvPr>
          <p:cNvGrpSpPr/>
          <p:nvPr/>
        </p:nvGrpSpPr>
        <p:grpSpPr>
          <a:xfrm>
            <a:off x="1742677" y="5436340"/>
            <a:ext cx="293670" cy="338554"/>
            <a:chOff x="1742677" y="4653296"/>
            <a:chExt cx="293670" cy="338554"/>
          </a:xfrm>
        </p:grpSpPr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F17CAC9-75B8-81A0-A381-201146A9F69E}"/>
                </a:ext>
              </a:extLst>
            </p:cNvPr>
            <p:cNvSpPr/>
            <p:nvPr/>
          </p:nvSpPr>
          <p:spPr>
            <a:xfrm>
              <a:off x="1791223" y="4729842"/>
              <a:ext cx="172149" cy="172149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570D848-EC36-90BF-2B8C-DFED98A96429}"/>
                </a:ext>
              </a:extLst>
            </p:cNvPr>
            <p:cNvSpPr txBox="1"/>
            <p:nvPr/>
          </p:nvSpPr>
          <p:spPr>
            <a:xfrm>
              <a:off x="1742677" y="465329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8A9776B-535B-64EA-3E58-A26A18C42770}"/>
              </a:ext>
            </a:extLst>
          </p:cNvPr>
          <p:cNvGrpSpPr/>
          <p:nvPr/>
        </p:nvGrpSpPr>
        <p:grpSpPr>
          <a:xfrm>
            <a:off x="1742677" y="5655774"/>
            <a:ext cx="293670" cy="338554"/>
            <a:chOff x="1742677" y="4653296"/>
            <a:chExt cx="293670" cy="338554"/>
          </a:xfrm>
        </p:grpSpPr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DD27D8B2-07C7-DC7A-FA32-329F6F7F86A8}"/>
                </a:ext>
              </a:extLst>
            </p:cNvPr>
            <p:cNvSpPr/>
            <p:nvPr/>
          </p:nvSpPr>
          <p:spPr>
            <a:xfrm>
              <a:off x="1791223" y="4729842"/>
              <a:ext cx="172149" cy="172149"/>
            </a:xfrm>
            <a:prstGeom prst="roundRect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4685CAC-6FCF-15B4-F112-66F4F3C3A076}"/>
                </a:ext>
              </a:extLst>
            </p:cNvPr>
            <p:cNvSpPr txBox="1"/>
            <p:nvPr/>
          </p:nvSpPr>
          <p:spPr>
            <a:xfrm>
              <a:off x="1742677" y="4653296"/>
              <a:ext cx="29367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G" sz="16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+</a:t>
              </a:r>
            </a:p>
          </p:txBody>
        </p:sp>
      </p:grpSp>
      <p:sp>
        <p:nvSpPr>
          <p:cNvPr id="27" name="Oval 26">
            <a:extLst>
              <a:ext uri="{FF2B5EF4-FFF2-40B4-BE49-F238E27FC236}">
                <a16:creationId xmlns:a16="http://schemas.microsoft.com/office/drawing/2014/main" id="{0EAE328D-A28C-35F7-84FF-398419A8C1A0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28" name="Picture 2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40E3452A-C3A9-421F-3305-A276ECDD63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CC643705-7827-0F6D-3B70-FCDC2CE4957C}"/>
              </a:ext>
            </a:extLst>
          </p:cNvPr>
          <p:cNvSpPr txBox="1"/>
          <p:nvPr/>
        </p:nvSpPr>
        <p:spPr>
          <a:xfrm>
            <a:off x="978044" y="4024328"/>
            <a:ext cx="17079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009999"/>
                </a:solidFill>
              </a:rPr>
              <a:t>Total Token Earned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2F8E852-0857-AC08-C58C-10ADC17A19D1}"/>
              </a:ext>
            </a:extLst>
          </p:cNvPr>
          <p:cNvSpPr txBox="1"/>
          <p:nvPr/>
        </p:nvSpPr>
        <p:spPr>
          <a:xfrm>
            <a:off x="3878470" y="4024328"/>
            <a:ext cx="1046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009999"/>
                </a:solidFill>
              </a:rPr>
              <a:t>233 Tokens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A1B08379-3D3D-A949-975B-332DE917E9A6}"/>
              </a:ext>
            </a:extLst>
          </p:cNvPr>
          <p:cNvSpPr txBox="1"/>
          <p:nvPr/>
        </p:nvSpPr>
        <p:spPr>
          <a:xfrm>
            <a:off x="978044" y="4332105"/>
            <a:ext cx="17786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>
                <a:solidFill>
                  <a:srgbClr val="FF0000"/>
                </a:solidFill>
              </a:rPr>
              <a:t>Max Token Earnings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7A053F7-D878-980F-51E0-A309170D429A}"/>
              </a:ext>
            </a:extLst>
          </p:cNvPr>
          <p:cNvSpPr txBox="1"/>
          <p:nvPr/>
        </p:nvSpPr>
        <p:spPr>
          <a:xfrm>
            <a:off x="3634815" y="4332105"/>
            <a:ext cx="12897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>
                <a:solidFill>
                  <a:srgbClr val="FF0000"/>
                </a:solidFill>
              </a:rPr>
              <a:t>37,125 Tokens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90E8B8B-97F3-F31D-5234-88F5BD34A24E}"/>
              </a:ext>
            </a:extLst>
          </p:cNvPr>
          <p:cNvSpPr txBox="1"/>
          <p:nvPr/>
        </p:nvSpPr>
        <p:spPr>
          <a:xfrm>
            <a:off x="3895897" y="2114506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2000" b="1" dirty="0">
                <a:solidFill>
                  <a:schemeClr val="bg1"/>
                </a:solidFill>
              </a:rPr>
              <a:t>0.70%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8CFA9EA-218B-9FB6-11D2-67A1405C48D2}"/>
              </a:ext>
            </a:extLst>
          </p:cNvPr>
          <p:cNvSpPr txBox="1"/>
          <p:nvPr/>
        </p:nvSpPr>
        <p:spPr>
          <a:xfrm>
            <a:off x="4189310" y="1912317"/>
            <a:ext cx="593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b="1" dirty="0">
                <a:solidFill>
                  <a:schemeClr val="bg1"/>
                </a:solidFill>
              </a:rPr>
              <a:t>Yield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C03B0B8D-0D6E-55E5-CF65-E5FFBD3E27C8}"/>
              </a:ext>
            </a:extLst>
          </p:cNvPr>
          <p:cNvGrpSpPr/>
          <p:nvPr/>
        </p:nvGrpSpPr>
        <p:grpSpPr>
          <a:xfrm>
            <a:off x="1166400" y="1954447"/>
            <a:ext cx="502920" cy="502920"/>
            <a:chOff x="6402188" y="3549774"/>
            <a:chExt cx="502920" cy="502920"/>
          </a:xfrm>
        </p:grpSpPr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968D1BC7-A42D-6583-C97B-17A635EE826F}"/>
                </a:ext>
              </a:extLst>
            </p:cNvPr>
            <p:cNvSpPr/>
            <p:nvPr/>
          </p:nvSpPr>
          <p:spPr>
            <a:xfrm>
              <a:off x="6402188" y="3549774"/>
              <a:ext cx="502920" cy="5029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E586671-F1DA-3C76-B89A-A2C65F61D5A8}"/>
                </a:ext>
              </a:extLst>
            </p:cNvPr>
            <p:cNvSpPr/>
            <p:nvPr/>
          </p:nvSpPr>
          <p:spPr>
            <a:xfrm>
              <a:off x="6446384" y="3593970"/>
              <a:ext cx="414528" cy="4145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17EADE2-75F0-6C6F-E2D1-1B97C51E1DD3}"/>
                </a:ext>
              </a:extLst>
            </p:cNvPr>
            <p:cNvSpPr txBox="1"/>
            <p:nvPr/>
          </p:nvSpPr>
          <p:spPr>
            <a:xfrm>
              <a:off x="6505467" y="363820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6445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79C95-A9B6-7C0A-C71B-E4C024EA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0FB51FF-BDD1-E35F-430E-AF2D389491B2}"/>
              </a:ext>
            </a:extLst>
          </p:cNvPr>
          <p:cNvSpPr/>
          <p:nvPr/>
        </p:nvSpPr>
        <p:spPr>
          <a:xfrm>
            <a:off x="58521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DCCFF39-C75D-6F98-96A0-37FE03DDC1E6}"/>
              </a:ext>
            </a:extLst>
          </p:cNvPr>
          <p:cNvSpPr/>
          <p:nvPr/>
        </p:nvSpPr>
        <p:spPr>
          <a:xfrm>
            <a:off x="468156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BE10D3-68A6-0016-F8AF-800FC391867F}"/>
              </a:ext>
            </a:extLst>
          </p:cNvPr>
          <p:cNvSpPr/>
          <p:nvPr/>
        </p:nvSpPr>
        <p:spPr>
          <a:xfrm>
            <a:off x="468156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6AD84A-C264-762B-025A-AAFF8DCB1CDF}"/>
              </a:ext>
            </a:extLst>
          </p:cNvPr>
          <p:cNvSpPr/>
          <p:nvPr/>
        </p:nvSpPr>
        <p:spPr>
          <a:xfrm>
            <a:off x="468156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186A16-B607-584B-35F7-A7D4A1077378}"/>
              </a:ext>
            </a:extLst>
          </p:cNvPr>
          <p:cNvSpPr txBox="1"/>
          <p:nvPr/>
        </p:nvSpPr>
        <p:spPr>
          <a:xfrm>
            <a:off x="132588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BB8EC4-6DED-61AD-096E-08D1AA13527B}"/>
              </a:ext>
            </a:extLst>
          </p:cNvPr>
          <p:cNvSpPr/>
          <p:nvPr/>
        </p:nvSpPr>
        <p:spPr>
          <a:xfrm>
            <a:off x="86410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0CE221-FE02-B336-1448-87B9D827B7E8}"/>
              </a:ext>
            </a:extLst>
          </p:cNvPr>
          <p:cNvSpPr txBox="1"/>
          <p:nvPr/>
        </p:nvSpPr>
        <p:spPr>
          <a:xfrm>
            <a:off x="86410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663DEA-219E-D17B-2824-CCABD0C82CF6}"/>
              </a:ext>
            </a:extLst>
          </p:cNvPr>
          <p:cNvSpPr txBox="1"/>
          <p:nvPr/>
        </p:nvSpPr>
        <p:spPr>
          <a:xfrm>
            <a:off x="108938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ED142B-EECB-D03F-06F6-2667DB41DAC9}"/>
              </a:ext>
            </a:extLst>
          </p:cNvPr>
          <p:cNvSpPr/>
          <p:nvPr/>
        </p:nvSpPr>
        <p:spPr>
          <a:xfrm>
            <a:off x="404588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60FEC2-96B3-679D-9902-E150E56D5C31}"/>
              </a:ext>
            </a:extLst>
          </p:cNvPr>
          <p:cNvSpPr txBox="1"/>
          <p:nvPr/>
        </p:nvSpPr>
        <p:spPr>
          <a:xfrm>
            <a:off x="406244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910E52-D610-144F-5131-AC5FEFA16B9C}"/>
              </a:ext>
            </a:extLst>
          </p:cNvPr>
          <p:cNvSpPr/>
          <p:nvPr/>
        </p:nvSpPr>
        <p:spPr>
          <a:xfrm>
            <a:off x="6010656" y="0"/>
            <a:ext cx="4855464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61F3868-97CA-8513-87C7-F0EDF3BC5F80}"/>
              </a:ext>
            </a:extLst>
          </p:cNvPr>
          <p:cNvSpPr/>
          <p:nvPr/>
        </p:nvSpPr>
        <p:spPr>
          <a:xfrm>
            <a:off x="10107004" y="47382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62374-E7C0-60F1-21EE-77EB7753DDB8}"/>
              </a:ext>
            </a:extLst>
          </p:cNvPr>
          <p:cNvSpPr/>
          <p:nvPr/>
        </p:nvSpPr>
        <p:spPr>
          <a:xfrm>
            <a:off x="10107004" y="576073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3B1AC6-269D-4FAB-8FAA-76F608546965}"/>
              </a:ext>
            </a:extLst>
          </p:cNvPr>
          <p:cNvSpPr/>
          <p:nvPr/>
        </p:nvSpPr>
        <p:spPr>
          <a:xfrm>
            <a:off x="10107004" y="673431"/>
            <a:ext cx="365760" cy="4571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AA0E25-A924-7D29-264C-41C0967C2EA9}"/>
              </a:ext>
            </a:extLst>
          </p:cNvPr>
          <p:cNvSpPr txBox="1"/>
          <p:nvPr/>
        </p:nvSpPr>
        <p:spPr>
          <a:xfrm>
            <a:off x="6751320" y="365760"/>
            <a:ext cx="1281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OzoneX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B0B4C70-C281-4594-4AB7-4377761404CA}"/>
              </a:ext>
            </a:extLst>
          </p:cNvPr>
          <p:cNvSpPr/>
          <p:nvPr/>
        </p:nvSpPr>
        <p:spPr>
          <a:xfrm>
            <a:off x="6289548" y="365760"/>
            <a:ext cx="475488" cy="47548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F364B-9892-9D35-1340-7B7A9BEC33C5}"/>
              </a:ext>
            </a:extLst>
          </p:cNvPr>
          <p:cNvSpPr txBox="1"/>
          <p:nvPr/>
        </p:nvSpPr>
        <p:spPr>
          <a:xfrm>
            <a:off x="6289548" y="365760"/>
            <a:ext cx="5100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400" dirty="0">
                <a:latin typeface="Aptos ExtraBold" panose="020F0502020204030204" pitchFamily="34" charset="0"/>
              </a:rPr>
              <a:t>O</a:t>
            </a:r>
            <a:r>
              <a:rPr lang="en-SG" sz="1400" dirty="0">
                <a:latin typeface="Aptos ExtraBold" panose="020F0502020204030204" pitchFamily="34" charset="0"/>
              </a:rPr>
              <a:t>z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C3170E0-959E-7E37-F1DA-A707198552D4}"/>
              </a:ext>
            </a:extLst>
          </p:cNvPr>
          <p:cNvSpPr txBox="1"/>
          <p:nvPr/>
        </p:nvSpPr>
        <p:spPr>
          <a:xfrm>
            <a:off x="6514828" y="370225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>
                <a:latin typeface="Aptos ExtraBold" panose="020F0502020204030204" pitchFamily="34" charset="0"/>
              </a:rPr>
              <a:t>x</a:t>
            </a:r>
            <a:endParaRPr lang="en-SG" sz="2400" dirty="0">
              <a:latin typeface="Aptos ExtraBold" panose="020F0502020204030204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81F230-91FE-9F17-B495-9A4A8D4F151A}"/>
              </a:ext>
            </a:extLst>
          </p:cNvPr>
          <p:cNvSpPr/>
          <p:nvPr/>
        </p:nvSpPr>
        <p:spPr>
          <a:xfrm>
            <a:off x="9471326" y="383320"/>
            <a:ext cx="416564" cy="416564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9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26AEDE-5447-F793-1AB1-67509851B1CE}"/>
              </a:ext>
            </a:extLst>
          </p:cNvPr>
          <p:cNvSpPr txBox="1"/>
          <p:nvPr/>
        </p:nvSpPr>
        <p:spPr>
          <a:xfrm>
            <a:off x="9487889" y="453102"/>
            <a:ext cx="3834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1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7D9B60-7637-15F8-B7A6-9C3F405D6C67}"/>
              </a:ext>
            </a:extLst>
          </p:cNvPr>
          <p:cNvCxnSpPr/>
          <p:nvPr/>
        </p:nvCxnSpPr>
        <p:spPr>
          <a:xfrm>
            <a:off x="58521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6AA4DFF-1A64-727D-4FD9-94184DA81C61}"/>
              </a:ext>
            </a:extLst>
          </p:cNvPr>
          <p:cNvCxnSpPr/>
          <p:nvPr/>
        </p:nvCxnSpPr>
        <p:spPr>
          <a:xfrm>
            <a:off x="6010656" y="1014984"/>
            <a:ext cx="4855464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7DDE6FE-40E2-3E45-16BB-82CC98A4A733}"/>
              </a:ext>
            </a:extLst>
          </p:cNvPr>
          <p:cNvSpPr/>
          <p:nvPr/>
        </p:nvSpPr>
        <p:spPr>
          <a:xfrm>
            <a:off x="601065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6" name="Picture 3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7F3F10-83F5-0E1A-7CCA-49B7523E2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7339" y="6135434"/>
            <a:ext cx="446488" cy="44648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F2F27FB-9F65-D2BD-8588-573F5A5FB138}"/>
              </a:ext>
            </a:extLst>
          </p:cNvPr>
          <p:cNvSpPr txBox="1"/>
          <p:nvPr/>
        </p:nvSpPr>
        <p:spPr>
          <a:xfrm>
            <a:off x="989184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2B32B8-A75F-D5BE-AA43-2483CC3D46A2}"/>
              </a:ext>
            </a:extLst>
          </p:cNvPr>
          <p:cNvSpPr/>
          <p:nvPr/>
        </p:nvSpPr>
        <p:spPr>
          <a:xfrm>
            <a:off x="793749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39" name="Picture 38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DC10A5D6-B90E-F3E2-E7F6-774F8CEB91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10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40" name="Picture 3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1BDD552-DFF3-EC55-39AF-59157C0F9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2839" y="6117146"/>
            <a:ext cx="520326" cy="520326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CF13BA9-AAF1-88A8-4A47-2B2C138F05FD}"/>
              </a:ext>
            </a:extLst>
          </p:cNvPr>
          <p:cNvSpPr txBox="1"/>
          <p:nvPr/>
        </p:nvSpPr>
        <p:spPr>
          <a:xfrm>
            <a:off x="901511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42" name="Picture 4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09444DC-CA15-B642-ABEB-D322E81130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4340" y="6135434"/>
            <a:ext cx="425903" cy="4259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88AD65D-FF9C-1294-F3EA-35A3A02DFEF9}"/>
              </a:ext>
            </a:extLst>
          </p:cNvPr>
          <p:cNvSpPr txBox="1"/>
          <p:nvPr/>
        </p:nvSpPr>
        <p:spPr>
          <a:xfrm>
            <a:off x="624179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2DB9B71-3DAA-71F2-7511-644420B172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78671" y="6096936"/>
            <a:ext cx="496313" cy="49631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AC56D0CF-1968-3878-0780-2333922BD00C}"/>
              </a:ext>
            </a:extLst>
          </p:cNvPr>
          <p:cNvSpPr txBox="1"/>
          <p:nvPr/>
        </p:nvSpPr>
        <p:spPr>
          <a:xfrm>
            <a:off x="717215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ADEB45E-BA42-2240-BC6C-BFE33B96D67B}"/>
              </a:ext>
            </a:extLst>
          </p:cNvPr>
          <p:cNvSpPr txBox="1"/>
          <p:nvPr/>
        </p:nvSpPr>
        <p:spPr>
          <a:xfrm>
            <a:off x="864108" y="1254288"/>
            <a:ext cx="19061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Account Summary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608B869-2CE4-BCC6-1152-2BFD6E2BA977}"/>
              </a:ext>
            </a:extLst>
          </p:cNvPr>
          <p:cNvSpPr txBox="1"/>
          <p:nvPr/>
        </p:nvSpPr>
        <p:spPr>
          <a:xfrm>
            <a:off x="1532077" y="1662868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/>
              <a:t>0x9a30….6044</a:t>
            </a:r>
          </a:p>
        </p:txBody>
      </p:sp>
      <p:pic>
        <p:nvPicPr>
          <p:cNvPr id="60" name="Picture 59" descr="A black and white image of a document&#10;&#10;AI-generated content may be incorrect.">
            <a:extLst>
              <a:ext uri="{FF2B5EF4-FFF2-40B4-BE49-F238E27FC236}">
                <a16:creationId xmlns:a16="http://schemas.microsoft.com/office/drawing/2014/main" id="{27E7A400-478A-1D8E-A32F-6BA1E4C130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646" y="1754374"/>
            <a:ext cx="155541" cy="155541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1E97DB6A-ED1E-70FA-AEA2-F3679D5F6488}"/>
              </a:ext>
            </a:extLst>
          </p:cNvPr>
          <p:cNvSpPr txBox="1"/>
          <p:nvPr/>
        </p:nvSpPr>
        <p:spPr>
          <a:xfrm>
            <a:off x="1532077" y="1909915"/>
            <a:ext cx="1072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dirty="0"/>
              <a:t>BNB Network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C2671AC-6D52-203D-CEFE-334B194521B4}"/>
              </a:ext>
            </a:extLst>
          </p:cNvPr>
          <p:cNvSpPr/>
          <p:nvPr/>
        </p:nvSpPr>
        <p:spPr>
          <a:xfrm>
            <a:off x="925432" y="2340331"/>
            <a:ext cx="4183216" cy="1068501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F0563AD-16D6-0188-03CF-D916DC202E70}"/>
              </a:ext>
            </a:extLst>
          </p:cNvPr>
          <p:cNvSpPr txBox="1"/>
          <p:nvPr/>
        </p:nvSpPr>
        <p:spPr>
          <a:xfrm>
            <a:off x="1065008" y="2414084"/>
            <a:ext cx="18240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Summary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2DD8015-B1B2-F1C9-C71E-47E46D538486}"/>
              </a:ext>
            </a:extLst>
          </p:cNvPr>
          <p:cNvSpPr/>
          <p:nvPr/>
        </p:nvSpPr>
        <p:spPr>
          <a:xfrm>
            <a:off x="925432" y="2783853"/>
            <a:ext cx="4183216" cy="321047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476905B-A8A7-CFD6-8255-9E3B8FD3AFC4}"/>
              </a:ext>
            </a:extLst>
          </p:cNvPr>
          <p:cNvSpPr txBox="1"/>
          <p:nvPr/>
        </p:nvSpPr>
        <p:spPr>
          <a:xfrm>
            <a:off x="1065008" y="3675803"/>
            <a:ext cx="14174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Token Staked</a:t>
            </a:r>
          </a:p>
        </p:txBody>
      </p:sp>
      <p:pic>
        <p:nvPicPr>
          <p:cNvPr id="79" name="Picture 78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A6C5BD5C-38B3-D18F-201E-D8FB24371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23" y="4025087"/>
            <a:ext cx="385561" cy="385561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55C61CA0-644A-9A95-C0D4-25B66DBE0777}"/>
              </a:ext>
            </a:extLst>
          </p:cNvPr>
          <p:cNvSpPr txBox="1"/>
          <p:nvPr/>
        </p:nvSpPr>
        <p:spPr>
          <a:xfrm>
            <a:off x="1479561" y="4021268"/>
            <a:ext cx="1292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12,375.00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4E2A1B1-94E0-B32B-5D09-3957F4137B1F}"/>
              </a:ext>
            </a:extLst>
          </p:cNvPr>
          <p:cNvSpPr txBox="1"/>
          <p:nvPr/>
        </p:nvSpPr>
        <p:spPr>
          <a:xfrm>
            <a:off x="2899779" y="3675803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USDT Earned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694B516-0536-35E1-0965-23DC0843006F}"/>
              </a:ext>
            </a:extLst>
          </p:cNvPr>
          <p:cNvSpPr txBox="1"/>
          <p:nvPr/>
        </p:nvSpPr>
        <p:spPr>
          <a:xfrm>
            <a:off x="3314332" y="4010538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206.25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C3B030EB-4C84-33AA-940D-191C3E4A42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79628" y="4051201"/>
            <a:ext cx="333331" cy="33333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634A5F13-4024-94C6-2B6B-8DF96F68D4D9}"/>
              </a:ext>
            </a:extLst>
          </p:cNvPr>
          <p:cNvSpPr txBox="1"/>
          <p:nvPr/>
        </p:nvSpPr>
        <p:spPr>
          <a:xfrm>
            <a:off x="1529191" y="4552914"/>
            <a:ext cx="10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Max Profit</a:t>
            </a:r>
          </a:p>
        </p:txBody>
      </p:sp>
      <p:pic>
        <p:nvPicPr>
          <p:cNvPr id="87" name="Picture 86" descr="A green dollar sign on a black background&#10;&#10;AI-generated content may be incorrect.">
            <a:extLst>
              <a:ext uri="{FF2B5EF4-FFF2-40B4-BE49-F238E27FC236}">
                <a16:creationId xmlns:a16="http://schemas.microsoft.com/office/drawing/2014/main" id="{1A10A28A-4E61-1090-80C8-ABC6CDAB087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1" y="4568513"/>
            <a:ext cx="404544" cy="404544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FA2B3CC3-27E2-4C05-0431-6BE23EA55B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902670" y="4624675"/>
            <a:ext cx="164253" cy="164253"/>
          </a:xfrm>
          <a:prstGeom prst="rect">
            <a:avLst/>
          </a:prstGeom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3DC75751-03E7-5901-D58E-D26959B9EBC4}"/>
              </a:ext>
            </a:extLst>
          </p:cNvPr>
          <p:cNvSpPr txBox="1"/>
          <p:nvPr/>
        </p:nvSpPr>
        <p:spPr>
          <a:xfrm>
            <a:off x="3039221" y="4552914"/>
            <a:ext cx="18813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206.25 / 37,125 USDT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4327932-5C8C-72F7-3E60-CC9B8F343931}"/>
              </a:ext>
            </a:extLst>
          </p:cNvPr>
          <p:cNvSpPr/>
          <p:nvPr/>
        </p:nvSpPr>
        <p:spPr>
          <a:xfrm>
            <a:off x="1592857" y="4887400"/>
            <a:ext cx="3267545" cy="7176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C8001CC7-88FB-5354-520C-E363AA208C9F}"/>
              </a:ext>
            </a:extLst>
          </p:cNvPr>
          <p:cNvSpPr/>
          <p:nvPr/>
        </p:nvSpPr>
        <p:spPr>
          <a:xfrm>
            <a:off x="1592857" y="4888261"/>
            <a:ext cx="404545" cy="7175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B082CD9-15F1-809F-8C9F-40A561ED27DE}"/>
              </a:ext>
            </a:extLst>
          </p:cNvPr>
          <p:cNvSpPr txBox="1"/>
          <p:nvPr/>
        </p:nvSpPr>
        <p:spPr>
          <a:xfrm>
            <a:off x="1065008" y="2861754"/>
            <a:ext cx="152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Account Value</a:t>
            </a:r>
          </a:p>
        </p:txBody>
      </p:sp>
      <p:pic>
        <p:nvPicPr>
          <p:cNvPr id="94" name="Picture 93" descr="A green dollar sign on a black background&#10;&#10;AI-generated content may be incorrect.">
            <a:extLst>
              <a:ext uri="{FF2B5EF4-FFF2-40B4-BE49-F238E27FC236}">
                <a16:creationId xmlns:a16="http://schemas.microsoft.com/office/drawing/2014/main" id="{3DE11570-8DAE-A313-68CA-D5423D184C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531" y="3187903"/>
            <a:ext cx="404544" cy="40454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0B65CFD7-9F7B-AA85-0A60-B02636CB8DFE}"/>
              </a:ext>
            </a:extLst>
          </p:cNvPr>
          <p:cNvSpPr txBox="1"/>
          <p:nvPr/>
        </p:nvSpPr>
        <p:spPr>
          <a:xfrm>
            <a:off x="1479561" y="3196761"/>
            <a:ext cx="1428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$12,375.00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590AA95F-B618-ADC9-0BED-D6109AA305B0}"/>
              </a:ext>
            </a:extLst>
          </p:cNvPr>
          <p:cNvSpPr/>
          <p:nvPr/>
        </p:nvSpPr>
        <p:spPr>
          <a:xfrm>
            <a:off x="6383335" y="1032383"/>
            <a:ext cx="4183216" cy="99085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EC69B87-4407-45F7-2C53-49F4A72DB9BB}"/>
              </a:ext>
            </a:extLst>
          </p:cNvPr>
          <p:cNvSpPr txBox="1"/>
          <p:nvPr/>
        </p:nvSpPr>
        <p:spPr>
          <a:xfrm>
            <a:off x="6522911" y="1260838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rgbClr val="009999"/>
                </a:solidFill>
              </a:rPr>
              <a:t>Staking History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BEEFA46-4739-E97A-A953-3CFA8D83C7B4}"/>
              </a:ext>
            </a:extLst>
          </p:cNvPr>
          <p:cNvSpPr txBox="1"/>
          <p:nvPr/>
        </p:nvSpPr>
        <p:spPr>
          <a:xfrm>
            <a:off x="6522911" y="1527809"/>
            <a:ext cx="27847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Start Date		02 Sept 2025</a:t>
            </a:r>
          </a:p>
          <a:p>
            <a:r>
              <a:rPr lang="en-SG" sz="10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Estimated Last Date	19 Feb 2028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2C8DD2-C3F8-7B5A-BAC1-E3EA61F63CC7}"/>
              </a:ext>
            </a:extLst>
          </p:cNvPr>
          <p:cNvSpPr/>
          <p:nvPr/>
        </p:nvSpPr>
        <p:spPr>
          <a:xfrm>
            <a:off x="6383335" y="1026717"/>
            <a:ext cx="4183216" cy="1523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11730679-2FDF-3099-95B7-6E8748A09C85}"/>
              </a:ext>
            </a:extLst>
          </p:cNvPr>
          <p:cNvSpPr/>
          <p:nvPr/>
        </p:nvSpPr>
        <p:spPr>
          <a:xfrm>
            <a:off x="6383335" y="2176341"/>
            <a:ext cx="4183216" cy="1973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81F942BB-5F42-965A-1753-0F7A944BC26E}"/>
              </a:ext>
            </a:extLst>
          </p:cNvPr>
          <p:cNvSpPr/>
          <p:nvPr/>
        </p:nvSpPr>
        <p:spPr>
          <a:xfrm>
            <a:off x="7949616" y="3243466"/>
            <a:ext cx="961086" cy="356049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400" b="1" dirty="0"/>
              <a:t>Claim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F497420-B067-E014-7654-3153535684C7}"/>
              </a:ext>
            </a:extLst>
          </p:cNvPr>
          <p:cNvSpPr txBox="1"/>
          <p:nvPr/>
        </p:nvSpPr>
        <p:spPr>
          <a:xfrm>
            <a:off x="7674984" y="3637205"/>
            <a:ext cx="15103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Min. 618.75 USDT to Claim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572BEC-DB0D-1C25-BC5C-C2DE48D4F2C3}"/>
              </a:ext>
            </a:extLst>
          </p:cNvPr>
          <p:cNvSpPr txBox="1"/>
          <p:nvPr/>
        </p:nvSpPr>
        <p:spPr>
          <a:xfrm>
            <a:off x="7709849" y="2407915"/>
            <a:ext cx="13980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USDT Earned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F62A88-05C6-D048-2F3F-D3401ED37093}"/>
              </a:ext>
            </a:extLst>
          </p:cNvPr>
          <p:cNvSpPr txBox="1"/>
          <p:nvPr/>
        </p:nvSpPr>
        <p:spPr>
          <a:xfrm>
            <a:off x="8124402" y="2742650"/>
            <a:ext cx="942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2000" b="1" dirty="0"/>
              <a:t>206.25</a:t>
            </a:r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29BDFD81-7F48-FF2F-A3A0-4837D68595A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89698" y="2783313"/>
            <a:ext cx="333331" cy="33333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08A2B5-6FB3-D6B5-E831-A0507BA6D99F}"/>
              </a:ext>
            </a:extLst>
          </p:cNvPr>
          <p:cNvSpPr/>
          <p:nvPr/>
        </p:nvSpPr>
        <p:spPr>
          <a:xfrm>
            <a:off x="585216" y="5998464"/>
            <a:ext cx="4855464" cy="859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B92A6D8-142B-474C-7616-AAAA6F7BB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899" y="6135434"/>
            <a:ext cx="446488" cy="44648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33AA66-E30B-0278-4388-766D557E7F8A}"/>
              </a:ext>
            </a:extLst>
          </p:cNvPr>
          <p:cNvSpPr txBox="1"/>
          <p:nvPr/>
        </p:nvSpPr>
        <p:spPr>
          <a:xfrm>
            <a:off x="4466404" y="6552620"/>
            <a:ext cx="6174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Assets</a:t>
            </a:r>
          </a:p>
        </p:txBody>
      </p:sp>
      <p:pic>
        <p:nvPicPr>
          <p:cNvPr id="29" name="Picture 2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3333FEE-1746-1AB2-9439-08AD4C8A2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399" y="6117146"/>
            <a:ext cx="520326" cy="52032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573E649-305F-CB32-17AD-ADD611751E3C}"/>
              </a:ext>
            </a:extLst>
          </p:cNvPr>
          <p:cNvSpPr txBox="1"/>
          <p:nvPr/>
        </p:nvSpPr>
        <p:spPr>
          <a:xfrm>
            <a:off x="3589679" y="6552620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100" b="1" dirty="0"/>
              <a:t>Staking</a:t>
            </a:r>
          </a:p>
        </p:txBody>
      </p:sp>
      <p:pic>
        <p:nvPicPr>
          <p:cNvPr id="31" name="Picture 3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FDFB2CF-EA99-A536-AA73-E3B581A37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00" y="6135434"/>
            <a:ext cx="425903" cy="4259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EF37A9D-1C88-8266-A066-D3B66508E97E}"/>
              </a:ext>
            </a:extLst>
          </p:cNvPr>
          <p:cNvSpPr txBox="1"/>
          <p:nvPr/>
        </p:nvSpPr>
        <p:spPr>
          <a:xfrm>
            <a:off x="816356" y="6552620"/>
            <a:ext cx="5709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Home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AC802217-428C-E04D-25B9-6730B16D4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3231" y="6096936"/>
            <a:ext cx="496313" cy="49631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FC7AD2BE-80AC-4816-612E-FB7305732449}"/>
              </a:ext>
            </a:extLst>
          </p:cNvPr>
          <p:cNvSpPr txBox="1"/>
          <p:nvPr/>
        </p:nvSpPr>
        <p:spPr>
          <a:xfrm>
            <a:off x="1746719" y="6552620"/>
            <a:ext cx="5389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1100" b="1" dirty="0"/>
              <a:t>Swap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A45F875-2AFA-7ABD-6338-DCD7CFD4A45F}"/>
              </a:ext>
            </a:extLst>
          </p:cNvPr>
          <p:cNvSpPr/>
          <p:nvPr/>
        </p:nvSpPr>
        <p:spPr>
          <a:xfrm>
            <a:off x="2512054" y="5724529"/>
            <a:ext cx="882387" cy="882387"/>
          </a:xfrm>
          <a:prstGeom prst="ellipse">
            <a:avLst/>
          </a:prstGeom>
          <a:gradFill flip="none" rotWithShape="1">
            <a:gsLst>
              <a:gs pos="0">
                <a:srgbClr val="009999">
                  <a:shade val="30000"/>
                  <a:satMod val="115000"/>
                </a:srgbClr>
              </a:gs>
              <a:gs pos="50000">
                <a:srgbClr val="009999">
                  <a:shade val="67500"/>
                  <a:satMod val="115000"/>
                </a:srgbClr>
              </a:gs>
              <a:gs pos="100000">
                <a:srgbClr val="009999">
                  <a:shade val="100000"/>
                  <a:satMod val="115000"/>
                </a:srgbClr>
              </a:gs>
            </a:gsLst>
            <a:lin ang="16200000" scaled="1"/>
            <a:tileRect/>
          </a:gradFill>
          <a:ln w="57150">
            <a:solidFill>
              <a:srgbClr val="00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400" b="1" dirty="0">
              <a:solidFill>
                <a:srgbClr val="FF0000"/>
              </a:solidFill>
            </a:endParaRPr>
          </a:p>
        </p:txBody>
      </p:sp>
      <p:pic>
        <p:nvPicPr>
          <p:cNvPr id="28" name="Picture 27" descr="A green diamond shaped logo&#10;&#10;AI-generated content may be incorrect.">
            <a:extLst>
              <a:ext uri="{FF2B5EF4-FFF2-40B4-BE49-F238E27FC236}">
                <a16:creationId xmlns:a16="http://schemas.microsoft.com/office/drawing/2014/main" id="{237E1775-FCC2-6A8C-25F1-B0D06957D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661" y="5836927"/>
            <a:ext cx="647171" cy="647171"/>
          </a:xfrm>
          <a:prstGeom prst="rect">
            <a:avLst/>
          </a:prstGeom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AD26C543-F6BF-D2C8-D987-1390B7BC5EB6}"/>
              </a:ext>
            </a:extLst>
          </p:cNvPr>
          <p:cNvSpPr txBox="1"/>
          <p:nvPr/>
        </p:nvSpPr>
        <p:spPr>
          <a:xfrm>
            <a:off x="1179932" y="5180629"/>
            <a:ext cx="1985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Monthly USDT Earning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5EEA821-B1E5-5B43-28C7-C8379AFD87D1}"/>
              </a:ext>
            </a:extLst>
          </p:cNvPr>
          <p:cNvSpPr txBox="1"/>
          <p:nvPr/>
        </p:nvSpPr>
        <p:spPr>
          <a:xfrm>
            <a:off x="3607842" y="5180629"/>
            <a:ext cx="13290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1,237.50 USDT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8C0A984-3FA8-1074-8850-A75AD0B532C2}"/>
              </a:ext>
            </a:extLst>
          </p:cNvPr>
          <p:cNvSpPr txBox="1"/>
          <p:nvPr/>
        </p:nvSpPr>
        <p:spPr>
          <a:xfrm>
            <a:off x="1179932" y="5482163"/>
            <a:ext cx="17360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b="1" dirty="0"/>
              <a:t>Daily USDT Earning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E4AE5C2-5BB3-7CEC-90C5-1A5AA3CB4E8F}"/>
              </a:ext>
            </a:extLst>
          </p:cNvPr>
          <p:cNvSpPr txBox="1"/>
          <p:nvPr/>
        </p:nvSpPr>
        <p:spPr>
          <a:xfrm>
            <a:off x="3851499" y="5482163"/>
            <a:ext cx="10854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400" dirty="0"/>
              <a:t>41.25 USDT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D93BDD0-0C55-B16B-635E-03229ED393F6}"/>
              </a:ext>
            </a:extLst>
          </p:cNvPr>
          <p:cNvSpPr txBox="1"/>
          <p:nvPr/>
        </p:nvSpPr>
        <p:spPr>
          <a:xfrm>
            <a:off x="3691618" y="1662868"/>
            <a:ext cx="13067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SG" sz="1600" b="1" dirty="0"/>
              <a:t>ID #9900231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2F85003-1435-5529-E43E-0725F8DA411A}"/>
              </a:ext>
            </a:extLst>
          </p:cNvPr>
          <p:cNvGrpSpPr/>
          <p:nvPr/>
        </p:nvGrpSpPr>
        <p:grpSpPr>
          <a:xfrm>
            <a:off x="978784" y="1679546"/>
            <a:ext cx="502920" cy="502920"/>
            <a:chOff x="6402188" y="3549774"/>
            <a:chExt cx="502920" cy="502920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4592ADED-6C91-D025-D71C-3AD56E093112}"/>
                </a:ext>
              </a:extLst>
            </p:cNvPr>
            <p:cNvSpPr/>
            <p:nvPr/>
          </p:nvSpPr>
          <p:spPr>
            <a:xfrm>
              <a:off x="6402188" y="3549774"/>
              <a:ext cx="502920" cy="50292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C4C2D09A-EFAD-FC89-A7E0-30AD1C143B9A}"/>
                </a:ext>
              </a:extLst>
            </p:cNvPr>
            <p:cNvSpPr/>
            <p:nvPr/>
          </p:nvSpPr>
          <p:spPr>
            <a:xfrm>
              <a:off x="6446384" y="3593970"/>
              <a:ext cx="414528" cy="414528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06D157D-75F5-78E4-7ACC-D11ABBA9E5A3}"/>
                </a:ext>
              </a:extLst>
            </p:cNvPr>
            <p:cNvSpPr txBox="1"/>
            <p:nvPr/>
          </p:nvSpPr>
          <p:spPr>
            <a:xfrm>
              <a:off x="6505467" y="3638201"/>
              <a:ext cx="3113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SG" sz="1400" b="1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792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6058</TotalTime>
  <Words>1074</Words>
  <Application>Microsoft Office PowerPoint</Application>
  <PresentationFormat>Widescreen</PresentationFormat>
  <Paragraphs>575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Agency FB</vt:lpstr>
      <vt:lpstr>Aptos</vt:lpstr>
      <vt:lpstr>Aptos Display</vt:lpstr>
      <vt:lpstr>Aptos ExtraBold</vt:lpstr>
      <vt:lpstr>Aptos Narrow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Sriyanti Muliawan</dc:creator>
  <cp:lastModifiedBy>Sriyanti Muliawan</cp:lastModifiedBy>
  <cp:revision>67</cp:revision>
  <dcterms:created xsi:type="dcterms:W3CDTF">2025-09-07T02:35:21Z</dcterms:created>
  <dcterms:modified xsi:type="dcterms:W3CDTF">2025-09-11T07:33:36Z</dcterms:modified>
</cp:coreProperties>
</file>