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9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1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9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1" y="91547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8" y="32280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7" y="609603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0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1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1" y="3843867"/>
            <a:ext cx="8304211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8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042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9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945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780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3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03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766734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816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986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8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9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36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685802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4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90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1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6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44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7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58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801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8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3" y="914400"/>
            <a:ext cx="3280975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3" y="2777067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2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5"/>
            <a:ext cx="2981859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2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8C9256-9F0C-4D08-9115-B2AF0F766056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2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7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A08DEC-3256-4EBF-BF6B-30A01B0DC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852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0724" y="1041935"/>
            <a:ext cx="5437455" cy="2971801"/>
          </a:xfrm>
        </p:spPr>
        <p:txBody>
          <a:bodyPr>
            <a:normAutofit/>
          </a:bodyPr>
          <a:lstStyle/>
          <a:p>
            <a:r>
              <a:rPr lang="ru-RU" sz="6000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Bokeh</a:t>
            </a:r>
            <a:r>
              <a:rPr lang="ru-RU" sz="6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визуализация </a:t>
            </a:r>
            <a:r>
              <a:rPr lang="en-US" sz="6000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ru-RU" sz="6000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ython</a:t>
            </a:r>
            <a:endParaRPr lang="ru-RU" sz="60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5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673" y="2079057"/>
            <a:ext cx="7555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456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538" y="1963554"/>
            <a:ext cx="6371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</a:t>
            </a:r>
            <a:r>
              <a:rPr lang="ru-RU" sz="6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фреймворке</a:t>
            </a:r>
            <a:r>
              <a:rPr lang="ru-RU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Bokeh</a:t>
            </a:r>
            <a:endParaRPr lang="ru-RU" sz="6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95" y="2694073"/>
            <a:ext cx="2416944" cy="24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64614"/>
              </p:ext>
            </p:extLst>
          </p:nvPr>
        </p:nvGraphicFramePr>
        <p:xfrm>
          <a:off x="154007" y="2098309"/>
          <a:ext cx="11867947" cy="39752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421"/>
                <a:gridCol w="1695421"/>
                <a:gridCol w="1695421"/>
                <a:gridCol w="1695421"/>
                <a:gridCol w="1695421"/>
                <a:gridCol w="1695421"/>
                <a:gridCol w="1695421"/>
              </a:tblGrid>
              <a:tr h="1119208">
                <a:tc>
                  <a:txBody>
                    <a:bodyPr/>
                    <a:lstStyle/>
                    <a:p>
                      <a:pPr algn="ctr"/>
                      <a:r>
                        <a:rPr lang="ru-RU" sz="1700" i="1" dirty="0" smtClean="0"/>
                        <a:t>Название </a:t>
                      </a:r>
                      <a:r>
                        <a:rPr lang="ru-RU" sz="1700" i="1" dirty="0" err="1" smtClean="0"/>
                        <a:t>фреймворка</a:t>
                      </a:r>
                      <a:endParaRPr lang="ru-RU" sz="17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i="1" dirty="0" smtClean="0"/>
                        <a:t>Группа </a:t>
                      </a:r>
                      <a:r>
                        <a:rPr lang="ru-RU" sz="1700" i="1" dirty="0" err="1" smtClean="0"/>
                        <a:t>фреймворка</a:t>
                      </a:r>
                      <a:endParaRPr lang="ru-RU" sz="17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i="1" dirty="0" smtClean="0"/>
                        <a:t>Звёзды на </a:t>
                      </a:r>
                      <a:r>
                        <a:rPr lang="en-US" sz="1700" i="1" dirty="0" err="1" smtClean="0"/>
                        <a:t>Github</a:t>
                      </a:r>
                      <a:endParaRPr lang="ru-RU" sz="17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i="1" dirty="0" smtClean="0"/>
                        <a:t>Релизы на </a:t>
                      </a:r>
                      <a:r>
                        <a:rPr lang="en-US" sz="1700" i="1" dirty="0" err="1" smtClean="0"/>
                        <a:t>Github</a:t>
                      </a:r>
                      <a:endParaRPr lang="ru-RU" sz="17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1" dirty="0" smtClean="0"/>
                        <a:t>Fork</a:t>
                      </a:r>
                      <a:r>
                        <a:rPr lang="ru-RU" sz="1700" i="1" dirty="0" smtClean="0"/>
                        <a:t>-и на</a:t>
                      </a:r>
                      <a:r>
                        <a:rPr lang="ru-RU" sz="1700" i="1" baseline="0" dirty="0" smtClean="0"/>
                        <a:t> </a:t>
                      </a:r>
                      <a:r>
                        <a:rPr lang="en-US" sz="1700" i="1" dirty="0" err="1" smtClean="0"/>
                        <a:t>Github</a:t>
                      </a:r>
                      <a:endParaRPr lang="ru-RU" sz="17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i="1" dirty="0" smtClean="0"/>
                        <a:t>Вопросы на </a:t>
                      </a:r>
                      <a:r>
                        <a:rPr lang="en-US" sz="1700" i="1" dirty="0" err="1" smtClean="0"/>
                        <a:t>Stackoverflow</a:t>
                      </a:r>
                      <a:endParaRPr lang="ru-RU" sz="17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i="1" dirty="0" smtClean="0"/>
                        <a:t>Вакансии</a:t>
                      </a:r>
                      <a:endParaRPr lang="ru-RU" sz="1700" i="1" dirty="0"/>
                    </a:p>
                  </a:txBody>
                  <a:tcPr/>
                </a:tc>
              </a:tr>
              <a:tr h="95200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err="1" smtClean="0"/>
                        <a:t>Bokeh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Micro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13</a:t>
                      </a:r>
                      <a:r>
                        <a:rPr lang="ru-RU" sz="1800" b="1" i="1" dirty="0" smtClean="0"/>
                        <a:t> </a:t>
                      </a:r>
                      <a:r>
                        <a:rPr lang="en-US" sz="1800" b="1" i="1" dirty="0" smtClean="0"/>
                        <a:t>362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62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3</a:t>
                      </a:r>
                      <a:r>
                        <a:rPr lang="ru-RU" sz="1800" b="1" i="1" dirty="0" smtClean="0"/>
                        <a:t> </a:t>
                      </a:r>
                      <a:r>
                        <a:rPr lang="en-US" sz="1800" b="1" i="1" dirty="0" smtClean="0"/>
                        <a:t>400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8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3</a:t>
                      </a:r>
                      <a:endParaRPr lang="ru-RU" sz="1800" b="1" i="1" dirty="0"/>
                    </a:p>
                  </a:txBody>
                  <a:tcPr/>
                </a:tc>
              </a:tr>
              <a:tr h="95200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Dash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Micro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1</a:t>
                      </a:r>
                      <a:r>
                        <a:rPr lang="ru-RU" sz="1800" b="1" i="1" dirty="0" smtClean="0"/>
                        <a:t> </a:t>
                      </a:r>
                      <a:r>
                        <a:rPr lang="en-US" sz="1800" b="1" i="1" dirty="0" smtClean="0"/>
                        <a:t>247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216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25</a:t>
                      </a:r>
                      <a:r>
                        <a:rPr lang="ru-RU" sz="1800" b="1" i="1" dirty="0" smtClean="0"/>
                        <a:t> </a:t>
                      </a:r>
                      <a:r>
                        <a:rPr lang="en-US" sz="1800" b="1" i="1" dirty="0" smtClean="0"/>
                        <a:t>400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158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47</a:t>
                      </a:r>
                      <a:endParaRPr lang="ru-RU" sz="1800" b="1" i="1" dirty="0"/>
                    </a:p>
                  </a:txBody>
                  <a:tcPr/>
                </a:tc>
              </a:tr>
              <a:tr h="95200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err="1" smtClean="0"/>
                        <a:t>Django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Full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46</a:t>
                      </a:r>
                      <a:r>
                        <a:rPr lang="ru-RU" sz="1800" b="1" i="1" dirty="0" smtClean="0"/>
                        <a:t> </a:t>
                      </a:r>
                      <a:r>
                        <a:rPr lang="en-US" sz="1800" b="1" i="1" dirty="0" smtClean="0"/>
                        <a:t>528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275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20</a:t>
                      </a:r>
                      <a:r>
                        <a:rPr lang="ru-RU" sz="1800" b="1" i="1" dirty="0" smtClean="0"/>
                        <a:t> </a:t>
                      </a:r>
                      <a:r>
                        <a:rPr lang="en-US" sz="1800" b="1" i="1" dirty="0" smtClean="0"/>
                        <a:t>400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217</a:t>
                      </a:r>
                      <a:r>
                        <a:rPr lang="ru-RU" sz="1800" b="1" i="1" dirty="0" smtClean="0"/>
                        <a:t> </a:t>
                      </a:r>
                      <a:r>
                        <a:rPr lang="en-US" sz="1800" b="1" i="1" dirty="0" smtClean="0"/>
                        <a:t>300</a:t>
                      </a:r>
                      <a:endParaRPr lang="ru-RU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679</a:t>
                      </a:r>
                      <a:endParaRPr lang="ru-RU" sz="1800" b="1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33575" y="702646"/>
            <a:ext cx="6708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Сравнительная таблица</a:t>
            </a:r>
          </a:p>
        </p:txBody>
      </p:sp>
    </p:spTree>
    <p:extLst>
      <p:ext uri="{BB962C8B-B14F-4D97-AF65-F5344CB8AC3E}">
        <p14:creationId xmlns:p14="http://schemas.microsoft.com/office/powerpoint/2010/main" val="13068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4540" y="1722922"/>
            <a:ext cx="4206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Quickstart</a:t>
            </a:r>
            <a:r>
              <a:rPr lang="en-US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Bokeh</a:t>
            </a:r>
            <a:endParaRPr lang="ru-RU" sz="6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62" y="2483318"/>
            <a:ext cx="2181927" cy="21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92" y="379675"/>
            <a:ext cx="10129103" cy="59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05" y="202130"/>
            <a:ext cx="7735503" cy="63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9648" y="1020280"/>
            <a:ext cx="84606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Самостоятельная визуализация данных </a:t>
            </a:r>
            <a:endParaRPr lang="en-US" sz="6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6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Bokeh</a:t>
            </a:r>
            <a:endParaRPr lang="ru-RU" sz="6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81" y="2587393"/>
            <a:ext cx="2301441" cy="23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33" y="499153"/>
            <a:ext cx="10001560" cy="563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412</TotalTime>
  <Words>66</Words>
  <Application>Microsoft Office PowerPoint</Application>
  <PresentationFormat>Широкоэкранный</PresentationFormat>
  <Paragraphs>35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Сектор</vt:lpstr>
      <vt:lpstr>Bokeh - визуализация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Bokeh - визуализации Python</dc:title>
  <dc:creator>Kris</dc:creator>
  <cp:lastModifiedBy>Kris</cp:lastModifiedBy>
  <cp:revision>16</cp:revision>
  <dcterms:created xsi:type="dcterms:W3CDTF">2020-05-14T08:40:57Z</dcterms:created>
  <dcterms:modified xsi:type="dcterms:W3CDTF">2020-05-15T04:37:34Z</dcterms:modified>
</cp:coreProperties>
</file>