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8" r:id="rId4"/>
    <p:sldId id="273" r:id="rId5"/>
    <p:sldId id="267" r:id="rId6"/>
    <p:sldId id="269" r:id="rId7"/>
    <p:sldId id="275" r:id="rId8"/>
    <p:sldId id="270" r:id="rId9"/>
    <p:sldId id="271" r:id="rId10"/>
    <p:sldId id="274" r:id="rId11"/>
    <p:sldId id="262" r:id="rId12"/>
    <p:sldId id="266" r:id="rId13"/>
    <p:sldId id="263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313" autoAdjust="0"/>
  </p:normalViewPr>
  <p:slideViewPr>
    <p:cSldViewPr snapToGrid="0">
      <p:cViewPr varScale="1">
        <p:scale>
          <a:sx n="73" d="100"/>
          <a:sy n="73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26CD9-BD0A-48CA-AE73-7DF9726F994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4E3E-2B30-45FA-B452-97B36A0E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4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tell us what the data were and why they were interesting? </a:t>
            </a:r>
          </a:p>
          <a:p>
            <a:r>
              <a:rPr lang="en-US" dirty="0"/>
              <a:t>Was the dataset sufficiently complex and interesting enough to justify its use?</a:t>
            </a:r>
          </a:p>
          <a:p>
            <a:r>
              <a:rPr lang="en-US" dirty="0"/>
              <a:t>What to expect from it?</a:t>
            </a:r>
          </a:p>
          <a:p>
            <a:r>
              <a:rPr lang="en-US" dirty="0"/>
              <a:t>Where the data comes from?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visualizations or tool created allow for interesting insight into the data?</a:t>
            </a:r>
          </a:p>
          <a:p>
            <a:r>
              <a:rPr lang="en-US" dirty="0"/>
              <a:t>Did the visualizations adhere to the principles? </a:t>
            </a:r>
          </a:p>
          <a:p>
            <a:r>
              <a:rPr lang="en-US" dirty="0"/>
              <a:t>Were violations of the principles warranted?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give us an interesting/compelling story about the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4E3E-2B30-45FA-B452-97B36A0ED0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2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tell us what the data were and why they were interesting? </a:t>
            </a:r>
          </a:p>
          <a:p>
            <a:r>
              <a:rPr lang="en-US" dirty="0"/>
              <a:t>Was the dataset sufficiently complex and interesting enough to justify its use?</a:t>
            </a:r>
          </a:p>
          <a:p>
            <a:r>
              <a:rPr lang="en-US" dirty="0"/>
              <a:t>What to expect from it?</a:t>
            </a:r>
          </a:p>
          <a:p>
            <a:r>
              <a:rPr lang="en-US" dirty="0"/>
              <a:t>Where the data comes from?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visualizations or tool created allow for interesting insight into the data?</a:t>
            </a:r>
          </a:p>
          <a:p>
            <a:r>
              <a:rPr lang="en-US" dirty="0"/>
              <a:t>Did the visualizations adhere to the principles? </a:t>
            </a:r>
          </a:p>
          <a:p>
            <a:r>
              <a:rPr lang="en-US" dirty="0"/>
              <a:t>Were violations of the principles warranted?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give us an interesting/compelling story about the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4E3E-2B30-45FA-B452-97B36A0ED0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2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tell us what the data were and why they were interesting? </a:t>
            </a:r>
          </a:p>
          <a:p>
            <a:r>
              <a:rPr lang="en-US" dirty="0"/>
              <a:t>Was the dataset sufficiently complex and interesting enough to justify its use?</a:t>
            </a:r>
          </a:p>
          <a:p>
            <a:r>
              <a:rPr lang="en-US" dirty="0"/>
              <a:t>What to expect from it?</a:t>
            </a:r>
          </a:p>
          <a:p>
            <a:r>
              <a:rPr lang="en-US" dirty="0"/>
              <a:t>Where the data comes from?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visualizations or tool created allow for interesting insight into the data?</a:t>
            </a:r>
          </a:p>
          <a:p>
            <a:r>
              <a:rPr lang="en-US" dirty="0"/>
              <a:t>Did the visualizations adhere to the principles? </a:t>
            </a:r>
          </a:p>
          <a:p>
            <a:r>
              <a:rPr lang="en-US" dirty="0"/>
              <a:t>Were violations of the principles warranted?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give us an interesting/compelling story about the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4E3E-2B30-45FA-B452-97B36A0ED0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3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tell us what the data were and why they were interesting? </a:t>
            </a:r>
          </a:p>
          <a:p>
            <a:r>
              <a:rPr lang="en-US" dirty="0"/>
              <a:t>Was the dataset sufficiently complex and interesting enough to justify its use?</a:t>
            </a:r>
          </a:p>
          <a:p>
            <a:r>
              <a:rPr lang="en-US" dirty="0"/>
              <a:t>What to expect from it?</a:t>
            </a:r>
          </a:p>
          <a:p>
            <a:r>
              <a:rPr lang="en-US" dirty="0"/>
              <a:t>Where the data comes from?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visualizations or tool created allow for interesting insight into the data?</a:t>
            </a:r>
          </a:p>
          <a:p>
            <a:r>
              <a:rPr lang="en-US" dirty="0"/>
              <a:t>Did the visualizations adhere to the principles? </a:t>
            </a:r>
          </a:p>
          <a:p>
            <a:r>
              <a:rPr lang="en-US" dirty="0"/>
              <a:t>Were violations of the principles warranted?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give us an interesting/compelling story about the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4E3E-2B30-45FA-B452-97B36A0ED0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4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tell us what the data were and why they were interesting? </a:t>
            </a:r>
          </a:p>
          <a:p>
            <a:r>
              <a:rPr lang="en-US" dirty="0"/>
              <a:t>Was the dataset sufficiently complex and interesting enough to justify its use?</a:t>
            </a:r>
          </a:p>
          <a:p>
            <a:r>
              <a:rPr lang="en-US" dirty="0"/>
              <a:t>What to expect from it?</a:t>
            </a:r>
          </a:p>
          <a:p>
            <a:r>
              <a:rPr lang="en-US" dirty="0"/>
              <a:t>Where the data comes from?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visualizations or tool created allow for interesting insight into the data?</a:t>
            </a:r>
          </a:p>
          <a:p>
            <a:r>
              <a:rPr lang="en-US" dirty="0"/>
              <a:t>Did the visualizations adhere to the principles? </a:t>
            </a:r>
          </a:p>
          <a:p>
            <a:r>
              <a:rPr lang="en-US" dirty="0"/>
              <a:t>Were violations of the principles warranted?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give us an interesting/compelling story about the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4E3E-2B30-45FA-B452-97B36A0ED0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14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tell us what the data were and why they were interesting? </a:t>
            </a:r>
          </a:p>
          <a:p>
            <a:r>
              <a:rPr lang="en-US" dirty="0"/>
              <a:t>Was the dataset sufficiently complex and interesting enough to justify its use?</a:t>
            </a:r>
          </a:p>
          <a:p>
            <a:r>
              <a:rPr lang="en-US" dirty="0"/>
              <a:t>What to expect from it?</a:t>
            </a:r>
          </a:p>
          <a:p>
            <a:r>
              <a:rPr lang="en-US" dirty="0"/>
              <a:t>Where the data comes from?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visualizations or tool created allow for interesting insight into the data?</a:t>
            </a:r>
          </a:p>
          <a:p>
            <a:r>
              <a:rPr lang="en-US" dirty="0"/>
              <a:t>Did the visualizations adhere to the principles? </a:t>
            </a:r>
          </a:p>
          <a:p>
            <a:r>
              <a:rPr lang="en-US" dirty="0"/>
              <a:t>Were violations of the principles warranted?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give us an interesting/compelling story about the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4E3E-2B30-45FA-B452-97B36A0ED0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8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tell us what the data were and why they were interesting? </a:t>
            </a:r>
          </a:p>
          <a:p>
            <a:r>
              <a:rPr lang="en-US" dirty="0"/>
              <a:t>Was the dataset sufficiently complex and interesting enough to justify its use?</a:t>
            </a:r>
          </a:p>
          <a:p>
            <a:r>
              <a:rPr lang="en-US" dirty="0"/>
              <a:t>What to expect from it?</a:t>
            </a:r>
          </a:p>
          <a:p>
            <a:r>
              <a:rPr lang="en-US" dirty="0"/>
              <a:t>Where the data comes from?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visualizations or tool created allow for interesting insight into the data?</a:t>
            </a:r>
          </a:p>
          <a:p>
            <a:r>
              <a:rPr lang="en-US" dirty="0"/>
              <a:t>Did the visualizations adhere to the principles? </a:t>
            </a:r>
          </a:p>
          <a:p>
            <a:r>
              <a:rPr lang="en-US" dirty="0"/>
              <a:t>Were violations of the principles warranted?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give us an interesting/compelling story about the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4E3E-2B30-45FA-B452-97B36A0ED0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4E3E-2B30-45FA-B452-97B36A0ED0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8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1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0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2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0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4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7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6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E08048-7C72-464A-B9A3-40C96569190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5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mitch/DATA-824-Fin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Geometric white clouds on a blue sky">
            <a:extLst>
              <a:ext uri="{FF2B5EF4-FFF2-40B4-BE49-F238E27FC236}">
                <a16:creationId xmlns:a16="http://schemas.microsoft.com/office/drawing/2014/main" id="{F43113AB-4BAC-8293-5EFB-460BF8FEB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5096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4E638-199A-24F1-65BE-D05ECA9D4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491" y="4881465"/>
            <a:ext cx="6153035" cy="1232945"/>
          </a:xfr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Carbon Dioxide Emissions </a:t>
            </a:r>
            <a:br>
              <a:rPr lang="en-US" sz="3600" dirty="0">
                <a:solidFill>
                  <a:srgbClr val="EBEBEB"/>
                </a:solidFill>
              </a:rPr>
            </a:br>
            <a:r>
              <a:rPr lang="en-US" sz="3600" dirty="0">
                <a:solidFill>
                  <a:srgbClr val="EBEBEB"/>
                </a:solidFill>
              </a:rPr>
              <a:t>Shiny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8E078-8185-52C4-AD8B-EE568A256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4102" y="4881465"/>
            <a:ext cx="2974407" cy="1232945"/>
          </a:xfr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By Kristine Mitchell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DATA 824 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Summer 2022</a:t>
            </a: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6E706-B23B-7C00-6A6E-77852C31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Data Wrangling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82BDB9-0217-51EE-C543-70DBDA6FD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244" y="803751"/>
            <a:ext cx="2730258" cy="52504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34B232-499F-B527-DE89-35507BE8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Greenhouse gas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emissions around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the world from 1750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to 2020</a:t>
            </a:r>
          </a:p>
          <a:p>
            <a:r>
              <a:rPr lang="en-US" dirty="0">
                <a:solidFill>
                  <a:srgbClr val="FFFFFF"/>
                </a:solidFill>
              </a:rPr>
              <a:t>Global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Temperature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Anomalies from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1880 to 2021</a:t>
            </a:r>
          </a:p>
          <a:p>
            <a:r>
              <a:rPr lang="en-US" dirty="0">
                <a:solidFill>
                  <a:srgbClr val="FFFFFF"/>
                </a:solidFill>
              </a:rPr>
              <a:t>Data frame used in Shiny App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0104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C1AA-80EA-A05A-F267-5EE79E8A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6588-2FDC-520F-C268-3E669C95D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925908" cy="3416300"/>
          </a:xfrm>
        </p:spPr>
        <p:txBody>
          <a:bodyPr>
            <a:normAutofit/>
          </a:bodyPr>
          <a:lstStyle/>
          <a:p>
            <a:r>
              <a:rPr lang="en-US" dirty="0"/>
              <a:t>I chose to create a Shiny R App where the user could choose the year on a slider and a line on the graph would show the average CO2 emissions for that year and the temperature anomaly associated with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829E2-23FB-A5DE-8ED2-5E0689E9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63" y="1843075"/>
            <a:ext cx="8111137" cy="50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6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5A3C5-2490-6DC2-51E0-6AF61971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ECC5A-C475-4BBB-AD3B-675224A239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07" r="10733" b="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E07B-7892-9F21-738C-E8BE0ADB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 final Shiny App is intended to provide the user with insights into the association between average carbon dioxide emissions and global temperature anomaly (change from baseline)</a:t>
            </a:r>
          </a:p>
          <a:p>
            <a:r>
              <a:rPr lang="en-US">
                <a:solidFill>
                  <a:schemeClr val="tx1"/>
                </a:solidFill>
              </a:rPr>
              <a:t>As CO2 emissions increase, global temperature anomaly 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78932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A841-5CAF-AA09-E5DE-84A02854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B6AA-9043-B9C9-C471-E77F4EAF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files associated with this project are located on GitHub at the following link / repository: 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https://github.com/krismitch/DATA-824-Final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6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8FD9-FE40-8E20-14EB-DA6E36F0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BBD9-18B2-427E-7308-069C7532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Datasets: </a:t>
            </a:r>
          </a:p>
          <a:p>
            <a:pPr marL="0" indent="0">
              <a:buNone/>
            </a:pPr>
            <a:r>
              <a:rPr lang="en-US" dirty="0"/>
              <a:t>1.  Greenhouse gas emissions </a:t>
            </a:r>
          </a:p>
          <a:p>
            <a:pPr lvl="1"/>
            <a:r>
              <a:rPr lang="en-US" dirty="0"/>
              <a:t>Site: https://ourworldindata.org/co2-and-other-greenhouse-gas-emissions</a:t>
            </a:r>
          </a:p>
          <a:p>
            <a:pPr marL="0" indent="0">
              <a:buNone/>
            </a:pPr>
            <a:r>
              <a:rPr lang="en-US" dirty="0"/>
              <a:t>2.  Global Temperature Anomalies</a:t>
            </a:r>
          </a:p>
          <a:p>
            <a:pPr lvl="1"/>
            <a:r>
              <a:rPr lang="en-US" dirty="0"/>
              <a:t>Site: https://data.giss.nasa.gov/gistemp/</a:t>
            </a:r>
          </a:p>
        </p:txBody>
      </p:sp>
    </p:spTree>
    <p:extLst>
      <p:ext uri="{BB962C8B-B14F-4D97-AF65-F5344CB8AC3E}">
        <p14:creationId xmlns:p14="http://schemas.microsoft.com/office/powerpoint/2010/main" val="327083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3C5-2490-6DC2-51E0-6AF61971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E07B-7892-9F21-738C-E8BE0ADB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 Greenhouse gas emissions around the world from 1750 to 2020</a:t>
            </a:r>
          </a:p>
          <a:p>
            <a:pPr lvl="1"/>
            <a:r>
              <a:rPr lang="en-US" dirty="0"/>
              <a:t>From “Our World in Data” site (see sources slide)</a:t>
            </a:r>
          </a:p>
          <a:p>
            <a:pPr lvl="1"/>
            <a:r>
              <a:rPr lang="en-US" dirty="0"/>
              <a:t>Data set includes the different sources of greenhouse gas emissions, broken down by fuel source</a:t>
            </a:r>
          </a:p>
          <a:p>
            <a:pPr lvl="1"/>
            <a:r>
              <a:rPr lang="en-US" dirty="0"/>
              <a:t>Some countries have estimated data as far back as 1750</a:t>
            </a:r>
          </a:p>
          <a:p>
            <a:pPr lvl="1"/>
            <a:r>
              <a:rPr lang="en-US" dirty="0"/>
              <a:t>In recent years, total greenhouse gas emissions broken down by methane and nitrous oxide are included</a:t>
            </a:r>
          </a:p>
          <a:p>
            <a:pPr lvl="1"/>
            <a:r>
              <a:rPr lang="en-US" dirty="0"/>
              <a:t>Includes per capita breakdown for each, as well as the country’s annual global contribution for that gas</a:t>
            </a:r>
          </a:p>
          <a:p>
            <a:pPr lvl="1"/>
            <a:r>
              <a:rPr lang="en-US" dirty="0"/>
              <a:t>Includes population and GDP for the country for each year</a:t>
            </a:r>
          </a:p>
        </p:txBody>
      </p:sp>
    </p:spTree>
    <p:extLst>
      <p:ext uri="{BB962C8B-B14F-4D97-AF65-F5344CB8AC3E}">
        <p14:creationId xmlns:p14="http://schemas.microsoft.com/office/powerpoint/2010/main" val="280416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5A3C5-2490-6DC2-51E0-6AF61971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Dataset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126C9-C570-B937-A3AD-07B99AB9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423657"/>
            <a:ext cx="6391533" cy="40106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E07B-7892-9F21-738C-E8BE0ADB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Greenhouse gas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emissions around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the world from 1750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to 2020</a:t>
            </a:r>
          </a:p>
          <a:p>
            <a:r>
              <a:rPr lang="en-US" dirty="0">
                <a:solidFill>
                  <a:srgbClr val="FFFFFF"/>
                </a:solidFill>
              </a:rPr>
              <a:t>Raw data from source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6007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5A3C5-2490-6DC2-51E0-6AF61971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Dataset #1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CB9F43-0FC0-7265-437F-036025A9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176" y="803751"/>
            <a:ext cx="2848395" cy="52504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74008FC-F3CD-35FE-DC88-EBDE5BDE4C69}"/>
              </a:ext>
            </a:extLst>
          </p:cNvPr>
          <p:cNvSpPr txBox="1">
            <a:spLocks/>
          </p:cNvSpPr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Greenhouse gas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emissions around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the world from 1750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to 2020</a:t>
            </a:r>
          </a:p>
          <a:p>
            <a:r>
              <a:rPr lang="en-US" dirty="0">
                <a:solidFill>
                  <a:srgbClr val="FFFFFF"/>
                </a:solidFill>
              </a:rPr>
              <a:t>Data imported into R</a:t>
            </a:r>
          </a:p>
        </p:txBody>
      </p:sp>
    </p:spTree>
    <p:extLst>
      <p:ext uri="{BB962C8B-B14F-4D97-AF65-F5344CB8AC3E}">
        <p14:creationId xmlns:p14="http://schemas.microsoft.com/office/powerpoint/2010/main" val="1410387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3C5-2490-6DC2-51E0-6AF61971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E07B-7892-9F21-738C-E8BE0ADB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 Global Temperature Anomalies from 1880 to 2021</a:t>
            </a:r>
          </a:p>
          <a:p>
            <a:pPr lvl="1"/>
            <a:r>
              <a:rPr lang="en-US" dirty="0"/>
              <a:t>From NASA (see sources slide)</a:t>
            </a:r>
          </a:p>
          <a:p>
            <a:pPr lvl="1"/>
            <a:r>
              <a:rPr lang="en-US" dirty="0"/>
              <a:t>Includes monthly average ambient temperatures </a:t>
            </a:r>
          </a:p>
          <a:p>
            <a:pPr lvl="1"/>
            <a:r>
              <a:rPr lang="en-US" dirty="0"/>
              <a:t>Data collected over both land and ocean </a:t>
            </a:r>
          </a:p>
          <a:p>
            <a:pPr lvl="1"/>
            <a:r>
              <a:rPr lang="en-US" dirty="0"/>
              <a:t>Temperature is given as an anomaly compared to a baseline from 1951-1980 (see NASA website for more information), so it’s not given in absolute temperatures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6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5A3C5-2490-6DC2-51E0-6AF61971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Dataset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488A4-7F22-74EB-425B-607F921D9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695297"/>
            <a:ext cx="6391533" cy="34674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E07B-7892-9F21-738C-E8BE0ADB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Global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Temperature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Anomalies from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1880 to 2021</a:t>
            </a:r>
          </a:p>
          <a:p>
            <a:r>
              <a:rPr lang="en-US" dirty="0">
                <a:solidFill>
                  <a:srgbClr val="FFFFFF"/>
                </a:solidFill>
              </a:rPr>
              <a:t>Raw data from source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7476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5A3C5-2490-6DC2-51E0-6AF61971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Dataset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513DE-803F-A155-75F0-2380BA02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244" y="803751"/>
            <a:ext cx="2730258" cy="525049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74008FC-F3CD-35FE-DC88-EBDE5BDE4C69}"/>
              </a:ext>
            </a:extLst>
          </p:cNvPr>
          <p:cNvSpPr txBox="1">
            <a:spLocks/>
          </p:cNvSpPr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Global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Temperature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Anomalies from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1880 to 2021</a:t>
            </a:r>
          </a:p>
          <a:p>
            <a:r>
              <a:rPr lang="en-US" dirty="0">
                <a:solidFill>
                  <a:srgbClr val="FFFFFF"/>
                </a:solidFill>
              </a:rPr>
              <a:t>Data imported into R</a:t>
            </a:r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81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E706-B23B-7C00-6A6E-77852C31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F334-CF85-5081-E409-54A813FF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Dataset #1, I chose to use the CO2 values for years 1949 through 2020. </a:t>
            </a:r>
          </a:p>
          <a:p>
            <a:r>
              <a:rPr lang="en-US" dirty="0"/>
              <a:t>I averaged all CO2 values for each country per year using R Programming and converting the data from long to wide format. </a:t>
            </a:r>
          </a:p>
          <a:p>
            <a:r>
              <a:rPr lang="en-US" dirty="0"/>
              <a:t>From Dataset #2, I chose to use the average temperature anomaly for each year from the January through December information and using the same range of years as Dataset #1 (1949 through 2020). </a:t>
            </a:r>
          </a:p>
          <a:p>
            <a:r>
              <a:rPr lang="en-US" dirty="0"/>
              <a:t>I combined these three columns into a new data frame to use for my shiny app. </a:t>
            </a:r>
          </a:p>
        </p:txBody>
      </p:sp>
    </p:spTree>
    <p:extLst>
      <p:ext uri="{BB962C8B-B14F-4D97-AF65-F5344CB8AC3E}">
        <p14:creationId xmlns:p14="http://schemas.microsoft.com/office/powerpoint/2010/main" val="19658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E706-B23B-7C00-6A6E-77852C31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F334-CF85-5081-E409-54A813FF7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85" y="2603500"/>
            <a:ext cx="8825659" cy="3416300"/>
          </a:xfrm>
        </p:spPr>
        <p:txBody>
          <a:bodyPr/>
          <a:lstStyle/>
          <a:p>
            <a:r>
              <a:rPr lang="en-US" dirty="0"/>
              <a:t>See “final script </a:t>
            </a:r>
            <a:r>
              <a:rPr lang="en-US" dirty="0" err="1"/>
              <a:t>help.R</a:t>
            </a:r>
            <a:r>
              <a:rPr lang="en-US" dirty="0"/>
              <a:t>” </a:t>
            </a:r>
            <a:br>
              <a:rPr lang="en-US" dirty="0"/>
            </a:br>
            <a:r>
              <a:rPr lang="en-US" dirty="0"/>
              <a:t>document for the script used </a:t>
            </a:r>
            <a:br>
              <a:rPr lang="en-US" dirty="0"/>
            </a:br>
            <a:r>
              <a:rPr lang="en-US" dirty="0"/>
              <a:t>for data wrangling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5855E-1344-F1CC-1901-C5A23B373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048" y="1574528"/>
            <a:ext cx="7829952" cy="52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15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1404</TotalTime>
  <Words>1127</Words>
  <Application>Microsoft Office PowerPoint</Application>
  <PresentationFormat>Widescreen</PresentationFormat>
  <Paragraphs>126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Carbon Dioxide Emissions  Shiny App </vt:lpstr>
      <vt:lpstr>Dataset #1</vt:lpstr>
      <vt:lpstr>Dataset #1</vt:lpstr>
      <vt:lpstr>Dataset #1</vt:lpstr>
      <vt:lpstr>Dataset #2</vt:lpstr>
      <vt:lpstr>Dataset #2</vt:lpstr>
      <vt:lpstr>Dataset #2</vt:lpstr>
      <vt:lpstr>Data Wrangling</vt:lpstr>
      <vt:lpstr>Data Wrangling</vt:lpstr>
      <vt:lpstr>Data Wrangling</vt:lpstr>
      <vt:lpstr>Shiny App</vt:lpstr>
      <vt:lpstr>Insights</vt:lpstr>
      <vt:lpstr>GitHub Repository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 </dc:title>
  <dc:creator>Kristine Mitchell</dc:creator>
  <cp:lastModifiedBy>Kristine Mitchell</cp:lastModifiedBy>
  <cp:revision>3</cp:revision>
  <dcterms:created xsi:type="dcterms:W3CDTF">2022-07-26T04:59:51Z</dcterms:created>
  <dcterms:modified xsi:type="dcterms:W3CDTF">2022-07-27T04:27:14Z</dcterms:modified>
</cp:coreProperties>
</file>