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9" r:id="rId3"/>
    <p:sldId id="377" r:id="rId4"/>
    <p:sldId id="378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79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5"/>
    <a:srgbClr val="3399FF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563" autoAdjust="0"/>
  </p:normalViewPr>
  <p:slideViewPr>
    <p:cSldViewPr>
      <p:cViewPr varScale="1">
        <p:scale>
          <a:sx n="73" d="100"/>
          <a:sy n="73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86B9-0812-4331-AB25-A702AC9FA6B6}" type="datetimeFigureOut">
              <a:rPr lang="id-ID" smtClean="0"/>
              <a:t>11/10/2021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BEDB-1B6D-4CA5-AC15-102670D9016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FB05-C37C-4279-9239-49105D645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84CB9-9331-4ACE-836A-944E4071F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ID" sz="2400" dirty="0" smtClean="0">
                <a:solidFill>
                  <a:schemeClr val="bg1"/>
                </a:solidFill>
              </a:rPr>
              <a:t>COMP7116</a:t>
            </a:r>
            <a:r>
              <a:rPr lang="id-ID" sz="2400" dirty="0" smtClean="0">
                <a:solidFill>
                  <a:schemeClr val="bg1"/>
                </a:solidFill>
              </a:rPr>
              <a:t> – COMPUTER VISION</a:t>
            </a:r>
            <a:r>
              <a:rPr lang="en-ID" sz="24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ID" sz="2400" dirty="0" smtClean="0">
                <a:solidFill>
                  <a:schemeClr val="bg1"/>
                </a:solidFill>
              </a:rPr>
              <a:t>ASSIGNMENT 02</a:t>
            </a:r>
            <a:endParaRPr lang="en-ID" sz="2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3600" dirty="0" smtClean="0">
                <a:solidFill>
                  <a:schemeClr val="bg1"/>
                </a:solidFill>
                <a:latin typeface="+mn-lt"/>
              </a:rPr>
              <a:t>Image Filtering </a:t>
            </a:r>
            <a:r>
              <a:rPr lang="en-AU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AU" dirty="0" smtClean="0">
                <a:solidFill>
                  <a:schemeClr val="bg1"/>
                </a:solidFill>
                <a:latin typeface="+mn-lt"/>
              </a:rPr>
            </a:br>
            <a:endParaRPr lang="en-US" sz="28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0" y="43511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ASSIGNMENTS (02-1</a:t>
            </a:r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81200" y="2362200"/>
            <a:ext cx="6096000" cy="4495800"/>
            <a:chOff x="1720026" y="383929"/>
            <a:chExt cx="6840528" cy="60901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383929"/>
              <a:ext cx="6807954" cy="325996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026" y="3643898"/>
              <a:ext cx="6840528" cy="2830172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752600" y="1394043"/>
            <a:ext cx="71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dirty="0" smtClean="0"/>
              <a:t>1. Implement image low pass filtering with FFT </a:t>
            </a:r>
            <a:r>
              <a:rPr lang="en-ID" sz="2200" dirty="0"/>
              <a:t>using</a:t>
            </a:r>
            <a:r>
              <a:rPr lang="en-ID" sz="2200" dirty="0" smtClean="0"/>
              <a:t> CV2 and </a:t>
            </a:r>
            <a:r>
              <a:rPr lang="en-ID" sz="2200" dirty="0" err="1" smtClean="0"/>
              <a:t>Numpy</a:t>
            </a:r>
            <a:r>
              <a:rPr lang="en-ID" sz="2200" dirty="0" smtClean="0"/>
              <a:t> (in python notebook please) as shown in the following figures (You may use your own images).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51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81200" y="2163484"/>
            <a:ext cx="6045954" cy="4465916"/>
            <a:chOff x="1600200" y="533400"/>
            <a:chExt cx="6807954" cy="61387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533400"/>
              <a:ext cx="6807954" cy="3300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200" y="3833916"/>
              <a:ext cx="6807954" cy="283828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752600" y="1394043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dirty="0" smtClean="0"/>
              <a:t>2. Similar like task #1, but now try to implement image high pass filtering.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3511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ASSIGNMENTS (02-2</a:t>
            </a:r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8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7400" y="2362200"/>
            <a:ext cx="5638800" cy="4191000"/>
            <a:chOff x="1524000" y="609600"/>
            <a:chExt cx="6840528" cy="6075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609600"/>
              <a:ext cx="6840528" cy="32437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846819"/>
              <a:ext cx="6840528" cy="28382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048000" y="43511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ASSIGNMENTS (02-3</a:t>
            </a:r>
            <a:r>
              <a:rPr lang="en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1394043"/>
            <a:ext cx="71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200" dirty="0" smtClean="0"/>
              <a:t>3. This time is somewhat difficult. You are asked to design Butterworth Notch Filter to remove repetitive noise in the input image..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59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4442</TotalTime>
  <Words>96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Open Sans</vt:lpstr>
      <vt:lpstr>Template PPT 2015</vt:lpstr>
      <vt:lpstr>Image Filtering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81</cp:revision>
  <dcterms:created xsi:type="dcterms:W3CDTF">2015-05-04T03:33:03Z</dcterms:created>
  <dcterms:modified xsi:type="dcterms:W3CDTF">2021-10-10T23:30:25Z</dcterms:modified>
</cp:coreProperties>
</file>