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2"/>
    <p:restoredTop sz="93496"/>
  </p:normalViewPr>
  <p:slideViewPr>
    <p:cSldViewPr snapToGrid="0" snapToObjects="1">
      <p:cViewPr varScale="1">
        <p:scale>
          <a:sx n="77" d="100"/>
          <a:sy n="77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事故数の</a:t>
            </a:r>
            <a:r>
              <a:rPr lang="en-US" altLang="ja-JP" dirty="0" err="1" smtClean="0"/>
              <a:t>Heatmap</a:t>
            </a:r>
            <a:r>
              <a:rPr lang="ja-JP" altLang="en-US" dirty="0" smtClean="0"/>
              <a:t>：月と時間帯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1820784"/>
            <a:ext cx="5697400" cy="4742248"/>
          </a:xfrm>
        </p:spPr>
      </p:pic>
      <p:sp>
        <p:nvSpPr>
          <p:cNvPr id="7" name="Oval 6"/>
          <p:cNvSpPr/>
          <p:nvPr/>
        </p:nvSpPr>
        <p:spPr>
          <a:xfrm>
            <a:off x="3628103" y="2389239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28103" y="4314545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6756826" y="2880360"/>
            <a:ext cx="444074" cy="2468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18751" y="3699301"/>
            <a:ext cx="449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ピークは午後の３時から６時の秋と春に分かれている．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9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秋の事故原因の分析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4" y="1482199"/>
            <a:ext cx="8434191" cy="2335622"/>
          </a:xfrm>
        </p:spPr>
      </p:pic>
      <p:sp>
        <p:nvSpPr>
          <p:cNvPr id="6" name="TextBox 5"/>
          <p:cNvSpPr txBox="1"/>
          <p:nvPr/>
        </p:nvSpPr>
        <p:spPr>
          <a:xfrm>
            <a:off x="1878904" y="4334730"/>
            <a:ext cx="843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Reasoning for these contributing factors: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Days getting shorter means more darkness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School zones reset speed limit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New Teen Drivers are on the streets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58" y="4225263"/>
            <a:ext cx="2824942" cy="22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春の事故原因の分析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59" y="1461767"/>
            <a:ext cx="8123867" cy="2379867"/>
          </a:xfrm>
        </p:spPr>
      </p:pic>
      <p:sp>
        <p:nvSpPr>
          <p:cNvPr id="5" name="TextBox 4"/>
          <p:cNvSpPr txBox="1"/>
          <p:nvPr/>
        </p:nvSpPr>
        <p:spPr>
          <a:xfrm>
            <a:off x="1878903" y="4366259"/>
            <a:ext cx="62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Reasoning for these contributing factors: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Daylight savings time links to sleep problems and drowsy driving accidents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56" y="3989486"/>
            <a:ext cx="241554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改善する提案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Braking System</a:t>
            </a:r>
          </a:p>
          <a:p>
            <a:r>
              <a:rPr lang="en-US" dirty="0" smtClean="0"/>
              <a:t>Keep distance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84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Yu Gothic</vt:lpstr>
      <vt:lpstr>Yu Gothic Light</vt:lpstr>
      <vt:lpstr>Arial</vt:lpstr>
      <vt:lpstr>Office Theme</vt:lpstr>
      <vt:lpstr>PowerPoint Presentation</vt:lpstr>
      <vt:lpstr>事故数のHeatmap：月と時間帯</vt:lpstr>
      <vt:lpstr>秋の事故原因の分析</vt:lpstr>
      <vt:lpstr>春の事故原因の分析</vt:lpstr>
      <vt:lpstr>改善する提案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ｱﾃﾞｨﾌﾟﾄﾗ　ｺｽﾏｽ ｸﾘｽﾅ</dc:creator>
  <cp:lastModifiedBy>ｱﾃﾞｨﾌﾟﾄﾗ　ｺｽﾏｽ ｸﾘｽﾅ</cp:lastModifiedBy>
  <cp:revision>8</cp:revision>
  <dcterms:created xsi:type="dcterms:W3CDTF">2017-12-01T01:39:52Z</dcterms:created>
  <dcterms:modified xsi:type="dcterms:W3CDTF">2017-12-01T04:29:43Z</dcterms:modified>
</cp:coreProperties>
</file>