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仮説実証 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150</c:v>
                </c:pt>
                <c:pt idx="2">
                  <c:v>80</c:v>
                </c:pt>
                <c:pt idx="3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</c:v>
                </c:pt>
                <c:pt idx="1">
                  <c:v>30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5</c:v>
                </c:pt>
                <c:pt idx="1">
                  <c:v>25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</c:v>
                </c:pt>
                <c:pt idx="1">
                  <c:v>20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3639824"/>
        <c:axId val="443639040"/>
      </c:barChart>
      <c:catAx>
        <c:axId val="44363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3639040"/>
        <c:crosses val="autoZero"/>
        <c:auto val="1"/>
        <c:lblAlgn val="ctr"/>
        <c:lblOffset val="100"/>
        <c:noMultiLvlLbl val="0"/>
      </c:catAx>
      <c:valAx>
        <c:axId val="44363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363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10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7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0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1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7B55-BCA3-4549-94C5-81C8723FFE26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AECD-D636-43E0-916A-A7AF8EA332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0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 ①で生まれた仮説の検証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07" y="1874129"/>
            <a:ext cx="6441587" cy="326994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415489"/>
            <a:ext cx="5735393" cy="3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 ①で生まれた仮説の検証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1" y="2226469"/>
            <a:ext cx="3804902" cy="3063479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事故件数の多い車種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 場所ごとの分散は少ない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 広い範囲でまんべんなく発生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事故</a:t>
            </a:r>
            <a:r>
              <a:rPr kumimoji="1" lang="ja-JP" altLang="en-US" dirty="0"/>
              <a:t>件数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少ない</a:t>
            </a:r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→局所的な頻出場所が出現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47" y="2125267"/>
            <a:ext cx="3278981" cy="31646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58" y="4539854"/>
            <a:ext cx="1385888" cy="7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7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 ①で生まれた仮説の検証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仮説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「事故件数の増加とともに希少車種の事故件数増加」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に対する検証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→車種別事故件数と事故発生場所分布の分散の大小の相関を実証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02143"/>
              </p:ext>
            </p:extLst>
          </p:nvPr>
        </p:nvGraphicFramePr>
        <p:xfrm>
          <a:off x="2683635" y="3751325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4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車種ごとの事故対策戦略の分化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 一般乗用車は広い範囲での対策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 希少車種は局所的な場所における対策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事故件数の多い一般車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 広い視野で見た一般的対策</a:t>
            </a:r>
            <a:endParaRPr lang="en-US" altLang="ja-JP" dirty="0" smtClean="0"/>
          </a:p>
          <a:p>
            <a:r>
              <a:rPr kumimoji="1" lang="ja-JP" altLang="en-US" dirty="0"/>
              <a:t>事故</a:t>
            </a:r>
            <a:r>
              <a:rPr kumimoji="1" lang="ja-JP" altLang="en-US" dirty="0" smtClean="0"/>
              <a:t>件数の少ない車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mtClean="0"/>
              <a:t>→ 局所的な事故</a:t>
            </a:r>
            <a:r>
              <a:rPr lang="ja-JP" altLang="en-US" dirty="0" smtClean="0"/>
              <a:t>原因分析と組み合わせた対策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75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145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② ①で生まれた仮説の検証</vt:lpstr>
      <vt:lpstr>② ①で生まれた仮説の検証</vt:lpstr>
      <vt:lpstr>② ①で生まれた仮説の検証</vt:lpstr>
      <vt:lpstr>今後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本澤友貴</dc:creator>
  <cp:lastModifiedBy>本澤友貴</cp:lastModifiedBy>
  <cp:revision>6</cp:revision>
  <dcterms:created xsi:type="dcterms:W3CDTF">2017-11-23T03:52:27Z</dcterms:created>
  <dcterms:modified xsi:type="dcterms:W3CDTF">2017-11-23T04:49:40Z</dcterms:modified>
</cp:coreProperties>
</file>