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7">
  <p:sldMasterIdLst>
    <p:sldMasterId id="2147483648" r:id="rId1"/>
    <p:sldMasterId id="2147483660" r:id="rId2"/>
    <p:sldMasterId id="2147483669" r:id="rId3"/>
  </p:sldMasterIdLst>
  <p:notesMasterIdLst>
    <p:notesMasterId r:id="rId18"/>
  </p:notesMasterIdLst>
  <p:sldIdLst>
    <p:sldId id="303" r:id="rId4"/>
    <p:sldId id="306" r:id="rId5"/>
    <p:sldId id="308" r:id="rId6"/>
    <p:sldId id="316" r:id="rId7"/>
    <p:sldId id="317" r:id="rId8"/>
    <p:sldId id="318" r:id="rId9"/>
    <p:sldId id="309" r:id="rId10"/>
    <p:sldId id="310" r:id="rId11"/>
    <p:sldId id="311" r:id="rId12"/>
    <p:sldId id="312" r:id="rId13"/>
    <p:sldId id="313" r:id="rId14"/>
    <p:sldId id="314" r:id="rId15"/>
    <p:sldId id="315" r:id="rId16"/>
    <p:sldId id="302" r:id="rId17"/>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PC" initials="UP" lastIdx="1" clrIdx="0">
    <p:extLst>
      <p:ext uri="{19B8F6BF-5375-455C-9EA6-DF929625EA0E}">
        <p15:presenceInfo xmlns:p15="http://schemas.microsoft.com/office/powerpoint/2012/main" userId="USER P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82" autoAdjust="0"/>
    <p:restoredTop sz="94660"/>
  </p:normalViewPr>
  <p:slideViewPr>
    <p:cSldViewPr snapToGrid="0">
      <p:cViewPr varScale="1">
        <p:scale>
          <a:sx n="82" d="100"/>
          <a:sy n="82" d="100"/>
        </p:scale>
        <p:origin x="8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EF22FD-E8E9-4C60-9993-3742625A84A8}" type="datetimeFigureOut">
              <a:rPr lang="en-US" smtClean="0"/>
              <a:t>12/6/2018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D472B2-7B10-4E84-B284-5F2CDF8A058B}" type="slidenum">
              <a:rPr lang="en-US" smtClean="0"/>
              <a:t>‹#›</a:t>
            </a:fld>
            <a:endParaRPr lang="en-US"/>
          </a:p>
        </p:txBody>
      </p:sp>
    </p:spTree>
    <p:extLst>
      <p:ext uri="{BB962C8B-B14F-4D97-AF65-F5344CB8AC3E}">
        <p14:creationId xmlns:p14="http://schemas.microsoft.com/office/powerpoint/2010/main" val="1758621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p:cNvSpPr>
            <a:spLocks noGrp="1"/>
          </p:cNvSpPr>
          <p:nvPr>
            <p:ph type="dt" sz="half" idx="10"/>
          </p:nvPr>
        </p:nvSpPr>
        <p:spPr/>
        <p:txBody>
          <a:bodyPr/>
          <a:lstStyle/>
          <a:p>
            <a:fld id="{36CB94BF-C79F-4423-AFCC-1473B0852070}" type="datetimeFigureOut">
              <a:rPr lang="id-ID" smtClean="0"/>
              <a:t>06/12/2018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CA34EFF-A5F4-46F4-A81F-05D4F5A24FC1}" type="slidenum">
              <a:rPr lang="id-ID" smtClean="0"/>
              <a:t>‹#›</a:t>
            </a:fld>
            <a:endParaRPr lang="id-ID"/>
          </a:p>
        </p:txBody>
      </p:sp>
    </p:spTree>
    <p:extLst>
      <p:ext uri="{BB962C8B-B14F-4D97-AF65-F5344CB8AC3E}">
        <p14:creationId xmlns:p14="http://schemas.microsoft.com/office/powerpoint/2010/main" val="3356162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36CB94BF-C79F-4423-AFCC-1473B0852070}" type="datetimeFigureOut">
              <a:rPr lang="id-ID" smtClean="0"/>
              <a:t>06/12/2018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CA34EFF-A5F4-46F4-A81F-05D4F5A24FC1}" type="slidenum">
              <a:rPr lang="id-ID" smtClean="0"/>
              <a:t>‹#›</a:t>
            </a:fld>
            <a:endParaRPr lang="id-ID"/>
          </a:p>
        </p:txBody>
      </p:sp>
    </p:spTree>
    <p:extLst>
      <p:ext uri="{BB962C8B-B14F-4D97-AF65-F5344CB8AC3E}">
        <p14:creationId xmlns:p14="http://schemas.microsoft.com/office/powerpoint/2010/main" val="2468800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36CB94BF-C79F-4423-AFCC-1473B0852070}" type="datetimeFigureOut">
              <a:rPr lang="id-ID" smtClean="0"/>
              <a:t>06/12/2018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CA34EFF-A5F4-46F4-A81F-05D4F5A24FC1}" type="slidenum">
              <a:rPr lang="id-ID" smtClean="0"/>
              <a:t>‹#›</a:t>
            </a:fld>
            <a:endParaRPr lang="id-ID"/>
          </a:p>
        </p:txBody>
      </p:sp>
    </p:spTree>
    <p:extLst>
      <p:ext uri="{BB962C8B-B14F-4D97-AF65-F5344CB8AC3E}">
        <p14:creationId xmlns:p14="http://schemas.microsoft.com/office/powerpoint/2010/main" val="3907830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2050" name="Picture 2" descr="C:\Users\Mystogan\Downloads\Compressed\2917_internet_ppt\template_main.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17785" b="11855"/>
          <a:stretch/>
        </p:blipFill>
        <p:spPr bwMode="auto">
          <a:xfrm>
            <a:off x="57859" y="3251532"/>
            <a:ext cx="5131559" cy="309467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2"/>
          <p:cNvSpPr>
            <a:spLocks noGrp="1" noChangeArrowheads="1"/>
          </p:cNvSpPr>
          <p:nvPr>
            <p:ph type="ctrTitle"/>
          </p:nvPr>
        </p:nvSpPr>
        <p:spPr>
          <a:xfrm>
            <a:off x="1646245" y="1269243"/>
            <a:ext cx="10545755" cy="765053"/>
          </a:xfrm>
          <a:prstGeom prst="rect">
            <a:avLst/>
          </a:prstGeom>
        </p:spPr>
        <p:txBody>
          <a:bodyPr/>
          <a:lstStyle>
            <a:lvl1pPr algn="l">
              <a:lnSpc>
                <a:spcPct val="90000"/>
              </a:lnSpc>
              <a:defRPr sz="2800" b="1">
                <a:solidFill>
                  <a:schemeClr val="tx1"/>
                </a:solidFill>
                <a:latin typeface="+mn-lt"/>
              </a:defRPr>
            </a:lvl1pPr>
          </a:lstStyle>
          <a:p>
            <a:r>
              <a:rPr lang="en-US" dirty="0"/>
              <a:t>Click to edit Master title style</a:t>
            </a:r>
          </a:p>
        </p:txBody>
      </p:sp>
      <p:sp>
        <p:nvSpPr>
          <p:cNvPr id="10" name="Rectangle 3"/>
          <p:cNvSpPr>
            <a:spLocks noGrp="1" noChangeArrowheads="1"/>
          </p:cNvSpPr>
          <p:nvPr>
            <p:ph type="subTitle" idx="1"/>
          </p:nvPr>
        </p:nvSpPr>
        <p:spPr>
          <a:xfrm>
            <a:off x="1646245" y="2227425"/>
            <a:ext cx="10545755" cy="429768"/>
          </a:xfrm>
          <a:prstGeom prst="rect">
            <a:avLst/>
          </a:prstGeom>
        </p:spPr>
        <p:txBody>
          <a:bodyPr/>
          <a:lstStyle>
            <a:lvl1pPr marL="0" indent="0">
              <a:lnSpc>
                <a:spcPct val="90000"/>
              </a:lnSpc>
              <a:buFont typeface="Wingdings" pitchFamily="28" charset="2"/>
              <a:buNone/>
              <a:defRPr sz="2000" b="0" baseline="0">
                <a:solidFill>
                  <a:schemeClr val="tx1"/>
                </a:solidFill>
                <a:latin typeface="Verdana"/>
                <a:cs typeface="Verdana"/>
              </a:defRPr>
            </a:lvl1pPr>
          </a:lstStyle>
          <a:p>
            <a:r>
              <a:rPr lang="en-US" dirty="0"/>
              <a:t>Click to edit Master subtitle style</a:t>
            </a:r>
          </a:p>
        </p:txBody>
      </p:sp>
      <p:sp>
        <p:nvSpPr>
          <p:cNvPr id="7" name="Text Placeholder 15"/>
          <p:cNvSpPr>
            <a:spLocks noGrp="1"/>
          </p:cNvSpPr>
          <p:nvPr>
            <p:ph type="body" sz="quarter" idx="13"/>
          </p:nvPr>
        </p:nvSpPr>
        <p:spPr>
          <a:xfrm>
            <a:off x="1646245" y="2875085"/>
            <a:ext cx="10557363" cy="378005"/>
          </a:xfrm>
          <a:prstGeom prst="rect">
            <a:avLst/>
          </a:prstGeom>
        </p:spPr>
        <p:txBody>
          <a:bodyPr/>
          <a:lstStyle>
            <a:lvl1pPr marL="0" indent="0">
              <a:buFontTx/>
              <a:buNone/>
              <a:defRPr sz="1600">
                <a:solidFill>
                  <a:schemeClr val="tx1"/>
                </a:solidFill>
                <a:latin typeface="Verdana"/>
              </a:defRPr>
            </a:lvl1pPr>
          </a:lstStyle>
          <a:p>
            <a:pPr lvl="0"/>
            <a:r>
              <a:rPr lang="en-US" dirty="0"/>
              <a:t>Click to edit Master text styles</a:t>
            </a:r>
          </a:p>
        </p:txBody>
      </p:sp>
      <p:sp>
        <p:nvSpPr>
          <p:cNvPr id="11" name="Date Placeholder 1"/>
          <p:cNvSpPr>
            <a:spLocks noGrp="1"/>
          </p:cNvSpPr>
          <p:nvPr>
            <p:ph type="dt" sz="half" idx="14"/>
          </p:nvPr>
        </p:nvSpPr>
        <p:spPr/>
        <p:txBody>
          <a:bodyPr/>
          <a:lstStyle>
            <a:lvl1pPr>
              <a:defRPr>
                <a:solidFill>
                  <a:schemeClr val="tx1"/>
                </a:solidFill>
              </a:defRPr>
            </a:lvl1pPr>
          </a:lstStyle>
          <a:p>
            <a:pPr>
              <a:defRPr/>
            </a:pPr>
            <a:fld id="{061DBC4B-18FA-4641-AED3-09167062A95C}" type="datetime1">
              <a:rPr lang="en-US" smtClean="0">
                <a:solidFill>
                  <a:prstClr val="black"/>
                </a:solidFill>
              </a:rPr>
              <a:pPr>
                <a:defRPr/>
              </a:pPr>
              <a:t>12/6/2018</a:t>
            </a:fld>
            <a:endParaRPr lang="en-US" dirty="0">
              <a:solidFill>
                <a:prstClr val="black"/>
              </a:solidFill>
            </a:endParaRPr>
          </a:p>
        </p:txBody>
      </p:sp>
      <p:sp>
        <p:nvSpPr>
          <p:cNvPr id="12" name="Slide Number Placeholder 2"/>
          <p:cNvSpPr>
            <a:spLocks noGrp="1"/>
          </p:cNvSpPr>
          <p:nvPr>
            <p:ph type="sldNum" sz="quarter" idx="15"/>
          </p:nvPr>
        </p:nvSpPr>
        <p:spPr/>
        <p:txBody>
          <a:bodyPr/>
          <a:lstStyle>
            <a:lvl1pPr>
              <a:defRPr>
                <a:solidFill>
                  <a:schemeClr val="tx1"/>
                </a:solidFill>
              </a:defRPr>
            </a:lvl1pPr>
          </a:lstStyle>
          <a:p>
            <a:pPr>
              <a:defRPr/>
            </a:pPr>
            <a:fld id="{FA0FCE97-1E5D-3942-9893-29D29393C492}" type="slidenum">
              <a:rPr lang="en-US" smtClean="0">
                <a:solidFill>
                  <a:prstClr val="black"/>
                </a:solidFill>
              </a:rPr>
              <a:pPr>
                <a:defRPr/>
              </a:pPr>
              <a:t>‹#›</a:t>
            </a:fld>
            <a:endParaRPr lang="en-US" dirty="0">
              <a:solidFill>
                <a:prstClr val="black"/>
              </a:solidFill>
            </a:endParaRPr>
          </a:p>
        </p:txBody>
      </p:sp>
      <p:sp>
        <p:nvSpPr>
          <p:cNvPr id="2" name="Rectangle 1"/>
          <p:cNvSpPr/>
          <p:nvPr userDrawn="1"/>
        </p:nvSpPr>
        <p:spPr>
          <a:xfrm>
            <a:off x="0" y="0"/>
            <a:ext cx="12192000" cy="1269242"/>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prstClr val="black"/>
              </a:solidFill>
            </a:endParaRPr>
          </a:p>
        </p:txBody>
      </p:sp>
      <p:pic>
        <p:nvPicPr>
          <p:cNvPr id="1026" name="Picture 2" descr="C:\Users\Mystogan\Pictures\Untitled-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452941" y="216579"/>
            <a:ext cx="4353103" cy="648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2608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050" name="Picture 2" descr="C:\Users\Mystogan\Downloads\Compressed\2917_internet_ppt\template_main.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17785" b="11855"/>
          <a:stretch/>
        </p:blipFill>
        <p:spPr bwMode="auto">
          <a:xfrm>
            <a:off x="57859" y="3251532"/>
            <a:ext cx="5131559" cy="309467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2"/>
          <p:cNvSpPr>
            <a:spLocks noGrp="1" noChangeArrowheads="1"/>
          </p:cNvSpPr>
          <p:nvPr>
            <p:ph type="ctrTitle"/>
          </p:nvPr>
        </p:nvSpPr>
        <p:spPr>
          <a:xfrm>
            <a:off x="1646245" y="1269243"/>
            <a:ext cx="10545755" cy="765053"/>
          </a:xfrm>
          <a:prstGeom prst="rect">
            <a:avLst/>
          </a:prstGeom>
        </p:spPr>
        <p:txBody>
          <a:bodyPr/>
          <a:lstStyle>
            <a:lvl1pPr algn="l">
              <a:lnSpc>
                <a:spcPct val="90000"/>
              </a:lnSpc>
              <a:defRPr sz="2800" b="1">
                <a:solidFill>
                  <a:schemeClr val="tx1"/>
                </a:solidFill>
                <a:latin typeface="+mn-lt"/>
              </a:defRPr>
            </a:lvl1pPr>
          </a:lstStyle>
          <a:p>
            <a:r>
              <a:rPr lang="en-US" dirty="0"/>
              <a:t>Click to edit Master title style</a:t>
            </a:r>
          </a:p>
        </p:txBody>
      </p:sp>
      <p:sp>
        <p:nvSpPr>
          <p:cNvPr id="10" name="Rectangle 3"/>
          <p:cNvSpPr>
            <a:spLocks noGrp="1" noChangeArrowheads="1"/>
          </p:cNvSpPr>
          <p:nvPr>
            <p:ph type="subTitle" idx="1"/>
          </p:nvPr>
        </p:nvSpPr>
        <p:spPr>
          <a:xfrm>
            <a:off x="1646245" y="2227425"/>
            <a:ext cx="10545755" cy="429768"/>
          </a:xfrm>
          <a:prstGeom prst="rect">
            <a:avLst/>
          </a:prstGeom>
        </p:spPr>
        <p:txBody>
          <a:bodyPr/>
          <a:lstStyle>
            <a:lvl1pPr marL="0" indent="0">
              <a:lnSpc>
                <a:spcPct val="90000"/>
              </a:lnSpc>
              <a:buFont typeface="Wingdings" pitchFamily="28" charset="2"/>
              <a:buNone/>
              <a:defRPr sz="2000" b="0" baseline="0">
                <a:solidFill>
                  <a:schemeClr val="tx1"/>
                </a:solidFill>
                <a:latin typeface="Verdana"/>
                <a:cs typeface="Verdana"/>
              </a:defRPr>
            </a:lvl1pPr>
          </a:lstStyle>
          <a:p>
            <a:r>
              <a:rPr lang="en-US" dirty="0"/>
              <a:t>Click to edit Master subtitle style</a:t>
            </a:r>
          </a:p>
        </p:txBody>
      </p:sp>
      <p:sp>
        <p:nvSpPr>
          <p:cNvPr id="7" name="Text Placeholder 15"/>
          <p:cNvSpPr>
            <a:spLocks noGrp="1"/>
          </p:cNvSpPr>
          <p:nvPr>
            <p:ph type="body" sz="quarter" idx="13"/>
          </p:nvPr>
        </p:nvSpPr>
        <p:spPr>
          <a:xfrm>
            <a:off x="1646245" y="2875085"/>
            <a:ext cx="10557363" cy="378005"/>
          </a:xfrm>
          <a:prstGeom prst="rect">
            <a:avLst/>
          </a:prstGeom>
        </p:spPr>
        <p:txBody>
          <a:bodyPr/>
          <a:lstStyle>
            <a:lvl1pPr marL="0" indent="0">
              <a:buFontTx/>
              <a:buNone/>
              <a:defRPr sz="1600">
                <a:solidFill>
                  <a:schemeClr val="tx1"/>
                </a:solidFill>
                <a:latin typeface="Verdana"/>
              </a:defRPr>
            </a:lvl1pPr>
          </a:lstStyle>
          <a:p>
            <a:pPr lvl="0"/>
            <a:r>
              <a:rPr lang="en-US" dirty="0"/>
              <a:t>Click to edit Master text styles</a:t>
            </a:r>
          </a:p>
        </p:txBody>
      </p:sp>
      <p:sp>
        <p:nvSpPr>
          <p:cNvPr id="11" name="Date Placeholder 1"/>
          <p:cNvSpPr>
            <a:spLocks noGrp="1"/>
          </p:cNvSpPr>
          <p:nvPr>
            <p:ph type="dt" sz="half" idx="14"/>
          </p:nvPr>
        </p:nvSpPr>
        <p:spPr/>
        <p:txBody>
          <a:bodyPr/>
          <a:lstStyle>
            <a:lvl1pPr>
              <a:defRPr>
                <a:solidFill>
                  <a:schemeClr val="tx1"/>
                </a:solidFill>
              </a:defRPr>
            </a:lvl1pPr>
          </a:lstStyle>
          <a:p>
            <a:pPr>
              <a:defRPr/>
            </a:pPr>
            <a:fld id="{061DBC4B-18FA-4641-AED3-09167062A95C}" type="datetime1">
              <a:rPr lang="en-US" smtClean="0">
                <a:solidFill>
                  <a:prstClr val="black"/>
                </a:solidFill>
              </a:rPr>
              <a:pPr>
                <a:defRPr/>
              </a:pPr>
              <a:t>12/6/2018</a:t>
            </a:fld>
            <a:endParaRPr lang="en-US" dirty="0">
              <a:solidFill>
                <a:prstClr val="black"/>
              </a:solidFill>
            </a:endParaRPr>
          </a:p>
        </p:txBody>
      </p:sp>
      <p:sp>
        <p:nvSpPr>
          <p:cNvPr id="12" name="Slide Number Placeholder 2"/>
          <p:cNvSpPr>
            <a:spLocks noGrp="1"/>
          </p:cNvSpPr>
          <p:nvPr>
            <p:ph type="sldNum" sz="quarter" idx="15"/>
          </p:nvPr>
        </p:nvSpPr>
        <p:spPr/>
        <p:txBody>
          <a:bodyPr/>
          <a:lstStyle>
            <a:lvl1pPr>
              <a:defRPr>
                <a:solidFill>
                  <a:schemeClr val="tx1"/>
                </a:solidFill>
              </a:defRPr>
            </a:lvl1pPr>
          </a:lstStyle>
          <a:p>
            <a:pPr>
              <a:defRPr/>
            </a:pPr>
            <a:fld id="{FA0FCE97-1E5D-3942-9893-29D29393C492}" type="slidenum">
              <a:rPr lang="en-US" smtClean="0">
                <a:solidFill>
                  <a:prstClr val="black"/>
                </a:solidFill>
              </a:rPr>
              <a:pPr>
                <a:defRPr/>
              </a:pPr>
              <a:t>‹#›</a:t>
            </a:fld>
            <a:endParaRPr lang="en-US" dirty="0">
              <a:solidFill>
                <a:prstClr val="black"/>
              </a:solidFill>
            </a:endParaRPr>
          </a:p>
        </p:txBody>
      </p:sp>
      <p:sp>
        <p:nvSpPr>
          <p:cNvPr id="2" name="Rectangle 1"/>
          <p:cNvSpPr/>
          <p:nvPr userDrawn="1"/>
        </p:nvSpPr>
        <p:spPr>
          <a:xfrm>
            <a:off x="0" y="0"/>
            <a:ext cx="12192000" cy="1269242"/>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defTabSz="457200" fontAlgn="base">
              <a:spcBef>
                <a:spcPct val="0"/>
              </a:spcBef>
              <a:spcAft>
                <a:spcPct val="0"/>
              </a:spcAft>
            </a:pPr>
            <a:endParaRPr lang="en-US" sz="1800">
              <a:solidFill>
                <a:prstClr val="black"/>
              </a:solidFill>
            </a:endParaRPr>
          </a:p>
        </p:txBody>
      </p:sp>
      <p:pic>
        <p:nvPicPr>
          <p:cNvPr id="1026" name="Picture 2" descr="C:\Users\Mystogan\Pictures\Untitled-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452941" y="216579"/>
            <a:ext cx="4353103" cy="648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13341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487680" y="2009550"/>
            <a:ext cx="11101917" cy="4025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1"/>
          <p:cNvSpPr>
            <a:spLocks noGrp="1"/>
          </p:cNvSpPr>
          <p:nvPr>
            <p:ph type="sldNum" sz="quarter" idx="15"/>
          </p:nvPr>
        </p:nvSpPr>
        <p:spPr/>
        <p:txBody>
          <a:bodyPr/>
          <a:lstStyle>
            <a:lvl1pPr>
              <a:defRPr/>
            </a:lvl1pPr>
          </a:lstStyle>
          <a:p>
            <a:pPr>
              <a:defRPr/>
            </a:pPr>
            <a:fld id="{1F2884EB-C6E3-684C-A39B-0E652C4E0E60}" type="slidenum">
              <a:rPr lang="en-US">
                <a:solidFill>
                  <a:prstClr val="white"/>
                </a:solidFill>
              </a:rPr>
              <a:pPr>
                <a:defRPr/>
              </a:pPr>
              <a:t>‹#›</a:t>
            </a:fld>
            <a:endParaRPr lang="en-US" dirty="0">
              <a:solidFill>
                <a:prstClr val="white"/>
              </a:solidFill>
            </a:endParaRPr>
          </a:p>
        </p:txBody>
      </p:sp>
      <p:sp>
        <p:nvSpPr>
          <p:cNvPr id="6" name="Date Placeholder 2"/>
          <p:cNvSpPr>
            <a:spLocks noGrp="1"/>
          </p:cNvSpPr>
          <p:nvPr>
            <p:ph type="dt" sz="half" idx="16"/>
          </p:nvPr>
        </p:nvSpPr>
        <p:spPr/>
        <p:txBody>
          <a:bodyPr/>
          <a:lstStyle>
            <a:lvl1pPr>
              <a:defRPr/>
            </a:lvl1pPr>
          </a:lstStyle>
          <a:p>
            <a:pPr>
              <a:defRPr/>
            </a:pPr>
            <a:fld id="{3137D54C-61CE-1041-9449-8583DE2630BB}" type="datetime1">
              <a:rPr lang="en-US" smtClean="0">
                <a:solidFill>
                  <a:prstClr val="white"/>
                </a:solidFill>
              </a:rPr>
              <a:pPr>
                <a:defRPr/>
              </a:pPr>
              <a:t>12/6/2018</a:t>
            </a:fld>
            <a:endParaRPr lang="en-US" dirty="0">
              <a:solidFill>
                <a:prstClr val="white"/>
              </a:solidFill>
            </a:endParaRPr>
          </a:p>
        </p:txBody>
      </p:sp>
      <p:sp>
        <p:nvSpPr>
          <p:cNvPr id="2" name="Rectangle 1"/>
          <p:cNvSpPr/>
          <p:nvPr userDrawn="1"/>
        </p:nvSpPr>
        <p:spPr>
          <a:xfrm>
            <a:off x="0" y="1242941"/>
            <a:ext cx="12192000" cy="25305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endParaRPr lang="en-US" sz="1800">
              <a:solidFill>
                <a:prstClr val="white"/>
              </a:solidFill>
            </a:endParaRPr>
          </a:p>
        </p:txBody>
      </p:sp>
      <p:sp>
        <p:nvSpPr>
          <p:cNvPr id="13" name="Title 12"/>
          <p:cNvSpPr>
            <a:spLocks noGrp="1"/>
          </p:cNvSpPr>
          <p:nvPr>
            <p:ph type="title"/>
          </p:nvPr>
        </p:nvSpPr>
        <p:spPr/>
        <p:txBody>
          <a:bodyPr/>
          <a:lstStyle/>
          <a:p>
            <a:r>
              <a:rPr lang="en-US"/>
              <a:t>Click to edit Master title style</a:t>
            </a:r>
          </a:p>
        </p:txBody>
      </p:sp>
      <p:sp>
        <p:nvSpPr>
          <p:cNvPr id="21" name="Text Placeholder 20"/>
          <p:cNvSpPr>
            <a:spLocks noGrp="1"/>
          </p:cNvSpPr>
          <p:nvPr>
            <p:ph type="body" sz="quarter" idx="17" hasCustomPrompt="1"/>
          </p:nvPr>
        </p:nvSpPr>
        <p:spPr>
          <a:xfrm>
            <a:off x="7224218" y="6451601"/>
            <a:ext cx="4421037" cy="365125"/>
          </a:xfrm>
        </p:spPr>
        <p:txBody>
          <a:bodyPr anchor="ctr"/>
          <a:lstStyle>
            <a:lvl1pPr marL="0" indent="0" algn="r">
              <a:buFontTx/>
              <a:buNone/>
              <a:defRPr sz="1050">
                <a:solidFill>
                  <a:schemeClr val="bg1"/>
                </a:solidFill>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lvl="0"/>
            <a:r>
              <a:rPr lang="en-US" dirty="0" err="1"/>
              <a:t>Kode</a:t>
            </a:r>
            <a:r>
              <a:rPr lang="en-US" dirty="0"/>
              <a:t> </a:t>
            </a:r>
            <a:r>
              <a:rPr lang="en-US" dirty="0" err="1"/>
              <a:t>dan</a:t>
            </a:r>
            <a:r>
              <a:rPr lang="en-US" dirty="0"/>
              <a:t> </a:t>
            </a:r>
            <a:r>
              <a:rPr lang="en-US" dirty="0" err="1"/>
              <a:t>Nama</a:t>
            </a:r>
            <a:r>
              <a:rPr lang="en-US" dirty="0"/>
              <a:t> </a:t>
            </a:r>
            <a:r>
              <a:rPr lang="en-US" dirty="0" err="1"/>
              <a:t>mata</a:t>
            </a:r>
            <a:r>
              <a:rPr lang="en-US" dirty="0"/>
              <a:t> </a:t>
            </a:r>
            <a:r>
              <a:rPr lang="en-US" dirty="0" err="1"/>
              <a:t>Kuliah</a:t>
            </a:r>
            <a:endParaRPr lang="en-US" dirty="0"/>
          </a:p>
        </p:txBody>
      </p:sp>
    </p:spTree>
    <p:extLst>
      <p:ext uri="{BB962C8B-B14F-4D97-AF65-F5344CB8AC3E}">
        <p14:creationId xmlns:p14="http://schemas.microsoft.com/office/powerpoint/2010/main" val="7782442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Blank Slide">
    <p:spTree>
      <p:nvGrpSpPr>
        <p:cNvPr id="1" name=""/>
        <p:cNvGrpSpPr/>
        <p:nvPr/>
      </p:nvGrpSpPr>
      <p:grpSpPr>
        <a:xfrm>
          <a:off x="0" y="0"/>
          <a:ext cx="0" cy="0"/>
          <a:chOff x="0" y="0"/>
          <a:chExt cx="0" cy="0"/>
        </a:xfrm>
      </p:grpSpPr>
      <p:sp>
        <p:nvSpPr>
          <p:cNvPr id="3" name="Slide Number Placeholder 1"/>
          <p:cNvSpPr>
            <a:spLocks noGrp="1"/>
          </p:cNvSpPr>
          <p:nvPr>
            <p:ph type="sldNum" sz="quarter" idx="10"/>
          </p:nvPr>
        </p:nvSpPr>
        <p:spPr/>
        <p:txBody>
          <a:bodyPr/>
          <a:lstStyle>
            <a:lvl1pPr>
              <a:defRPr/>
            </a:lvl1pPr>
          </a:lstStyle>
          <a:p>
            <a:pPr>
              <a:defRPr/>
            </a:pPr>
            <a:fld id="{F0540D16-EBF5-0D44-A21F-B32E9F609578}" type="slidenum">
              <a:rPr lang="en-US">
                <a:solidFill>
                  <a:prstClr val="white"/>
                </a:solidFill>
              </a:rPr>
              <a:pPr>
                <a:defRPr/>
              </a:pPr>
              <a:t>‹#›</a:t>
            </a:fld>
            <a:endParaRPr lang="en-US" dirty="0">
              <a:solidFill>
                <a:prstClr val="white"/>
              </a:solidFill>
            </a:endParaRPr>
          </a:p>
        </p:txBody>
      </p:sp>
      <p:sp>
        <p:nvSpPr>
          <p:cNvPr id="4" name="Date Placeholder 2"/>
          <p:cNvSpPr>
            <a:spLocks noGrp="1"/>
          </p:cNvSpPr>
          <p:nvPr>
            <p:ph type="dt" sz="half" idx="11"/>
          </p:nvPr>
        </p:nvSpPr>
        <p:spPr/>
        <p:txBody>
          <a:bodyPr/>
          <a:lstStyle>
            <a:lvl1pPr>
              <a:defRPr/>
            </a:lvl1pPr>
          </a:lstStyle>
          <a:p>
            <a:pPr>
              <a:defRPr/>
            </a:pPr>
            <a:fld id="{18616975-30F2-B74D-B90F-E83C4C9562E7}" type="datetime1">
              <a:rPr lang="en-US" smtClean="0">
                <a:solidFill>
                  <a:prstClr val="white"/>
                </a:solidFill>
              </a:rPr>
              <a:pPr>
                <a:defRPr/>
              </a:pPr>
              <a:t>12/6/2018</a:t>
            </a:fld>
            <a:endParaRPr lang="en-US" dirty="0">
              <a:solidFill>
                <a:prstClr val="white"/>
              </a:solidFill>
            </a:endParaRPr>
          </a:p>
        </p:txBody>
      </p:sp>
      <p:sp>
        <p:nvSpPr>
          <p:cNvPr id="6" name="Rectangle 5"/>
          <p:cNvSpPr/>
          <p:nvPr userDrawn="1"/>
        </p:nvSpPr>
        <p:spPr>
          <a:xfrm>
            <a:off x="0" y="1242941"/>
            <a:ext cx="12192000" cy="25305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endParaRPr lang="en-US" sz="1800">
              <a:solidFill>
                <a:prstClr val="white"/>
              </a:solidFill>
            </a:endParaRPr>
          </a:p>
        </p:txBody>
      </p:sp>
      <p:sp>
        <p:nvSpPr>
          <p:cNvPr id="2" name="Title 1"/>
          <p:cNvSpPr>
            <a:spLocks noGrp="1"/>
          </p:cNvSpPr>
          <p:nvPr>
            <p:ph type="title"/>
          </p:nvPr>
        </p:nvSpPr>
        <p:spPr/>
        <p:txBody>
          <a:bodyPr/>
          <a:lstStyle/>
          <a:p>
            <a:r>
              <a:rPr lang="en-US"/>
              <a:t>Click to edit Master title style</a:t>
            </a:r>
          </a:p>
        </p:txBody>
      </p:sp>
      <p:sp>
        <p:nvSpPr>
          <p:cNvPr id="7" name="Text Placeholder 20"/>
          <p:cNvSpPr>
            <a:spLocks noGrp="1"/>
          </p:cNvSpPr>
          <p:nvPr>
            <p:ph type="body" sz="quarter" idx="17" hasCustomPrompt="1"/>
          </p:nvPr>
        </p:nvSpPr>
        <p:spPr>
          <a:xfrm>
            <a:off x="7224218" y="6451601"/>
            <a:ext cx="4421037" cy="365125"/>
          </a:xfrm>
        </p:spPr>
        <p:txBody>
          <a:bodyPr anchor="ctr"/>
          <a:lstStyle>
            <a:lvl1pPr marL="0" indent="0" algn="r">
              <a:buFontTx/>
              <a:buNone/>
              <a:defRPr sz="1050">
                <a:solidFill>
                  <a:schemeClr val="bg1"/>
                </a:solidFill>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lvl="0"/>
            <a:r>
              <a:rPr lang="en-US" dirty="0" err="1"/>
              <a:t>Kode</a:t>
            </a:r>
            <a:r>
              <a:rPr lang="en-US" dirty="0"/>
              <a:t> </a:t>
            </a:r>
            <a:r>
              <a:rPr lang="en-US" dirty="0" err="1"/>
              <a:t>dan</a:t>
            </a:r>
            <a:r>
              <a:rPr lang="en-US" dirty="0"/>
              <a:t> </a:t>
            </a:r>
            <a:r>
              <a:rPr lang="en-US" dirty="0" err="1"/>
              <a:t>Nama</a:t>
            </a:r>
            <a:r>
              <a:rPr lang="en-US" dirty="0"/>
              <a:t> </a:t>
            </a:r>
            <a:r>
              <a:rPr lang="en-US" dirty="0" err="1"/>
              <a:t>mata</a:t>
            </a:r>
            <a:r>
              <a:rPr lang="en-US" dirty="0"/>
              <a:t> </a:t>
            </a:r>
            <a:r>
              <a:rPr lang="en-US" dirty="0" err="1"/>
              <a:t>Kuliah</a:t>
            </a:r>
            <a:endParaRPr lang="en-US" dirty="0"/>
          </a:p>
        </p:txBody>
      </p:sp>
    </p:spTree>
    <p:extLst>
      <p:ext uri="{BB962C8B-B14F-4D97-AF65-F5344CB8AC3E}">
        <p14:creationId xmlns:p14="http://schemas.microsoft.com/office/powerpoint/2010/main" val="30297189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2 Column Slide">
    <p:spTree>
      <p:nvGrpSpPr>
        <p:cNvPr id="1" name=""/>
        <p:cNvGrpSpPr/>
        <p:nvPr/>
      </p:nvGrpSpPr>
      <p:grpSpPr>
        <a:xfrm>
          <a:off x="0" y="0"/>
          <a:ext cx="0" cy="0"/>
          <a:chOff x="0" y="0"/>
          <a:chExt cx="0" cy="0"/>
        </a:xfrm>
      </p:grpSpPr>
      <p:sp>
        <p:nvSpPr>
          <p:cNvPr id="5" name="Content Placeholder 4"/>
          <p:cNvSpPr>
            <a:spLocks noGrp="1"/>
          </p:cNvSpPr>
          <p:nvPr>
            <p:ph sz="quarter" idx="23"/>
          </p:nvPr>
        </p:nvSpPr>
        <p:spPr>
          <a:xfrm>
            <a:off x="499769" y="2009551"/>
            <a:ext cx="5380567" cy="400231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24"/>
          </p:nvPr>
        </p:nvSpPr>
        <p:spPr>
          <a:xfrm>
            <a:off x="6318485" y="2009551"/>
            <a:ext cx="5380567" cy="4002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1"/>
          <p:cNvSpPr>
            <a:spLocks noGrp="1"/>
          </p:cNvSpPr>
          <p:nvPr>
            <p:ph type="sldNum" sz="quarter" idx="25"/>
          </p:nvPr>
        </p:nvSpPr>
        <p:spPr/>
        <p:txBody>
          <a:bodyPr/>
          <a:lstStyle>
            <a:lvl1pPr>
              <a:defRPr/>
            </a:lvl1pPr>
          </a:lstStyle>
          <a:p>
            <a:pPr>
              <a:defRPr/>
            </a:pPr>
            <a:fld id="{C8467590-0BC9-4B4A-95A3-307D97AD4B4F}" type="slidenum">
              <a:rPr lang="en-US">
                <a:solidFill>
                  <a:prstClr val="white"/>
                </a:solidFill>
              </a:rPr>
              <a:pPr>
                <a:defRPr/>
              </a:pPr>
              <a:t>‹#›</a:t>
            </a:fld>
            <a:endParaRPr lang="en-US" dirty="0">
              <a:solidFill>
                <a:prstClr val="white"/>
              </a:solidFill>
            </a:endParaRPr>
          </a:p>
        </p:txBody>
      </p:sp>
      <p:sp>
        <p:nvSpPr>
          <p:cNvPr id="7" name="Date Placeholder 2"/>
          <p:cNvSpPr>
            <a:spLocks noGrp="1"/>
          </p:cNvSpPr>
          <p:nvPr>
            <p:ph type="dt" sz="half" idx="26"/>
          </p:nvPr>
        </p:nvSpPr>
        <p:spPr/>
        <p:txBody>
          <a:bodyPr/>
          <a:lstStyle>
            <a:lvl1pPr>
              <a:defRPr/>
            </a:lvl1pPr>
          </a:lstStyle>
          <a:p>
            <a:pPr>
              <a:defRPr/>
            </a:pPr>
            <a:fld id="{421CA678-D006-7B41-A446-6998EA1314C2}" type="datetime1">
              <a:rPr lang="en-US" smtClean="0">
                <a:solidFill>
                  <a:prstClr val="white"/>
                </a:solidFill>
              </a:rPr>
              <a:pPr>
                <a:defRPr/>
              </a:pPr>
              <a:t>12/6/2018</a:t>
            </a:fld>
            <a:endParaRPr lang="en-US" dirty="0">
              <a:solidFill>
                <a:prstClr val="white"/>
              </a:solidFill>
            </a:endParaRPr>
          </a:p>
        </p:txBody>
      </p:sp>
      <p:sp>
        <p:nvSpPr>
          <p:cNvPr id="9" name="Rectangle 8"/>
          <p:cNvSpPr/>
          <p:nvPr userDrawn="1"/>
        </p:nvSpPr>
        <p:spPr>
          <a:xfrm>
            <a:off x="0" y="1242941"/>
            <a:ext cx="12192000" cy="25305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endParaRPr lang="en-US" sz="1800">
              <a:solidFill>
                <a:prstClr val="white"/>
              </a:solidFill>
            </a:endParaRPr>
          </a:p>
        </p:txBody>
      </p:sp>
      <p:sp>
        <p:nvSpPr>
          <p:cNvPr id="2" name="Title 1"/>
          <p:cNvSpPr>
            <a:spLocks noGrp="1"/>
          </p:cNvSpPr>
          <p:nvPr>
            <p:ph type="title"/>
          </p:nvPr>
        </p:nvSpPr>
        <p:spPr>
          <a:xfrm>
            <a:off x="486833" y="1336418"/>
            <a:ext cx="11212217" cy="641239"/>
          </a:xfrm>
        </p:spPr>
        <p:txBody>
          <a:bodyPr/>
          <a:lstStyle/>
          <a:p>
            <a:r>
              <a:rPr lang="en-US"/>
              <a:t>Click to edit Master title style</a:t>
            </a:r>
          </a:p>
        </p:txBody>
      </p:sp>
      <p:sp>
        <p:nvSpPr>
          <p:cNvPr id="8" name="Text Placeholder 20"/>
          <p:cNvSpPr>
            <a:spLocks noGrp="1"/>
          </p:cNvSpPr>
          <p:nvPr>
            <p:ph type="body" sz="quarter" idx="17" hasCustomPrompt="1"/>
          </p:nvPr>
        </p:nvSpPr>
        <p:spPr>
          <a:xfrm>
            <a:off x="7224218" y="6451601"/>
            <a:ext cx="4421037" cy="365125"/>
          </a:xfrm>
        </p:spPr>
        <p:txBody>
          <a:bodyPr anchor="ctr"/>
          <a:lstStyle>
            <a:lvl1pPr marL="0" indent="0" algn="r">
              <a:buFontTx/>
              <a:buNone/>
              <a:defRPr sz="1050">
                <a:solidFill>
                  <a:schemeClr val="bg1"/>
                </a:solidFill>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lvl="0"/>
            <a:r>
              <a:rPr lang="en-US" dirty="0" err="1"/>
              <a:t>Kode</a:t>
            </a:r>
            <a:r>
              <a:rPr lang="en-US" dirty="0"/>
              <a:t> </a:t>
            </a:r>
            <a:r>
              <a:rPr lang="en-US" dirty="0" err="1"/>
              <a:t>dan</a:t>
            </a:r>
            <a:r>
              <a:rPr lang="en-US" dirty="0"/>
              <a:t> </a:t>
            </a:r>
            <a:r>
              <a:rPr lang="en-US" dirty="0" err="1"/>
              <a:t>Nama</a:t>
            </a:r>
            <a:r>
              <a:rPr lang="en-US" dirty="0"/>
              <a:t> </a:t>
            </a:r>
            <a:r>
              <a:rPr lang="en-US" dirty="0" err="1"/>
              <a:t>mata</a:t>
            </a:r>
            <a:r>
              <a:rPr lang="en-US" dirty="0"/>
              <a:t> </a:t>
            </a:r>
            <a:r>
              <a:rPr lang="en-US" dirty="0" err="1"/>
              <a:t>Kuliah</a:t>
            </a:r>
            <a:endParaRPr lang="en-US" dirty="0"/>
          </a:p>
        </p:txBody>
      </p:sp>
    </p:spTree>
    <p:extLst>
      <p:ext uri="{BB962C8B-B14F-4D97-AF65-F5344CB8AC3E}">
        <p14:creationId xmlns:p14="http://schemas.microsoft.com/office/powerpoint/2010/main" val="18458350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6" name="Text Placeholder 2"/>
          <p:cNvSpPr>
            <a:spLocks noGrp="1"/>
          </p:cNvSpPr>
          <p:nvPr>
            <p:ph type="body" idx="1"/>
          </p:nvPr>
        </p:nvSpPr>
        <p:spPr>
          <a:xfrm>
            <a:off x="489186" y="1645920"/>
            <a:ext cx="5380329" cy="789828"/>
          </a:xfrm>
          <a:prstGeom prst="rect">
            <a:avLst/>
          </a:prstGeom>
        </p:spPr>
        <p:txBody>
          <a:bodyPr anchor="b">
            <a:noAutofit/>
          </a:bodyPr>
          <a:lstStyle>
            <a:lvl1pPr marL="0" indent="0" algn="ctr">
              <a:lnSpc>
                <a:spcPts val="3000"/>
              </a:lnSpc>
              <a:spcBef>
                <a:spcPts val="0"/>
              </a:spcBef>
              <a:buNone/>
              <a:defRPr sz="2600" b="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2"/>
          <p:cNvSpPr>
            <a:spLocks noGrp="1"/>
          </p:cNvSpPr>
          <p:nvPr>
            <p:ph type="body" idx="17"/>
          </p:nvPr>
        </p:nvSpPr>
        <p:spPr>
          <a:xfrm>
            <a:off x="6271683" y="1645920"/>
            <a:ext cx="5393501" cy="789828"/>
          </a:xfrm>
          <a:prstGeom prst="rect">
            <a:avLst/>
          </a:prstGeom>
        </p:spPr>
        <p:txBody>
          <a:bodyPr anchor="b">
            <a:noAutofit/>
          </a:bodyPr>
          <a:lstStyle>
            <a:lvl1pPr marL="0" indent="0" algn="ctr">
              <a:lnSpc>
                <a:spcPts val="3000"/>
              </a:lnSpc>
              <a:spcBef>
                <a:spcPts val="0"/>
              </a:spcBef>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Content Placeholder 4"/>
          <p:cNvSpPr>
            <a:spLocks noGrp="1"/>
          </p:cNvSpPr>
          <p:nvPr>
            <p:ph sz="quarter" idx="24"/>
          </p:nvPr>
        </p:nvSpPr>
        <p:spPr>
          <a:xfrm>
            <a:off x="476249" y="2659063"/>
            <a:ext cx="5393267"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25"/>
          </p:nvPr>
        </p:nvSpPr>
        <p:spPr>
          <a:xfrm>
            <a:off x="6271683" y="2659063"/>
            <a:ext cx="5393267"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1"/>
          <p:cNvSpPr>
            <a:spLocks noGrp="1"/>
          </p:cNvSpPr>
          <p:nvPr>
            <p:ph type="sldNum" sz="quarter" idx="26"/>
          </p:nvPr>
        </p:nvSpPr>
        <p:spPr/>
        <p:txBody>
          <a:bodyPr/>
          <a:lstStyle>
            <a:lvl1pPr>
              <a:defRPr/>
            </a:lvl1pPr>
          </a:lstStyle>
          <a:p>
            <a:pPr>
              <a:defRPr/>
            </a:pPr>
            <a:fld id="{E5D3C417-35D1-DE4B-9003-F2E94344F58E}" type="slidenum">
              <a:rPr lang="en-US">
                <a:solidFill>
                  <a:prstClr val="white"/>
                </a:solidFill>
              </a:rPr>
              <a:pPr>
                <a:defRPr/>
              </a:pPr>
              <a:t>‹#›</a:t>
            </a:fld>
            <a:endParaRPr lang="en-US" dirty="0">
              <a:solidFill>
                <a:prstClr val="white"/>
              </a:solidFill>
            </a:endParaRPr>
          </a:p>
        </p:txBody>
      </p:sp>
      <p:sp>
        <p:nvSpPr>
          <p:cNvPr id="9" name="Date Placeholder 2"/>
          <p:cNvSpPr>
            <a:spLocks noGrp="1"/>
          </p:cNvSpPr>
          <p:nvPr>
            <p:ph type="dt" sz="half" idx="27"/>
          </p:nvPr>
        </p:nvSpPr>
        <p:spPr/>
        <p:txBody>
          <a:bodyPr/>
          <a:lstStyle>
            <a:lvl1pPr>
              <a:defRPr/>
            </a:lvl1pPr>
          </a:lstStyle>
          <a:p>
            <a:pPr>
              <a:defRPr/>
            </a:pPr>
            <a:fld id="{2591F2DA-4C0E-AF48-AAE7-6B5FD0673F17}" type="datetime1">
              <a:rPr lang="en-US" smtClean="0">
                <a:solidFill>
                  <a:prstClr val="white"/>
                </a:solidFill>
              </a:rPr>
              <a:pPr>
                <a:defRPr/>
              </a:pPr>
              <a:t>12/6/2018</a:t>
            </a:fld>
            <a:endParaRPr lang="en-US" dirty="0">
              <a:solidFill>
                <a:prstClr val="white"/>
              </a:solidFill>
            </a:endParaRPr>
          </a:p>
        </p:txBody>
      </p:sp>
      <p:sp>
        <p:nvSpPr>
          <p:cNvPr id="11" name="Rectangle 10"/>
          <p:cNvSpPr/>
          <p:nvPr userDrawn="1"/>
        </p:nvSpPr>
        <p:spPr>
          <a:xfrm>
            <a:off x="0" y="1242941"/>
            <a:ext cx="12192000" cy="25305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endParaRPr lang="en-US" sz="1800">
              <a:solidFill>
                <a:prstClr val="white"/>
              </a:solidFill>
            </a:endParaRPr>
          </a:p>
        </p:txBody>
      </p:sp>
      <p:sp>
        <p:nvSpPr>
          <p:cNvPr id="10" name="Text Placeholder 20"/>
          <p:cNvSpPr>
            <a:spLocks noGrp="1"/>
          </p:cNvSpPr>
          <p:nvPr>
            <p:ph type="body" sz="quarter" idx="28" hasCustomPrompt="1"/>
          </p:nvPr>
        </p:nvSpPr>
        <p:spPr>
          <a:xfrm>
            <a:off x="7224218" y="6451601"/>
            <a:ext cx="4421037" cy="365125"/>
          </a:xfrm>
        </p:spPr>
        <p:txBody>
          <a:bodyPr anchor="ctr"/>
          <a:lstStyle>
            <a:lvl1pPr marL="0" indent="0" algn="r">
              <a:buFontTx/>
              <a:buNone/>
              <a:defRPr sz="1050">
                <a:solidFill>
                  <a:schemeClr val="bg1"/>
                </a:solidFill>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lvl="0"/>
            <a:r>
              <a:rPr lang="en-US" dirty="0" err="1"/>
              <a:t>Kode</a:t>
            </a:r>
            <a:r>
              <a:rPr lang="en-US" dirty="0"/>
              <a:t> </a:t>
            </a:r>
            <a:r>
              <a:rPr lang="en-US" dirty="0" err="1"/>
              <a:t>dan</a:t>
            </a:r>
            <a:r>
              <a:rPr lang="en-US" dirty="0"/>
              <a:t> </a:t>
            </a:r>
            <a:r>
              <a:rPr lang="en-US" dirty="0" err="1"/>
              <a:t>Nama</a:t>
            </a:r>
            <a:r>
              <a:rPr lang="en-US" dirty="0"/>
              <a:t> </a:t>
            </a:r>
            <a:r>
              <a:rPr lang="en-US" dirty="0" err="1"/>
              <a:t>mata</a:t>
            </a:r>
            <a:r>
              <a:rPr lang="en-US" dirty="0"/>
              <a:t> </a:t>
            </a:r>
            <a:r>
              <a:rPr lang="en-US" dirty="0" err="1"/>
              <a:t>Kuliah</a:t>
            </a:r>
            <a:endParaRPr lang="en-US" dirty="0"/>
          </a:p>
        </p:txBody>
      </p:sp>
    </p:spTree>
    <p:extLst>
      <p:ext uri="{BB962C8B-B14F-4D97-AF65-F5344CB8AC3E}">
        <p14:creationId xmlns:p14="http://schemas.microsoft.com/office/powerpoint/2010/main" val="31393262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1 Content Slide">
    <p:spTree>
      <p:nvGrpSpPr>
        <p:cNvPr id="1" name=""/>
        <p:cNvGrpSpPr/>
        <p:nvPr/>
      </p:nvGrpSpPr>
      <p:grpSpPr>
        <a:xfrm>
          <a:off x="0" y="0"/>
          <a:ext cx="0" cy="0"/>
          <a:chOff x="0" y="0"/>
          <a:chExt cx="0" cy="0"/>
        </a:xfrm>
      </p:grpSpPr>
      <p:sp>
        <p:nvSpPr>
          <p:cNvPr id="5" name="Content Placeholder 4"/>
          <p:cNvSpPr>
            <a:spLocks noGrp="1"/>
          </p:cNvSpPr>
          <p:nvPr>
            <p:ph sz="quarter" idx="21"/>
          </p:nvPr>
        </p:nvSpPr>
        <p:spPr>
          <a:xfrm>
            <a:off x="6238051" y="2009551"/>
            <a:ext cx="5380567" cy="400231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p:cNvSpPr>
            <a:spLocks noGrp="1"/>
          </p:cNvSpPr>
          <p:nvPr>
            <p:ph type="pic" sz="quarter" idx="22"/>
          </p:nvPr>
        </p:nvSpPr>
        <p:spPr>
          <a:xfrm>
            <a:off x="486834" y="2009551"/>
            <a:ext cx="5329767" cy="4002313"/>
          </a:xfrm>
        </p:spPr>
        <p:txBody>
          <a:bodyPr rtlCol="0">
            <a:normAutofit/>
          </a:bodyPr>
          <a:lstStyle>
            <a:lvl1pPr marL="0" marR="0" indent="0" algn="l" defTabSz="457200" rtl="0" eaLnBrk="1" fontAlgn="auto" latinLnBrk="0" hangingPunct="1">
              <a:lnSpc>
                <a:spcPct val="100000"/>
              </a:lnSpc>
              <a:spcBef>
                <a:spcPts val="1800"/>
              </a:spcBef>
              <a:spcAft>
                <a:spcPts val="0"/>
              </a:spcAft>
              <a:buClrTx/>
              <a:buSzPct val="135000"/>
              <a:buFontTx/>
              <a:buNone/>
              <a:tabLst/>
              <a:defRPr sz="2000"/>
            </a:lvl1pPr>
          </a:lstStyle>
          <a:p>
            <a:pPr lvl="0"/>
            <a:r>
              <a:rPr lang="en-US" noProof="0" dirty="0"/>
              <a:t>Drag picture to placeholder or click icon to add</a:t>
            </a:r>
          </a:p>
        </p:txBody>
      </p:sp>
      <p:sp>
        <p:nvSpPr>
          <p:cNvPr id="6" name="Slide Number Placeholder 1"/>
          <p:cNvSpPr>
            <a:spLocks noGrp="1"/>
          </p:cNvSpPr>
          <p:nvPr>
            <p:ph type="sldNum" sz="quarter" idx="23"/>
          </p:nvPr>
        </p:nvSpPr>
        <p:spPr/>
        <p:txBody>
          <a:bodyPr/>
          <a:lstStyle>
            <a:lvl1pPr>
              <a:defRPr/>
            </a:lvl1pPr>
          </a:lstStyle>
          <a:p>
            <a:pPr>
              <a:defRPr/>
            </a:pPr>
            <a:fld id="{C2DA4596-0E95-4845-A51E-381771D71C5B}" type="slidenum">
              <a:rPr lang="en-US">
                <a:solidFill>
                  <a:prstClr val="white"/>
                </a:solidFill>
              </a:rPr>
              <a:pPr>
                <a:defRPr/>
              </a:pPr>
              <a:t>‹#›</a:t>
            </a:fld>
            <a:endParaRPr lang="en-US" dirty="0">
              <a:solidFill>
                <a:prstClr val="white"/>
              </a:solidFill>
            </a:endParaRPr>
          </a:p>
        </p:txBody>
      </p:sp>
      <p:sp>
        <p:nvSpPr>
          <p:cNvPr id="7" name="Date Placeholder 2"/>
          <p:cNvSpPr>
            <a:spLocks noGrp="1"/>
          </p:cNvSpPr>
          <p:nvPr>
            <p:ph type="dt" sz="half" idx="24"/>
          </p:nvPr>
        </p:nvSpPr>
        <p:spPr/>
        <p:txBody>
          <a:bodyPr/>
          <a:lstStyle>
            <a:lvl1pPr>
              <a:defRPr/>
            </a:lvl1pPr>
          </a:lstStyle>
          <a:p>
            <a:pPr>
              <a:defRPr/>
            </a:pPr>
            <a:fld id="{8D23548A-BD02-5246-9AB8-6847FF416924}" type="datetime1">
              <a:rPr lang="en-US" smtClean="0">
                <a:solidFill>
                  <a:prstClr val="white"/>
                </a:solidFill>
              </a:rPr>
              <a:pPr>
                <a:defRPr/>
              </a:pPr>
              <a:t>12/6/2018</a:t>
            </a:fld>
            <a:endParaRPr lang="en-US" dirty="0">
              <a:solidFill>
                <a:prstClr val="white"/>
              </a:solidFill>
            </a:endParaRPr>
          </a:p>
        </p:txBody>
      </p:sp>
      <p:sp>
        <p:nvSpPr>
          <p:cNvPr id="9" name="Rectangle 8"/>
          <p:cNvSpPr/>
          <p:nvPr userDrawn="1"/>
        </p:nvSpPr>
        <p:spPr>
          <a:xfrm>
            <a:off x="0" y="1242941"/>
            <a:ext cx="12192000" cy="25305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endParaRPr lang="en-US" sz="1800">
              <a:solidFill>
                <a:prstClr val="white"/>
              </a:solidFill>
            </a:endParaRPr>
          </a:p>
        </p:txBody>
      </p:sp>
      <p:sp>
        <p:nvSpPr>
          <p:cNvPr id="2" name="Title 1"/>
          <p:cNvSpPr>
            <a:spLocks noGrp="1"/>
          </p:cNvSpPr>
          <p:nvPr>
            <p:ph type="title"/>
          </p:nvPr>
        </p:nvSpPr>
        <p:spPr/>
        <p:txBody>
          <a:bodyPr/>
          <a:lstStyle/>
          <a:p>
            <a:r>
              <a:rPr lang="en-US"/>
              <a:t>Click to edit Master title style</a:t>
            </a:r>
          </a:p>
        </p:txBody>
      </p:sp>
      <p:sp>
        <p:nvSpPr>
          <p:cNvPr id="8" name="Text Placeholder 20"/>
          <p:cNvSpPr>
            <a:spLocks noGrp="1"/>
          </p:cNvSpPr>
          <p:nvPr>
            <p:ph type="body" sz="quarter" idx="17" hasCustomPrompt="1"/>
          </p:nvPr>
        </p:nvSpPr>
        <p:spPr>
          <a:xfrm>
            <a:off x="7224218" y="6451601"/>
            <a:ext cx="4421037" cy="365125"/>
          </a:xfrm>
        </p:spPr>
        <p:txBody>
          <a:bodyPr anchor="ctr"/>
          <a:lstStyle>
            <a:lvl1pPr marL="0" indent="0" algn="r">
              <a:buFontTx/>
              <a:buNone/>
              <a:defRPr sz="1050">
                <a:solidFill>
                  <a:schemeClr val="bg1"/>
                </a:solidFill>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lvl="0"/>
            <a:r>
              <a:rPr lang="en-US" dirty="0" err="1"/>
              <a:t>Kode</a:t>
            </a:r>
            <a:r>
              <a:rPr lang="en-US" dirty="0"/>
              <a:t> </a:t>
            </a:r>
            <a:r>
              <a:rPr lang="en-US" dirty="0" err="1"/>
              <a:t>dan</a:t>
            </a:r>
            <a:r>
              <a:rPr lang="en-US" dirty="0"/>
              <a:t> </a:t>
            </a:r>
            <a:r>
              <a:rPr lang="en-US" dirty="0" err="1"/>
              <a:t>Nama</a:t>
            </a:r>
            <a:r>
              <a:rPr lang="en-US" dirty="0"/>
              <a:t> </a:t>
            </a:r>
            <a:r>
              <a:rPr lang="en-US" dirty="0" err="1"/>
              <a:t>mata</a:t>
            </a:r>
            <a:r>
              <a:rPr lang="en-US" dirty="0"/>
              <a:t> </a:t>
            </a:r>
            <a:r>
              <a:rPr lang="en-US" dirty="0" err="1"/>
              <a:t>Kuliah</a:t>
            </a:r>
            <a:endParaRPr lang="en-US" dirty="0"/>
          </a:p>
        </p:txBody>
      </p:sp>
    </p:spTree>
    <p:extLst>
      <p:ext uri="{BB962C8B-B14F-4D97-AF65-F5344CB8AC3E}">
        <p14:creationId xmlns:p14="http://schemas.microsoft.com/office/powerpoint/2010/main" val="4987512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6" name="Title 1"/>
          <p:cNvSpPr txBox="1">
            <a:spLocks/>
          </p:cNvSpPr>
          <p:nvPr userDrawn="1"/>
        </p:nvSpPr>
        <p:spPr bwMode="auto">
          <a:xfrm>
            <a:off x="579398" y="4489332"/>
            <a:ext cx="11101917" cy="2119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sz="3200" b="1" kern="1200">
                <a:solidFill>
                  <a:schemeClr val="bg1"/>
                </a:solidFill>
                <a:latin typeface="+mj-lt"/>
                <a:ea typeface="ＭＳ Ｐゴシック" charset="0"/>
                <a:cs typeface="ＭＳ Ｐゴシック" charset="0"/>
              </a:defRPr>
            </a:lvl1pPr>
            <a:lvl2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2pPr>
            <a:lvl3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3pPr>
            <a:lvl4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4pPr>
            <a:lvl5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5pPr>
            <a:lvl6pPr marL="4572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6pPr>
            <a:lvl7pPr marL="9144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7pPr>
            <a:lvl8pPr marL="13716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8pPr>
            <a:lvl9pPr marL="18288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9pPr>
          </a:lstStyle>
          <a:p>
            <a:pPr algn="ctr"/>
            <a:r>
              <a:rPr lang="en-US" sz="5400" dirty="0">
                <a:solidFill>
                  <a:srgbClr val="C00000"/>
                </a:solidFill>
                <a:latin typeface="Brush Script Std" pitchFamily="66" charset="0"/>
              </a:rPr>
              <a:t>THANK YOU</a:t>
            </a:r>
          </a:p>
        </p:txBody>
      </p:sp>
      <p:sp>
        <p:nvSpPr>
          <p:cNvPr id="16" name="Rectangle 15"/>
          <p:cNvSpPr/>
          <p:nvPr userDrawn="1"/>
        </p:nvSpPr>
        <p:spPr>
          <a:xfrm>
            <a:off x="-652" y="4670968"/>
            <a:ext cx="12189231" cy="93681"/>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endParaRPr lang="en-US" sz="1800">
              <a:solidFill>
                <a:prstClr val="white"/>
              </a:solidFill>
            </a:endParaRPr>
          </a:p>
        </p:txBody>
      </p:sp>
      <p:pic>
        <p:nvPicPr>
          <p:cNvPr id="3074" name="Picture 2" descr="C:\Users\Mystogan\Pictures\red-digital-background.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17910" b="13980"/>
          <a:stretch/>
        </p:blipFill>
        <p:spPr bwMode="auto">
          <a:xfrm>
            <a:off x="-3421" y="1"/>
            <a:ext cx="12192000" cy="467096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Mystogan\Pictures\logo-white.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05856" y="142947"/>
            <a:ext cx="4052245" cy="603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4220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36CB94BF-C79F-4423-AFCC-1473B0852070}" type="datetimeFigureOut">
              <a:rPr lang="id-ID" smtClean="0"/>
              <a:t>06/12/2018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CA34EFF-A5F4-46F4-A81F-05D4F5A24FC1}" type="slidenum">
              <a:rPr lang="id-ID" smtClean="0"/>
              <a:t>‹#›</a:t>
            </a:fld>
            <a:endParaRPr lang="id-ID"/>
          </a:p>
        </p:txBody>
      </p:sp>
    </p:spTree>
    <p:extLst>
      <p:ext uri="{BB962C8B-B14F-4D97-AF65-F5344CB8AC3E}">
        <p14:creationId xmlns:p14="http://schemas.microsoft.com/office/powerpoint/2010/main" val="11150312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050" name="Picture 2" descr="C:\Users\Mystogan\Downloads\Compressed\2917_internet_ppt\template_main.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17785" b="11855"/>
          <a:stretch/>
        </p:blipFill>
        <p:spPr bwMode="auto">
          <a:xfrm>
            <a:off x="57859" y="3251532"/>
            <a:ext cx="5131559" cy="309467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2"/>
          <p:cNvSpPr>
            <a:spLocks noGrp="1" noChangeArrowheads="1"/>
          </p:cNvSpPr>
          <p:nvPr>
            <p:ph type="ctrTitle"/>
          </p:nvPr>
        </p:nvSpPr>
        <p:spPr>
          <a:xfrm>
            <a:off x="1646245" y="1269243"/>
            <a:ext cx="10545755" cy="765053"/>
          </a:xfrm>
          <a:prstGeom prst="rect">
            <a:avLst/>
          </a:prstGeom>
        </p:spPr>
        <p:txBody>
          <a:bodyPr/>
          <a:lstStyle>
            <a:lvl1pPr algn="l">
              <a:lnSpc>
                <a:spcPct val="90000"/>
              </a:lnSpc>
              <a:defRPr sz="2800" b="1">
                <a:solidFill>
                  <a:schemeClr val="tx1"/>
                </a:solidFill>
                <a:latin typeface="+mn-lt"/>
              </a:defRPr>
            </a:lvl1pPr>
          </a:lstStyle>
          <a:p>
            <a:r>
              <a:rPr lang="en-US" dirty="0"/>
              <a:t>Click to edit Master title style</a:t>
            </a:r>
          </a:p>
        </p:txBody>
      </p:sp>
      <p:sp>
        <p:nvSpPr>
          <p:cNvPr id="10" name="Rectangle 3"/>
          <p:cNvSpPr>
            <a:spLocks noGrp="1" noChangeArrowheads="1"/>
          </p:cNvSpPr>
          <p:nvPr>
            <p:ph type="subTitle" idx="1"/>
          </p:nvPr>
        </p:nvSpPr>
        <p:spPr>
          <a:xfrm>
            <a:off x="1646245" y="2227425"/>
            <a:ext cx="10545755" cy="429768"/>
          </a:xfrm>
          <a:prstGeom prst="rect">
            <a:avLst/>
          </a:prstGeom>
        </p:spPr>
        <p:txBody>
          <a:bodyPr/>
          <a:lstStyle>
            <a:lvl1pPr marL="0" indent="0">
              <a:lnSpc>
                <a:spcPct val="90000"/>
              </a:lnSpc>
              <a:buFont typeface="Wingdings" pitchFamily="28" charset="2"/>
              <a:buNone/>
              <a:defRPr sz="2000" b="0" baseline="0">
                <a:solidFill>
                  <a:schemeClr val="tx1"/>
                </a:solidFill>
                <a:latin typeface="Verdana"/>
                <a:cs typeface="Verdana"/>
              </a:defRPr>
            </a:lvl1pPr>
          </a:lstStyle>
          <a:p>
            <a:r>
              <a:rPr lang="en-US" dirty="0"/>
              <a:t>Click to edit Master subtitle style</a:t>
            </a:r>
          </a:p>
        </p:txBody>
      </p:sp>
      <p:sp>
        <p:nvSpPr>
          <p:cNvPr id="7" name="Text Placeholder 15"/>
          <p:cNvSpPr>
            <a:spLocks noGrp="1"/>
          </p:cNvSpPr>
          <p:nvPr>
            <p:ph type="body" sz="quarter" idx="13"/>
          </p:nvPr>
        </p:nvSpPr>
        <p:spPr>
          <a:xfrm>
            <a:off x="1646245" y="2875085"/>
            <a:ext cx="10557363" cy="378005"/>
          </a:xfrm>
          <a:prstGeom prst="rect">
            <a:avLst/>
          </a:prstGeom>
        </p:spPr>
        <p:txBody>
          <a:bodyPr/>
          <a:lstStyle>
            <a:lvl1pPr marL="0" indent="0">
              <a:buFontTx/>
              <a:buNone/>
              <a:defRPr sz="1600">
                <a:solidFill>
                  <a:schemeClr val="tx1"/>
                </a:solidFill>
                <a:latin typeface="Verdana"/>
              </a:defRPr>
            </a:lvl1pPr>
          </a:lstStyle>
          <a:p>
            <a:pPr lvl="0"/>
            <a:r>
              <a:rPr lang="en-US" dirty="0"/>
              <a:t>Click to edit Master text styles</a:t>
            </a:r>
          </a:p>
        </p:txBody>
      </p:sp>
      <p:sp>
        <p:nvSpPr>
          <p:cNvPr id="11" name="Date Placeholder 1"/>
          <p:cNvSpPr>
            <a:spLocks noGrp="1"/>
          </p:cNvSpPr>
          <p:nvPr>
            <p:ph type="dt" sz="half" idx="14"/>
          </p:nvPr>
        </p:nvSpPr>
        <p:spPr/>
        <p:txBody>
          <a:bodyPr/>
          <a:lstStyle>
            <a:lvl1pPr>
              <a:defRPr>
                <a:solidFill>
                  <a:schemeClr val="tx1"/>
                </a:solidFill>
              </a:defRPr>
            </a:lvl1pPr>
          </a:lstStyle>
          <a:p>
            <a:pPr>
              <a:defRPr/>
            </a:pPr>
            <a:fld id="{061DBC4B-18FA-4641-AED3-09167062A95C}" type="datetime1">
              <a:rPr lang="en-US" smtClean="0">
                <a:solidFill>
                  <a:prstClr val="black"/>
                </a:solidFill>
              </a:rPr>
              <a:pPr>
                <a:defRPr/>
              </a:pPr>
              <a:t>12/6/2018</a:t>
            </a:fld>
            <a:endParaRPr lang="en-US" dirty="0">
              <a:solidFill>
                <a:prstClr val="black"/>
              </a:solidFill>
            </a:endParaRPr>
          </a:p>
        </p:txBody>
      </p:sp>
      <p:sp>
        <p:nvSpPr>
          <p:cNvPr id="12" name="Slide Number Placeholder 2"/>
          <p:cNvSpPr>
            <a:spLocks noGrp="1"/>
          </p:cNvSpPr>
          <p:nvPr>
            <p:ph type="sldNum" sz="quarter" idx="15"/>
          </p:nvPr>
        </p:nvSpPr>
        <p:spPr/>
        <p:txBody>
          <a:bodyPr/>
          <a:lstStyle>
            <a:lvl1pPr>
              <a:defRPr>
                <a:solidFill>
                  <a:schemeClr val="tx1"/>
                </a:solidFill>
              </a:defRPr>
            </a:lvl1pPr>
          </a:lstStyle>
          <a:p>
            <a:pPr>
              <a:defRPr/>
            </a:pPr>
            <a:fld id="{FA0FCE97-1E5D-3942-9893-29D29393C492}" type="slidenum">
              <a:rPr lang="en-US" smtClean="0">
                <a:solidFill>
                  <a:prstClr val="black"/>
                </a:solidFill>
              </a:rPr>
              <a:pPr>
                <a:defRPr/>
              </a:pPr>
              <a:t>‹#›</a:t>
            </a:fld>
            <a:endParaRPr lang="en-US" dirty="0">
              <a:solidFill>
                <a:prstClr val="black"/>
              </a:solidFill>
            </a:endParaRPr>
          </a:p>
        </p:txBody>
      </p:sp>
      <p:sp>
        <p:nvSpPr>
          <p:cNvPr id="2" name="Rectangle 1"/>
          <p:cNvSpPr/>
          <p:nvPr userDrawn="1"/>
        </p:nvSpPr>
        <p:spPr>
          <a:xfrm>
            <a:off x="0" y="0"/>
            <a:ext cx="12192000" cy="1269242"/>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defTabSz="457200" fontAlgn="base">
              <a:spcBef>
                <a:spcPct val="0"/>
              </a:spcBef>
              <a:spcAft>
                <a:spcPct val="0"/>
              </a:spcAft>
            </a:pPr>
            <a:endParaRPr lang="en-US" sz="1800">
              <a:solidFill>
                <a:prstClr val="black"/>
              </a:solidFill>
            </a:endParaRPr>
          </a:p>
        </p:txBody>
      </p:sp>
      <p:pic>
        <p:nvPicPr>
          <p:cNvPr id="1026" name="Picture 2" descr="C:\Users\Mystogan\Pictures\Untitled-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452941" y="216579"/>
            <a:ext cx="4353103" cy="648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48880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487680" y="2009550"/>
            <a:ext cx="11101917" cy="4025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1"/>
          <p:cNvSpPr>
            <a:spLocks noGrp="1"/>
          </p:cNvSpPr>
          <p:nvPr>
            <p:ph type="sldNum" sz="quarter" idx="15"/>
          </p:nvPr>
        </p:nvSpPr>
        <p:spPr/>
        <p:txBody>
          <a:bodyPr/>
          <a:lstStyle>
            <a:lvl1pPr>
              <a:defRPr/>
            </a:lvl1pPr>
          </a:lstStyle>
          <a:p>
            <a:pPr>
              <a:defRPr/>
            </a:pPr>
            <a:fld id="{1F2884EB-C6E3-684C-A39B-0E652C4E0E60}" type="slidenum">
              <a:rPr lang="en-US">
                <a:solidFill>
                  <a:prstClr val="white"/>
                </a:solidFill>
              </a:rPr>
              <a:pPr>
                <a:defRPr/>
              </a:pPr>
              <a:t>‹#›</a:t>
            </a:fld>
            <a:endParaRPr lang="en-US" dirty="0">
              <a:solidFill>
                <a:prstClr val="white"/>
              </a:solidFill>
            </a:endParaRPr>
          </a:p>
        </p:txBody>
      </p:sp>
      <p:sp>
        <p:nvSpPr>
          <p:cNvPr id="6" name="Date Placeholder 2"/>
          <p:cNvSpPr>
            <a:spLocks noGrp="1"/>
          </p:cNvSpPr>
          <p:nvPr>
            <p:ph type="dt" sz="half" idx="16"/>
          </p:nvPr>
        </p:nvSpPr>
        <p:spPr/>
        <p:txBody>
          <a:bodyPr/>
          <a:lstStyle>
            <a:lvl1pPr>
              <a:defRPr/>
            </a:lvl1pPr>
          </a:lstStyle>
          <a:p>
            <a:pPr>
              <a:defRPr/>
            </a:pPr>
            <a:fld id="{3137D54C-61CE-1041-9449-8583DE2630BB}" type="datetime1">
              <a:rPr lang="en-US" smtClean="0">
                <a:solidFill>
                  <a:prstClr val="white"/>
                </a:solidFill>
              </a:rPr>
              <a:pPr>
                <a:defRPr/>
              </a:pPr>
              <a:t>12/6/2018</a:t>
            </a:fld>
            <a:endParaRPr lang="en-US" dirty="0">
              <a:solidFill>
                <a:prstClr val="white"/>
              </a:solidFill>
            </a:endParaRPr>
          </a:p>
        </p:txBody>
      </p:sp>
      <p:sp>
        <p:nvSpPr>
          <p:cNvPr id="2" name="Rectangle 1"/>
          <p:cNvSpPr/>
          <p:nvPr userDrawn="1"/>
        </p:nvSpPr>
        <p:spPr>
          <a:xfrm>
            <a:off x="0" y="1242941"/>
            <a:ext cx="12192000" cy="25305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endParaRPr lang="en-US" sz="1800">
              <a:solidFill>
                <a:prstClr val="white"/>
              </a:solidFill>
            </a:endParaRPr>
          </a:p>
        </p:txBody>
      </p:sp>
      <p:sp>
        <p:nvSpPr>
          <p:cNvPr id="13" name="Title 12"/>
          <p:cNvSpPr>
            <a:spLocks noGrp="1"/>
          </p:cNvSpPr>
          <p:nvPr>
            <p:ph type="title"/>
          </p:nvPr>
        </p:nvSpPr>
        <p:spPr/>
        <p:txBody>
          <a:bodyPr/>
          <a:lstStyle/>
          <a:p>
            <a:r>
              <a:rPr lang="en-US"/>
              <a:t>Click to edit Master title style</a:t>
            </a:r>
          </a:p>
        </p:txBody>
      </p:sp>
      <p:sp>
        <p:nvSpPr>
          <p:cNvPr id="21" name="Text Placeholder 20"/>
          <p:cNvSpPr>
            <a:spLocks noGrp="1"/>
          </p:cNvSpPr>
          <p:nvPr>
            <p:ph type="body" sz="quarter" idx="17" hasCustomPrompt="1"/>
          </p:nvPr>
        </p:nvSpPr>
        <p:spPr>
          <a:xfrm>
            <a:off x="7224218" y="6451601"/>
            <a:ext cx="4421037" cy="365125"/>
          </a:xfrm>
        </p:spPr>
        <p:txBody>
          <a:bodyPr anchor="ctr"/>
          <a:lstStyle>
            <a:lvl1pPr marL="0" indent="0" algn="r">
              <a:buFontTx/>
              <a:buNone/>
              <a:defRPr sz="1050">
                <a:solidFill>
                  <a:schemeClr val="bg1"/>
                </a:solidFill>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lvl="0"/>
            <a:r>
              <a:rPr lang="en-US" dirty="0" err="1"/>
              <a:t>Kode</a:t>
            </a:r>
            <a:r>
              <a:rPr lang="en-US" dirty="0"/>
              <a:t> </a:t>
            </a:r>
            <a:r>
              <a:rPr lang="en-US" dirty="0" err="1"/>
              <a:t>dan</a:t>
            </a:r>
            <a:r>
              <a:rPr lang="en-US" dirty="0"/>
              <a:t> </a:t>
            </a:r>
            <a:r>
              <a:rPr lang="en-US" dirty="0" err="1"/>
              <a:t>Nama</a:t>
            </a:r>
            <a:r>
              <a:rPr lang="en-US" dirty="0"/>
              <a:t> </a:t>
            </a:r>
            <a:r>
              <a:rPr lang="en-US" dirty="0" err="1"/>
              <a:t>mata</a:t>
            </a:r>
            <a:r>
              <a:rPr lang="en-US" dirty="0"/>
              <a:t> </a:t>
            </a:r>
            <a:r>
              <a:rPr lang="en-US" dirty="0" err="1"/>
              <a:t>Kuliah</a:t>
            </a:r>
            <a:endParaRPr lang="en-US" dirty="0"/>
          </a:p>
        </p:txBody>
      </p:sp>
    </p:spTree>
    <p:extLst>
      <p:ext uri="{BB962C8B-B14F-4D97-AF65-F5344CB8AC3E}">
        <p14:creationId xmlns:p14="http://schemas.microsoft.com/office/powerpoint/2010/main" val="2968644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Blank Slide">
    <p:spTree>
      <p:nvGrpSpPr>
        <p:cNvPr id="1" name=""/>
        <p:cNvGrpSpPr/>
        <p:nvPr/>
      </p:nvGrpSpPr>
      <p:grpSpPr>
        <a:xfrm>
          <a:off x="0" y="0"/>
          <a:ext cx="0" cy="0"/>
          <a:chOff x="0" y="0"/>
          <a:chExt cx="0" cy="0"/>
        </a:xfrm>
      </p:grpSpPr>
      <p:sp>
        <p:nvSpPr>
          <p:cNvPr id="3" name="Slide Number Placeholder 1"/>
          <p:cNvSpPr>
            <a:spLocks noGrp="1"/>
          </p:cNvSpPr>
          <p:nvPr>
            <p:ph type="sldNum" sz="quarter" idx="10"/>
          </p:nvPr>
        </p:nvSpPr>
        <p:spPr/>
        <p:txBody>
          <a:bodyPr/>
          <a:lstStyle>
            <a:lvl1pPr>
              <a:defRPr/>
            </a:lvl1pPr>
          </a:lstStyle>
          <a:p>
            <a:pPr>
              <a:defRPr/>
            </a:pPr>
            <a:fld id="{F0540D16-EBF5-0D44-A21F-B32E9F609578}" type="slidenum">
              <a:rPr lang="en-US">
                <a:solidFill>
                  <a:prstClr val="white"/>
                </a:solidFill>
              </a:rPr>
              <a:pPr>
                <a:defRPr/>
              </a:pPr>
              <a:t>‹#›</a:t>
            </a:fld>
            <a:endParaRPr lang="en-US" dirty="0">
              <a:solidFill>
                <a:prstClr val="white"/>
              </a:solidFill>
            </a:endParaRPr>
          </a:p>
        </p:txBody>
      </p:sp>
      <p:sp>
        <p:nvSpPr>
          <p:cNvPr id="4" name="Date Placeholder 2"/>
          <p:cNvSpPr>
            <a:spLocks noGrp="1"/>
          </p:cNvSpPr>
          <p:nvPr>
            <p:ph type="dt" sz="half" idx="11"/>
          </p:nvPr>
        </p:nvSpPr>
        <p:spPr/>
        <p:txBody>
          <a:bodyPr/>
          <a:lstStyle>
            <a:lvl1pPr>
              <a:defRPr/>
            </a:lvl1pPr>
          </a:lstStyle>
          <a:p>
            <a:pPr>
              <a:defRPr/>
            </a:pPr>
            <a:fld id="{18616975-30F2-B74D-B90F-E83C4C9562E7}" type="datetime1">
              <a:rPr lang="en-US" smtClean="0">
                <a:solidFill>
                  <a:prstClr val="white"/>
                </a:solidFill>
              </a:rPr>
              <a:pPr>
                <a:defRPr/>
              </a:pPr>
              <a:t>12/6/2018</a:t>
            </a:fld>
            <a:endParaRPr lang="en-US" dirty="0">
              <a:solidFill>
                <a:prstClr val="white"/>
              </a:solidFill>
            </a:endParaRPr>
          </a:p>
        </p:txBody>
      </p:sp>
      <p:sp>
        <p:nvSpPr>
          <p:cNvPr id="6" name="Rectangle 5"/>
          <p:cNvSpPr/>
          <p:nvPr userDrawn="1"/>
        </p:nvSpPr>
        <p:spPr>
          <a:xfrm>
            <a:off x="0" y="1242941"/>
            <a:ext cx="12192000" cy="25305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endParaRPr lang="en-US" sz="1800">
              <a:solidFill>
                <a:prstClr val="white"/>
              </a:solidFill>
            </a:endParaRPr>
          </a:p>
        </p:txBody>
      </p:sp>
      <p:sp>
        <p:nvSpPr>
          <p:cNvPr id="2" name="Title 1"/>
          <p:cNvSpPr>
            <a:spLocks noGrp="1"/>
          </p:cNvSpPr>
          <p:nvPr>
            <p:ph type="title"/>
          </p:nvPr>
        </p:nvSpPr>
        <p:spPr/>
        <p:txBody>
          <a:bodyPr/>
          <a:lstStyle/>
          <a:p>
            <a:r>
              <a:rPr lang="en-US"/>
              <a:t>Click to edit Master title style</a:t>
            </a:r>
          </a:p>
        </p:txBody>
      </p:sp>
      <p:sp>
        <p:nvSpPr>
          <p:cNvPr id="7" name="Text Placeholder 20"/>
          <p:cNvSpPr>
            <a:spLocks noGrp="1"/>
          </p:cNvSpPr>
          <p:nvPr>
            <p:ph type="body" sz="quarter" idx="17" hasCustomPrompt="1"/>
          </p:nvPr>
        </p:nvSpPr>
        <p:spPr>
          <a:xfrm>
            <a:off x="7224218" y="6451601"/>
            <a:ext cx="4421037" cy="365125"/>
          </a:xfrm>
        </p:spPr>
        <p:txBody>
          <a:bodyPr anchor="ctr"/>
          <a:lstStyle>
            <a:lvl1pPr marL="0" indent="0" algn="r">
              <a:buFontTx/>
              <a:buNone/>
              <a:defRPr sz="1050">
                <a:solidFill>
                  <a:schemeClr val="bg1"/>
                </a:solidFill>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lvl="0"/>
            <a:r>
              <a:rPr lang="en-US" dirty="0" err="1"/>
              <a:t>Kode</a:t>
            </a:r>
            <a:r>
              <a:rPr lang="en-US" dirty="0"/>
              <a:t> </a:t>
            </a:r>
            <a:r>
              <a:rPr lang="en-US" dirty="0" err="1"/>
              <a:t>dan</a:t>
            </a:r>
            <a:r>
              <a:rPr lang="en-US" dirty="0"/>
              <a:t> </a:t>
            </a:r>
            <a:r>
              <a:rPr lang="en-US" dirty="0" err="1"/>
              <a:t>Nama</a:t>
            </a:r>
            <a:r>
              <a:rPr lang="en-US" dirty="0"/>
              <a:t> </a:t>
            </a:r>
            <a:r>
              <a:rPr lang="en-US" dirty="0" err="1"/>
              <a:t>mata</a:t>
            </a:r>
            <a:r>
              <a:rPr lang="en-US" dirty="0"/>
              <a:t> </a:t>
            </a:r>
            <a:r>
              <a:rPr lang="en-US" dirty="0" err="1"/>
              <a:t>Kuliah</a:t>
            </a:r>
            <a:endParaRPr lang="en-US" dirty="0"/>
          </a:p>
        </p:txBody>
      </p:sp>
    </p:spTree>
    <p:extLst>
      <p:ext uri="{BB962C8B-B14F-4D97-AF65-F5344CB8AC3E}">
        <p14:creationId xmlns:p14="http://schemas.microsoft.com/office/powerpoint/2010/main" val="35358209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2 Column Slide">
    <p:spTree>
      <p:nvGrpSpPr>
        <p:cNvPr id="1" name=""/>
        <p:cNvGrpSpPr/>
        <p:nvPr/>
      </p:nvGrpSpPr>
      <p:grpSpPr>
        <a:xfrm>
          <a:off x="0" y="0"/>
          <a:ext cx="0" cy="0"/>
          <a:chOff x="0" y="0"/>
          <a:chExt cx="0" cy="0"/>
        </a:xfrm>
      </p:grpSpPr>
      <p:sp>
        <p:nvSpPr>
          <p:cNvPr id="5" name="Content Placeholder 4"/>
          <p:cNvSpPr>
            <a:spLocks noGrp="1"/>
          </p:cNvSpPr>
          <p:nvPr>
            <p:ph sz="quarter" idx="23"/>
          </p:nvPr>
        </p:nvSpPr>
        <p:spPr>
          <a:xfrm>
            <a:off x="499769" y="2009551"/>
            <a:ext cx="5380567" cy="400231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24"/>
          </p:nvPr>
        </p:nvSpPr>
        <p:spPr>
          <a:xfrm>
            <a:off x="6318485" y="2009551"/>
            <a:ext cx="5380567" cy="4002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1"/>
          <p:cNvSpPr>
            <a:spLocks noGrp="1"/>
          </p:cNvSpPr>
          <p:nvPr>
            <p:ph type="sldNum" sz="quarter" idx="25"/>
          </p:nvPr>
        </p:nvSpPr>
        <p:spPr/>
        <p:txBody>
          <a:bodyPr/>
          <a:lstStyle>
            <a:lvl1pPr>
              <a:defRPr/>
            </a:lvl1pPr>
          </a:lstStyle>
          <a:p>
            <a:pPr>
              <a:defRPr/>
            </a:pPr>
            <a:fld id="{C8467590-0BC9-4B4A-95A3-307D97AD4B4F}" type="slidenum">
              <a:rPr lang="en-US">
                <a:solidFill>
                  <a:prstClr val="white"/>
                </a:solidFill>
              </a:rPr>
              <a:pPr>
                <a:defRPr/>
              </a:pPr>
              <a:t>‹#›</a:t>
            </a:fld>
            <a:endParaRPr lang="en-US" dirty="0">
              <a:solidFill>
                <a:prstClr val="white"/>
              </a:solidFill>
            </a:endParaRPr>
          </a:p>
        </p:txBody>
      </p:sp>
      <p:sp>
        <p:nvSpPr>
          <p:cNvPr id="7" name="Date Placeholder 2"/>
          <p:cNvSpPr>
            <a:spLocks noGrp="1"/>
          </p:cNvSpPr>
          <p:nvPr>
            <p:ph type="dt" sz="half" idx="26"/>
          </p:nvPr>
        </p:nvSpPr>
        <p:spPr/>
        <p:txBody>
          <a:bodyPr/>
          <a:lstStyle>
            <a:lvl1pPr>
              <a:defRPr/>
            </a:lvl1pPr>
          </a:lstStyle>
          <a:p>
            <a:pPr>
              <a:defRPr/>
            </a:pPr>
            <a:fld id="{421CA678-D006-7B41-A446-6998EA1314C2}" type="datetime1">
              <a:rPr lang="en-US" smtClean="0">
                <a:solidFill>
                  <a:prstClr val="white"/>
                </a:solidFill>
              </a:rPr>
              <a:pPr>
                <a:defRPr/>
              </a:pPr>
              <a:t>12/6/2018</a:t>
            </a:fld>
            <a:endParaRPr lang="en-US" dirty="0">
              <a:solidFill>
                <a:prstClr val="white"/>
              </a:solidFill>
            </a:endParaRPr>
          </a:p>
        </p:txBody>
      </p:sp>
      <p:sp>
        <p:nvSpPr>
          <p:cNvPr id="9" name="Rectangle 8"/>
          <p:cNvSpPr/>
          <p:nvPr userDrawn="1"/>
        </p:nvSpPr>
        <p:spPr>
          <a:xfrm>
            <a:off x="0" y="1242941"/>
            <a:ext cx="12192000" cy="25305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endParaRPr lang="en-US" sz="1800">
              <a:solidFill>
                <a:prstClr val="white"/>
              </a:solidFill>
            </a:endParaRPr>
          </a:p>
        </p:txBody>
      </p:sp>
      <p:sp>
        <p:nvSpPr>
          <p:cNvPr id="2" name="Title 1"/>
          <p:cNvSpPr>
            <a:spLocks noGrp="1"/>
          </p:cNvSpPr>
          <p:nvPr>
            <p:ph type="title"/>
          </p:nvPr>
        </p:nvSpPr>
        <p:spPr>
          <a:xfrm>
            <a:off x="486833" y="1336418"/>
            <a:ext cx="11212217" cy="641239"/>
          </a:xfrm>
        </p:spPr>
        <p:txBody>
          <a:bodyPr/>
          <a:lstStyle/>
          <a:p>
            <a:r>
              <a:rPr lang="en-US"/>
              <a:t>Click to edit Master title style</a:t>
            </a:r>
          </a:p>
        </p:txBody>
      </p:sp>
      <p:sp>
        <p:nvSpPr>
          <p:cNvPr id="8" name="Text Placeholder 20"/>
          <p:cNvSpPr>
            <a:spLocks noGrp="1"/>
          </p:cNvSpPr>
          <p:nvPr>
            <p:ph type="body" sz="quarter" idx="17" hasCustomPrompt="1"/>
          </p:nvPr>
        </p:nvSpPr>
        <p:spPr>
          <a:xfrm>
            <a:off x="7224218" y="6451601"/>
            <a:ext cx="4421037" cy="365125"/>
          </a:xfrm>
        </p:spPr>
        <p:txBody>
          <a:bodyPr anchor="ctr"/>
          <a:lstStyle>
            <a:lvl1pPr marL="0" indent="0" algn="r">
              <a:buFontTx/>
              <a:buNone/>
              <a:defRPr sz="1050">
                <a:solidFill>
                  <a:schemeClr val="bg1"/>
                </a:solidFill>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lvl="0"/>
            <a:r>
              <a:rPr lang="en-US" dirty="0" err="1"/>
              <a:t>Kode</a:t>
            </a:r>
            <a:r>
              <a:rPr lang="en-US" dirty="0"/>
              <a:t> </a:t>
            </a:r>
            <a:r>
              <a:rPr lang="en-US" dirty="0" err="1"/>
              <a:t>dan</a:t>
            </a:r>
            <a:r>
              <a:rPr lang="en-US" dirty="0"/>
              <a:t> </a:t>
            </a:r>
            <a:r>
              <a:rPr lang="en-US" dirty="0" err="1"/>
              <a:t>Nama</a:t>
            </a:r>
            <a:r>
              <a:rPr lang="en-US" dirty="0"/>
              <a:t> </a:t>
            </a:r>
            <a:r>
              <a:rPr lang="en-US" dirty="0" err="1"/>
              <a:t>mata</a:t>
            </a:r>
            <a:r>
              <a:rPr lang="en-US" dirty="0"/>
              <a:t> </a:t>
            </a:r>
            <a:r>
              <a:rPr lang="en-US" dirty="0" err="1"/>
              <a:t>Kuliah</a:t>
            </a:r>
            <a:endParaRPr lang="en-US" dirty="0"/>
          </a:p>
        </p:txBody>
      </p:sp>
    </p:spTree>
    <p:extLst>
      <p:ext uri="{BB962C8B-B14F-4D97-AF65-F5344CB8AC3E}">
        <p14:creationId xmlns:p14="http://schemas.microsoft.com/office/powerpoint/2010/main" val="450076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6" name="Text Placeholder 2"/>
          <p:cNvSpPr>
            <a:spLocks noGrp="1"/>
          </p:cNvSpPr>
          <p:nvPr>
            <p:ph type="body" idx="1"/>
          </p:nvPr>
        </p:nvSpPr>
        <p:spPr>
          <a:xfrm>
            <a:off x="489186" y="1645920"/>
            <a:ext cx="5380329" cy="789828"/>
          </a:xfrm>
          <a:prstGeom prst="rect">
            <a:avLst/>
          </a:prstGeom>
        </p:spPr>
        <p:txBody>
          <a:bodyPr anchor="b">
            <a:noAutofit/>
          </a:bodyPr>
          <a:lstStyle>
            <a:lvl1pPr marL="0" indent="0" algn="ctr">
              <a:lnSpc>
                <a:spcPts val="3000"/>
              </a:lnSpc>
              <a:spcBef>
                <a:spcPts val="0"/>
              </a:spcBef>
              <a:buNone/>
              <a:defRPr sz="2600" b="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2"/>
          <p:cNvSpPr>
            <a:spLocks noGrp="1"/>
          </p:cNvSpPr>
          <p:nvPr>
            <p:ph type="body" idx="17"/>
          </p:nvPr>
        </p:nvSpPr>
        <p:spPr>
          <a:xfrm>
            <a:off x="6271683" y="1645920"/>
            <a:ext cx="5393501" cy="789828"/>
          </a:xfrm>
          <a:prstGeom prst="rect">
            <a:avLst/>
          </a:prstGeom>
        </p:spPr>
        <p:txBody>
          <a:bodyPr anchor="b">
            <a:noAutofit/>
          </a:bodyPr>
          <a:lstStyle>
            <a:lvl1pPr marL="0" indent="0" algn="ctr">
              <a:lnSpc>
                <a:spcPts val="3000"/>
              </a:lnSpc>
              <a:spcBef>
                <a:spcPts val="0"/>
              </a:spcBef>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Content Placeholder 4"/>
          <p:cNvSpPr>
            <a:spLocks noGrp="1"/>
          </p:cNvSpPr>
          <p:nvPr>
            <p:ph sz="quarter" idx="24"/>
          </p:nvPr>
        </p:nvSpPr>
        <p:spPr>
          <a:xfrm>
            <a:off x="476249" y="2659063"/>
            <a:ext cx="5393267"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25"/>
          </p:nvPr>
        </p:nvSpPr>
        <p:spPr>
          <a:xfrm>
            <a:off x="6271683" y="2659063"/>
            <a:ext cx="5393267"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1"/>
          <p:cNvSpPr>
            <a:spLocks noGrp="1"/>
          </p:cNvSpPr>
          <p:nvPr>
            <p:ph type="sldNum" sz="quarter" idx="26"/>
          </p:nvPr>
        </p:nvSpPr>
        <p:spPr/>
        <p:txBody>
          <a:bodyPr/>
          <a:lstStyle>
            <a:lvl1pPr>
              <a:defRPr/>
            </a:lvl1pPr>
          </a:lstStyle>
          <a:p>
            <a:pPr>
              <a:defRPr/>
            </a:pPr>
            <a:fld id="{E5D3C417-35D1-DE4B-9003-F2E94344F58E}" type="slidenum">
              <a:rPr lang="en-US">
                <a:solidFill>
                  <a:prstClr val="white"/>
                </a:solidFill>
              </a:rPr>
              <a:pPr>
                <a:defRPr/>
              </a:pPr>
              <a:t>‹#›</a:t>
            </a:fld>
            <a:endParaRPr lang="en-US" dirty="0">
              <a:solidFill>
                <a:prstClr val="white"/>
              </a:solidFill>
            </a:endParaRPr>
          </a:p>
        </p:txBody>
      </p:sp>
      <p:sp>
        <p:nvSpPr>
          <p:cNvPr id="9" name="Date Placeholder 2"/>
          <p:cNvSpPr>
            <a:spLocks noGrp="1"/>
          </p:cNvSpPr>
          <p:nvPr>
            <p:ph type="dt" sz="half" idx="27"/>
          </p:nvPr>
        </p:nvSpPr>
        <p:spPr/>
        <p:txBody>
          <a:bodyPr/>
          <a:lstStyle>
            <a:lvl1pPr>
              <a:defRPr/>
            </a:lvl1pPr>
          </a:lstStyle>
          <a:p>
            <a:pPr>
              <a:defRPr/>
            </a:pPr>
            <a:fld id="{2591F2DA-4C0E-AF48-AAE7-6B5FD0673F17}" type="datetime1">
              <a:rPr lang="en-US" smtClean="0">
                <a:solidFill>
                  <a:prstClr val="white"/>
                </a:solidFill>
              </a:rPr>
              <a:pPr>
                <a:defRPr/>
              </a:pPr>
              <a:t>12/6/2018</a:t>
            </a:fld>
            <a:endParaRPr lang="en-US" dirty="0">
              <a:solidFill>
                <a:prstClr val="white"/>
              </a:solidFill>
            </a:endParaRPr>
          </a:p>
        </p:txBody>
      </p:sp>
      <p:sp>
        <p:nvSpPr>
          <p:cNvPr id="11" name="Rectangle 10"/>
          <p:cNvSpPr/>
          <p:nvPr userDrawn="1"/>
        </p:nvSpPr>
        <p:spPr>
          <a:xfrm>
            <a:off x="0" y="1242941"/>
            <a:ext cx="12192000" cy="25305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endParaRPr lang="en-US" sz="1800">
              <a:solidFill>
                <a:prstClr val="white"/>
              </a:solidFill>
            </a:endParaRPr>
          </a:p>
        </p:txBody>
      </p:sp>
      <p:sp>
        <p:nvSpPr>
          <p:cNvPr id="10" name="Text Placeholder 20"/>
          <p:cNvSpPr>
            <a:spLocks noGrp="1"/>
          </p:cNvSpPr>
          <p:nvPr>
            <p:ph type="body" sz="quarter" idx="28" hasCustomPrompt="1"/>
          </p:nvPr>
        </p:nvSpPr>
        <p:spPr>
          <a:xfrm>
            <a:off x="7224218" y="6451601"/>
            <a:ext cx="4421037" cy="365125"/>
          </a:xfrm>
        </p:spPr>
        <p:txBody>
          <a:bodyPr anchor="ctr"/>
          <a:lstStyle>
            <a:lvl1pPr marL="0" indent="0" algn="r">
              <a:buFontTx/>
              <a:buNone/>
              <a:defRPr sz="1050">
                <a:solidFill>
                  <a:schemeClr val="bg1"/>
                </a:solidFill>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lvl="0"/>
            <a:r>
              <a:rPr lang="en-US" dirty="0" err="1"/>
              <a:t>Kode</a:t>
            </a:r>
            <a:r>
              <a:rPr lang="en-US" dirty="0"/>
              <a:t> </a:t>
            </a:r>
            <a:r>
              <a:rPr lang="en-US" dirty="0" err="1"/>
              <a:t>dan</a:t>
            </a:r>
            <a:r>
              <a:rPr lang="en-US" dirty="0"/>
              <a:t> </a:t>
            </a:r>
            <a:r>
              <a:rPr lang="en-US" dirty="0" err="1"/>
              <a:t>Nama</a:t>
            </a:r>
            <a:r>
              <a:rPr lang="en-US" dirty="0"/>
              <a:t> </a:t>
            </a:r>
            <a:r>
              <a:rPr lang="en-US" dirty="0" err="1"/>
              <a:t>mata</a:t>
            </a:r>
            <a:r>
              <a:rPr lang="en-US" dirty="0"/>
              <a:t> </a:t>
            </a:r>
            <a:r>
              <a:rPr lang="en-US" dirty="0" err="1"/>
              <a:t>Kuliah</a:t>
            </a:r>
            <a:endParaRPr lang="en-US" dirty="0"/>
          </a:p>
        </p:txBody>
      </p:sp>
    </p:spTree>
    <p:extLst>
      <p:ext uri="{BB962C8B-B14F-4D97-AF65-F5344CB8AC3E}">
        <p14:creationId xmlns:p14="http://schemas.microsoft.com/office/powerpoint/2010/main" val="33891651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1 Content Slide">
    <p:spTree>
      <p:nvGrpSpPr>
        <p:cNvPr id="1" name=""/>
        <p:cNvGrpSpPr/>
        <p:nvPr/>
      </p:nvGrpSpPr>
      <p:grpSpPr>
        <a:xfrm>
          <a:off x="0" y="0"/>
          <a:ext cx="0" cy="0"/>
          <a:chOff x="0" y="0"/>
          <a:chExt cx="0" cy="0"/>
        </a:xfrm>
      </p:grpSpPr>
      <p:sp>
        <p:nvSpPr>
          <p:cNvPr id="5" name="Content Placeholder 4"/>
          <p:cNvSpPr>
            <a:spLocks noGrp="1"/>
          </p:cNvSpPr>
          <p:nvPr>
            <p:ph sz="quarter" idx="21"/>
          </p:nvPr>
        </p:nvSpPr>
        <p:spPr>
          <a:xfrm>
            <a:off x="6238051" y="2009551"/>
            <a:ext cx="5380567" cy="400231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p:cNvSpPr>
            <a:spLocks noGrp="1"/>
          </p:cNvSpPr>
          <p:nvPr>
            <p:ph type="pic" sz="quarter" idx="22"/>
          </p:nvPr>
        </p:nvSpPr>
        <p:spPr>
          <a:xfrm>
            <a:off x="486834" y="2009551"/>
            <a:ext cx="5329767" cy="4002313"/>
          </a:xfrm>
        </p:spPr>
        <p:txBody>
          <a:bodyPr rtlCol="0">
            <a:normAutofit/>
          </a:bodyPr>
          <a:lstStyle>
            <a:lvl1pPr marL="0" marR="0" indent="0" algn="l" defTabSz="457200" rtl="0" eaLnBrk="1" fontAlgn="auto" latinLnBrk="0" hangingPunct="1">
              <a:lnSpc>
                <a:spcPct val="100000"/>
              </a:lnSpc>
              <a:spcBef>
                <a:spcPts val="1800"/>
              </a:spcBef>
              <a:spcAft>
                <a:spcPts val="0"/>
              </a:spcAft>
              <a:buClrTx/>
              <a:buSzPct val="135000"/>
              <a:buFontTx/>
              <a:buNone/>
              <a:tabLst/>
              <a:defRPr sz="2000"/>
            </a:lvl1pPr>
          </a:lstStyle>
          <a:p>
            <a:pPr lvl="0"/>
            <a:r>
              <a:rPr lang="en-US" noProof="0" dirty="0"/>
              <a:t>Drag picture to placeholder or click icon to add</a:t>
            </a:r>
          </a:p>
        </p:txBody>
      </p:sp>
      <p:sp>
        <p:nvSpPr>
          <p:cNvPr id="6" name="Slide Number Placeholder 1"/>
          <p:cNvSpPr>
            <a:spLocks noGrp="1"/>
          </p:cNvSpPr>
          <p:nvPr>
            <p:ph type="sldNum" sz="quarter" idx="23"/>
          </p:nvPr>
        </p:nvSpPr>
        <p:spPr/>
        <p:txBody>
          <a:bodyPr/>
          <a:lstStyle>
            <a:lvl1pPr>
              <a:defRPr/>
            </a:lvl1pPr>
          </a:lstStyle>
          <a:p>
            <a:pPr>
              <a:defRPr/>
            </a:pPr>
            <a:fld id="{C2DA4596-0E95-4845-A51E-381771D71C5B}" type="slidenum">
              <a:rPr lang="en-US">
                <a:solidFill>
                  <a:prstClr val="white"/>
                </a:solidFill>
              </a:rPr>
              <a:pPr>
                <a:defRPr/>
              </a:pPr>
              <a:t>‹#›</a:t>
            </a:fld>
            <a:endParaRPr lang="en-US" dirty="0">
              <a:solidFill>
                <a:prstClr val="white"/>
              </a:solidFill>
            </a:endParaRPr>
          </a:p>
        </p:txBody>
      </p:sp>
      <p:sp>
        <p:nvSpPr>
          <p:cNvPr id="7" name="Date Placeholder 2"/>
          <p:cNvSpPr>
            <a:spLocks noGrp="1"/>
          </p:cNvSpPr>
          <p:nvPr>
            <p:ph type="dt" sz="half" idx="24"/>
          </p:nvPr>
        </p:nvSpPr>
        <p:spPr/>
        <p:txBody>
          <a:bodyPr/>
          <a:lstStyle>
            <a:lvl1pPr>
              <a:defRPr/>
            </a:lvl1pPr>
          </a:lstStyle>
          <a:p>
            <a:pPr>
              <a:defRPr/>
            </a:pPr>
            <a:fld id="{8D23548A-BD02-5246-9AB8-6847FF416924}" type="datetime1">
              <a:rPr lang="en-US" smtClean="0">
                <a:solidFill>
                  <a:prstClr val="white"/>
                </a:solidFill>
              </a:rPr>
              <a:pPr>
                <a:defRPr/>
              </a:pPr>
              <a:t>12/6/2018</a:t>
            </a:fld>
            <a:endParaRPr lang="en-US" dirty="0">
              <a:solidFill>
                <a:prstClr val="white"/>
              </a:solidFill>
            </a:endParaRPr>
          </a:p>
        </p:txBody>
      </p:sp>
      <p:sp>
        <p:nvSpPr>
          <p:cNvPr id="9" name="Rectangle 8"/>
          <p:cNvSpPr/>
          <p:nvPr userDrawn="1"/>
        </p:nvSpPr>
        <p:spPr>
          <a:xfrm>
            <a:off x="0" y="1242941"/>
            <a:ext cx="12192000" cy="25305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endParaRPr lang="en-US" sz="1800">
              <a:solidFill>
                <a:prstClr val="white"/>
              </a:solidFill>
            </a:endParaRPr>
          </a:p>
        </p:txBody>
      </p:sp>
      <p:sp>
        <p:nvSpPr>
          <p:cNvPr id="2" name="Title 1"/>
          <p:cNvSpPr>
            <a:spLocks noGrp="1"/>
          </p:cNvSpPr>
          <p:nvPr>
            <p:ph type="title"/>
          </p:nvPr>
        </p:nvSpPr>
        <p:spPr/>
        <p:txBody>
          <a:bodyPr/>
          <a:lstStyle/>
          <a:p>
            <a:r>
              <a:rPr lang="en-US"/>
              <a:t>Click to edit Master title style</a:t>
            </a:r>
          </a:p>
        </p:txBody>
      </p:sp>
      <p:sp>
        <p:nvSpPr>
          <p:cNvPr id="8" name="Text Placeholder 20"/>
          <p:cNvSpPr>
            <a:spLocks noGrp="1"/>
          </p:cNvSpPr>
          <p:nvPr>
            <p:ph type="body" sz="quarter" idx="17" hasCustomPrompt="1"/>
          </p:nvPr>
        </p:nvSpPr>
        <p:spPr>
          <a:xfrm>
            <a:off x="7224218" y="6451601"/>
            <a:ext cx="4421037" cy="365125"/>
          </a:xfrm>
        </p:spPr>
        <p:txBody>
          <a:bodyPr anchor="ctr"/>
          <a:lstStyle>
            <a:lvl1pPr marL="0" indent="0" algn="r">
              <a:buFontTx/>
              <a:buNone/>
              <a:defRPr sz="1050">
                <a:solidFill>
                  <a:schemeClr val="bg1"/>
                </a:solidFill>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lvl="0"/>
            <a:r>
              <a:rPr lang="en-US" dirty="0" err="1"/>
              <a:t>Kode</a:t>
            </a:r>
            <a:r>
              <a:rPr lang="en-US" dirty="0"/>
              <a:t> </a:t>
            </a:r>
            <a:r>
              <a:rPr lang="en-US" dirty="0" err="1"/>
              <a:t>dan</a:t>
            </a:r>
            <a:r>
              <a:rPr lang="en-US" dirty="0"/>
              <a:t> </a:t>
            </a:r>
            <a:r>
              <a:rPr lang="en-US" dirty="0" err="1"/>
              <a:t>Nama</a:t>
            </a:r>
            <a:r>
              <a:rPr lang="en-US" dirty="0"/>
              <a:t> </a:t>
            </a:r>
            <a:r>
              <a:rPr lang="en-US" dirty="0" err="1"/>
              <a:t>mata</a:t>
            </a:r>
            <a:r>
              <a:rPr lang="en-US" dirty="0"/>
              <a:t> </a:t>
            </a:r>
            <a:r>
              <a:rPr lang="en-US" dirty="0" err="1"/>
              <a:t>Kuliah</a:t>
            </a:r>
            <a:endParaRPr lang="en-US" dirty="0"/>
          </a:p>
        </p:txBody>
      </p:sp>
    </p:spTree>
    <p:extLst>
      <p:ext uri="{BB962C8B-B14F-4D97-AF65-F5344CB8AC3E}">
        <p14:creationId xmlns:p14="http://schemas.microsoft.com/office/powerpoint/2010/main" val="2148283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6" name="Title 1"/>
          <p:cNvSpPr txBox="1">
            <a:spLocks/>
          </p:cNvSpPr>
          <p:nvPr userDrawn="1"/>
        </p:nvSpPr>
        <p:spPr bwMode="auto">
          <a:xfrm>
            <a:off x="579398" y="4489332"/>
            <a:ext cx="11101917" cy="2119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sz="3200" b="1" kern="1200">
                <a:solidFill>
                  <a:schemeClr val="bg1"/>
                </a:solidFill>
                <a:latin typeface="+mj-lt"/>
                <a:ea typeface="ＭＳ Ｐゴシック" charset="0"/>
                <a:cs typeface="ＭＳ Ｐゴシック" charset="0"/>
              </a:defRPr>
            </a:lvl1pPr>
            <a:lvl2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2pPr>
            <a:lvl3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3pPr>
            <a:lvl4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4pPr>
            <a:lvl5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5pPr>
            <a:lvl6pPr marL="4572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6pPr>
            <a:lvl7pPr marL="9144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7pPr>
            <a:lvl8pPr marL="13716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8pPr>
            <a:lvl9pPr marL="18288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9pPr>
          </a:lstStyle>
          <a:p>
            <a:pPr algn="ctr"/>
            <a:r>
              <a:rPr lang="en-US" sz="5400" dirty="0">
                <a:solidFill>
                  <a:srgbClr val="C00000"/>
                </a:solidFill>
                <a:latin typeface="Brush Script Std" pitchFamily="66" charset="0"/>
              </a:rPr>
              <a:t>THANK YOU</a:t>
            </a:r>
          </a:p>
        </p:txBody>
      </p:sp>
      <p:sp>
        <p:nvSpPr>
          <p:cNvPr id="16" name="Rectangle 15"/>
          <p:cNvSpPr/>
          <p:nvPr userDrawn="1"/>
        </p:nvSpPr>
        <p:spPr>
          <a:xfrm>
            <a:off x="-652" y="4670968"/>
            <a:ext cx="12189231" cy="93681"/>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endParaRPr lang="en-US" sz="1800">
              <a:solidFill>
                <a:prstClr val="white"/>
              </a:solidFill>
            </a:endParaRPr>
          </a:p>
        </p:txBody>
      </p:sp>
      <p:pic>
        <p:nvPicPr>
          <p:cNvPr id="3074" name="Picture 2" descr="C:\Users\Mystogan\Pictures\red-digital-background.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17910" b="13980"/>
          <a:stretch/>
        </p:blipFill>
        <p:spPr bwMode="auto">
          <a:xfrm>
            <a:off x="-3421" y="1"/>
            <a:ext cx="12192000" cy="467096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Mystogan\Pictures\logo-white.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05856" y="142947"/>
            <a:ext cx="4052245" cy="603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08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CB94BF-C79F-4423-AFCC-1473B0852070}" type="datetimeFigureOut">
              <a:rPr lang="id-ID" smtClean="0"/>
              <a:t>06/12/2018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CA34EFF-A5F4-46F4-A81F-05D4F5A24FC1}" type="slidenum">
              <a:rPr lang="id-ID" smtClean="0"/>
              <a:t>‹#›</a:t>
            </a:fld>
            <a:endParaRPr lang="id-ID"/>
          </a:p>
        </p:txBody>
      </p:sp>
    </p:spTree>
    <p:extLst>
      <p:ext uri="{BB962C8B-B14F-4D97-AF65-F5344CB8AC3E}">
        <p14:creationId xmlns:p14="http://schemas.microsoft.com/office/powerpoint/2010/main" val="785000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fld id="{36CB94BF-C79F-4423-AFCC-1473B0852070}" type="datetimeFigureOut">
              <a:rPr lang="id-ID" smtClean="0"/>
              <a:t>06/12/2018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CA34EFF-A5F4-46F4-A81F-05D4F5A24FC1}" type="slidenum">
              <a:rPr lang="id-ID" smtClean="0"/>
              <a:t>‹#›</a:t>
            </a:fld>
            <a:endParaRPr lang="id-ID"/>
          </a:p>
        </p:txBody>
      </p:sp>
    </p:spTree>
    <p:extLst>
      <p:ext uri="{BB962C8B-B14F-4D97-AF65-F5344CB8AC3E}">
        <p14:creationId xmlns:p14="http://schemas.microsoft.com/office/powerpoint/2010/main" val="234854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fld id="{36CB94BF-C79F-4423-AFCC-1473B0852070}" type="datetimeFigureOut">
              <a:rPr lang="id-ID" smtClean="0"/>
              <a:t>06/12/2018</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CCA34EFF-A5F4-46F4-A81F-05D4F5A24FC1}" type="slidenum">
              <a:rPr lang="id-ID" smtClean="0"/>
              <a:t>‹#›</a:t>
            </a:fld>
            <a:endParaRPr lang="id-ID"/>
          </a:p>
        </p:txBody>
      </p:sp>
    </p:spTree>
    <p:extLst>
      <p:ext uri="{BB962C8B-B14F-4D97-AF65-F5344CB8AC3E}">
        <p14:creationId xmlns:p14="http://schemas.microsoft.com/office/powerpoint/2010/main" val="226881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36CB94BF-C79F-4423-AFCC-1473B0852070}" type="datetimeFigureOut">
              <a:rPr lang="id-ID" smtClean="0"/>
              <a:t>06/12/2018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CCA34EFF-A5F4-46F4-A81F-05D4F5A24FC1}" type="slidenum">
              <a:rPr lang="id-ID" smtClean="0"/>
              <a:t>‹#›</a:t>
            </a:fld>
            <a:endParaRPr lang="id-ID"/>
          </a:p>
        </p:txBody>
      </p:sp>
    </p:spTree>
    <p:extLst>
      <p:ext uri="{BB962C8B-B14F-4D97-AF65-F5344CB8AC3E}">
        <p14:creationId xmlns:p14="http://schemas.microsoft.com/office/powerpoint/2010/main" val="3694279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CB94BF-C79F-4423-AFCC-1473B0852070}" type="datetimeFigureOut">
              <a:rPr lang="id-ID" smtClean="0"/>
              <a:t>06/12/2018</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CCA34EFF-A5F4-46F4-A81F-05D4F5A24FC1}" type="slidenum">
              <a:rPr lang="id-ID" smtClean="0"/>
              <a:t>‹#›</a:t>
            </a:fld>
            <a:endParaRPr lang="id-ID"/>
          </a:p>
        </p:txBody>
      </p:sp>
    </p:spTree>
    <p:extLst>
      <p:ext uri="{BB962C8B-B14F-4D97-AF65-F5344CB8AC3E}">
        <p14:creationId xmlns:p14="http://schemas.microsoft.com/office/powerpoint/2010/main" val="4318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CB94BF-C79F-4423-AFCC-1473B0852070}" type="datetimeFigureOut">
              <a:rPr lang="id-ID" smtClean="0"/>
              <a:t>06/12/2018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CA34EFF-A5F4-46F4-A81F-05D4F5A24FC1}" type="slidenum">
              <a:rPr lang="id-ID" smtClean="0"/>
              <a:t>‹#›</a:t>
            </a:fld>
            <a:endParaRPr lang="id-ID"/>
          </a:p>
        </p:txBody>
      </p:sp>
    </p:spTree>
    <p:extLst>
      <p:ext uri="{BB962C8B-B14F-4D97-AF65-F5344CB8AC3E}">
        <p14:creationId xmlns:p14="http://schemas.microsoft.com/office/powerpoint/2010/main" val="3001917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CB94BF-C79F-4423-AFCC-1473B0852070}" type="datetimeFigureOut">
              <a:rPr lang="id-ID" smtClean="0"/>
              <a:t>06/12/2018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CA34EFF-A5F4-46F4-A81F-05D4F5A24FC1}" type="slidenum">
              <a:rPr lang="id-ID" smtClean="0"/>
              <a:t>‹#›</a:t>
            </a:fld>
            <a:endParaRPr lang="id-ID"/>
          </a:p>
        </p:txBody>
      </p:sp>
    </p:spTree>
    <p:extLst>
      <p:ext uri="{BB962C8B-B14F-4D97-AF65-F5344CB8AC3E}">
        <p14:creationId xmlns:p14="http://schemas.microsoft.com/office/powerpoint/2010/main" val="3870700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image" Target="../media/image6.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image" Target="../media/image5.png"/><Relationship Id="rId5" Type="http://schemas.openxmlformats.org/officeDocument/2006/relationships/slideLayout" Target="../slideLayouts/slideLayout17.xml"/><Relationship Id="rId10" Type="http://schemas.openxmlformats.org/officeDocument/2006/relationships/image" Target="../media/image4.jpeg"/><Relationship Id="rId4" Type="http://schemas.openxmlformats.org/officeDocument/2006/relationships/slideLayout" Target="../slideLayouts/slideLayout16.xml"/><Relationship Id="rId9"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image" Target="../media/image6.png"/><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image" Target="../media/image5.png"/><Relationship Id="rId5" Type="http://schemas.openxmlformats.org/officeDocument/2006/relationships/slideLayout" Target="../slideLayouts/slideLayout24.xml"/><Relationship Id="rId10" Type="http://schemas.openxmlformats.org/officeDocument/2006/relationships/image" Target="../media/image4.jpeg"/><Relationship Id="rId4" Type="http://schemas.openxmlformats.org/officeDocument/2006/relationships/slideLayout" Target="../slideLayouts/slideLayout23.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CB94BF-C79F-4423-AFCC-1473B0852070}" type="datetimeFigureOut">
              <a:rPr lang="id-ID" smtClean="0"/>
              <a:t>06/12/2018</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A34EFF-A5F4-46F4-A81F-05D4F5A24FC1}" type="slidenum">
              <a:rPr lang="id-ID" smtClean="0"/>
              <a:t>‹#›</a:t>
            </a:fld>
            <a:endParaRPr lang="id-ID"/>
          </a:p>
        </p:txBody>
      </p:sp>
    </p:spTree>
    <p:extLst>
      <p:ext uri="{BB962C8B-B14F-4D97-AF65-F5344CB8AC3E}">
        <p14:creationId xmlns:p14="http://schemas.microsoft.com/office/powerpoint/2010/main" val="2979035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1" y="1"/>
            <a:ext cx="12191999" cy="685800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endParaRPr lang="en-US" sz="1800">
              <a:solidFill>
                <a:prstClr val="white"/>
              </a:solidFill>
            </a:endParaRPr>
          </a:p>
        </p:txBody>
      </p:sp>
      <p:sp>
        <p:nvSpPr>
          <p:cNvPr id="1026" name="Title Placeholder 9"/>
          <p:cNvSpPr>
            <a:spLocks noGrp="1" noChangeAspect="1"/>
          </p:cNvSpPr>
          <p:nvPr>
            <p:ph type="title"/>
          </p:nvPr>
        </p:nvSpPr>
        <p:spPr bwMode="auto">
          <a:xfrm>
            <a:off x="486834" y="1336418"/>
            <a:ext cx="11101917" cy="641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pic>
        <p:nvPicPr>
          <p:cNvPr id="5" name="Picture 2" descr="C:\Users\Mystogan\Pictures\75_big.jpg"/>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1" y="624840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4"/>
          </p:nvPr>
        </p:nvSpPr>
        <p:spPr>
          <a:xfrm>
            <a:off x="519878" y="6451887"/>
            <a:ext cx="478367" cy="365125"/>
          </a:xfrm>
          <a:prstGeom prst="rect">
            <a:avLst/>
          </a:prstGeom>
        </p:spPr>
        <p:txBody>
          <a:bodyPr vert="horz" lIns="0" tIns="45720" rIns="91440" bIns="45720" rtlCol="0" anchor="ctr"/>
          <a:lstStyle>
            <a:lvl1pPr algn="l" fontAlgn="auto">
              <a:spcBef>
                <a:spcPts val="0"/>
              </a:spcBef>
              <a:spcAft>
                <a:spcPts val="0"/>
              </a:spcAft>
              <a:defRPr sz="1050" smtClean="0">
                <a:solidFill>
                  <a:schemeClr val="bg1"/>
                </a:solidFill>
                <a:latin typeface="+mn-lt"/>
                <a:ea typeface="+mn-ea"/>
                <a:cs typeface="+mn-cs"/>
              </a:defRPr>
            </a:lvl1pPr>
          </a:lstStyle>
          <a:p>
            <a:pPr defTabSz="457200">
              <a:defRPr/>
            </a:pPr>
            <a:fld id="{02B1F015-1154-6F45-9F5A-29B4836DF7ED}" type="slidenum">
              <a:rPr lang="en-US" smtClean="0">
                <a:solidFill>
                  <a:prstClr val="white"/>
                </a:solidFill>
              </a:rPr>
              <a:pPr defTabSz="457200">
                <a:defRPr/>
              </a:pPr>
              <a:t>‹#›</a:t>
            </a:fld>
            <a:endParaRPr lang="en-US" dirty="0">
              <a:solidFill>
                <a:prstClr val="white"/>
              </a:solidFill>
            </a:endParaRPr>
          </a:p>
        </p:txBody>
      </p:sp>
      <p:sp>
        <p:nvSpPr>
          <p:cNvPr id="3" name="Date Placeholder 2"/>
          <p:cNvSpPr>
            <a:spLocks noGrp="1"/>
          </p:cNvSpPr>
          <p:nvPr>
            <p:ph type="dt" sz="half" idx="2"/>
          </p:nvPr>
        </p:nvSpPr>
        <p:spPr>
          <a:xfrm>
            <a:off x="1080795" y="6451887"/>
            <a:ext cx="2190749" cy="365125"/>
          </a:xfrm>
          <a:prstGeom prst="rect">
            <a:avLst/>
          </a:prstGeom>
        </p:spPr>
        <p:txBody>
          <a:bodyPr vert="horz" lIns="0" tIns="45720" rIns="91440" bIns="45720" rtlCol="0" anchor="ctr"/>
          <a:lstStyle>
            <a:lvl1pPr algn="l" fontAlgn="auto">
              <a:spcBef>
                <a:spcPts val="0"/>
              </a:spcBef>
              <a:spcAft>
                <a:spcPts val="0"/>
              </a:spcAft>
              <a:defRPr sz="1050" smtClean="0">
                <a:solidFill>
                  <a:schemeClr val="bg1"/>
                </a:solidFill>
                <a:latin typeface="+mn-lt"/>
                <a:ea typeface="+mn-ea"/>
                <a:cs typeface="+mn-cs"/>
              </a:defRPr>
            </a:lvl1pPr>
          </a:lstStyle>
          <a:p>
            <a:pPr defTabSz="457200">
              <a:defRPr/>
            </a:pPr>
            <a:fld id="{C49DE922-2F34-1241-8A40-1B6D2996FA4E}" type="datetime1">
              <a:rPr lang="en-US" smtClean="0">
                <a:solidFill>
                  <a:prstClr val="white"/>
                </a:solidFill>
              </a:rPr>
              <a:pPr defTabSz="457200">
                <a:defRPr/>
              </a:pPr>
              <a:t>12/6/2018</a:t>
            </a:fld>
            <a:endParaRPr lang="en-US" dirty="0">
              <a:solidFill>
                <a:prstClr val="white"/>
              </a:solidFill>
            </a:endParaRPr>
          </a:p>
        </p:txBody>
      </p:sp>
      <p:sp>
        <p:nvSpPr>
          <p:cNvPr id="1030" name="Rectangle 3"/>
          <p:cNvSpPr>
            <a:spLocks noChangeArrowheads="1"/>
          </p:cNvSpPr>
          <p:nvPr/>
        </p:nvSpPr>
        <p:spPr bwMode="auto">
          <a:xfrm rot="-5400000">
            <a:off x="12884416" y="5910799"/>
            <a:ext cx="170973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457200" fontAlgn="base">
              <a:spcBef>
                <a:spcPct val="0"/>
              </a:spcBef>
              <a:spcAft>
                <a:spcPct val="0"/>
              </a:spcAft>
            </a:pPr>
            <a:r>
              <a:rPr lang="en-US" sz="600" dirty="0">
                <a:solidFill>
                  <a:srgbClr val="7F7F7F"/>
                </a:solidFill>
                <a:ea typeface="ＭＳ Ｐゴシック" charset="0"/>
              </a:rPr>
              <a:t>12-CRS-0106 REVISED 8 FEB 2013</a:t>
            </a:r>
          </a:p>
        </p:txBody>
      </p:sp>
      <p:sp>
        <p:nvSpPr>
          <p:cNvPr id="1031" name="Text Placeholder 11"/>
          <p:cNvSpPr>
            <a:spLocks noGrp="1"/>
          </p:cNvSpPr>
          <p:nvPr>
            <p:ph type="body" idx="1"/>
          </p:nvPr>
        </p:nvSpPr>
        <p:spPr bwMode="auto">
          <a:xfrm>
            <a:off x="486834" y="1977656"/>
            <a:ext cx="11101917" cy="405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3"/>
          <p:cNvPicPr>
            <a:picLocks noChangeAspect="1" noChangeArrowheads="1"/>
          </p:cNvPicPr>
          <p:nvPr userDrawn="1"/>
        </p:nvPicPr>
        <p:blipFill>
          <a:blip r:embed="rId11">
            <a:extLst>
              <a:ext uri="{28A0092B-C50C-407E-A947-70E740481C1C}">
                <a14:useLocalDpi xmlns:a14="http://schemas.microsoft.com/office/drawing/2010/main" val="0"/>
              </a:ext>
            </a:extLst>
          </a:blip>
          <a:stretch>
            <a:fillRect/>
          </a:stretch>
        </p:blipFill>
        <p:spPr bwMode="auto">
          <a:xfrm>
            <a:off x="5" y="0"/>
            <a:ext cx="12191991" cy="1247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27052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p:txStyles>
    <p:titleStyle>
      <a:lvl1pPr algn="l" defTabSz="457200" rtl="0" eaLnBrk="1" fontAlgn="base" hangingPunct="1">
        <a:spcBef>
          <a:spcPct val="0"/>
        </a:spcBef>
        <a:spcAft>
          <a:spcPct val="0"/>
        </a:spcAft>
        <a:defRPr sz="2800" b="1" kern="1200">
          <a:solidFill>
            <a:schemeClr val="tx1">
              <a:lumMod val="75000"/>
              <a:lumOff val="25000"/>
            </a:schemeClr>
          </a:solidFill>
          <a:latin typeface="+mj-lt"/>
          <a:ea typeface="ＭＳ Ｐゴシック" charset="0"/>
          <a:cs typeface="ＭＳ Ｐゴシック" charset="0"/>
        </a:defRPr>
      </a:lvl1pPr>
      <a:lvl2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2pPr>
      <a:lvl3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3pPr>
      <a:lvl4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4pPr>
      <a:lvl5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5pPr>
      <a:lvl6pPr marL="4572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6pPr>
      <a:lvl7pPr marL="9144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7pPr>
      <a:lvl8pPr marL="13716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8pPr>
      <a:lvl9pPr marL="18288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9pPr>
    </p:titleStyle>
    <p:bodyStyle>
      <a:lvl1pPr marL="346075" indent="-346075" algn="l" defTabSz="457200" rtl="0" eaLnBrk="1" fontAlgn="base" hangingPunct="1">
        <a:spcBef>
          <a:spcPts val="1800"/>
        </a:spcBef>
        <a:spcAft>
          <a:spcPct val="0"/>
        </a:spcAft>
        <a:buSzPct val="135000"/>
        <a:buBlip>
          <a:blip r:embed="rId12"/>
        </a:buBlip>
        <a:defRPr sz="2400" kern="1200">
          <a:solidFill>
            <a:schemeClr val="tx1"/>
          </a:solidFill>
          <a:latin typeface="+mn-lt"/>
          <a:ea typeface="ＭＳ Ｐゴシック" charset="0"/>
          <a:cs typeface="ＭＳ Ｐゴシック" charset="0"/>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tx1"/>
          </a:solidFill>
          <a:latin typeface="+mn-lt"/>
          <a:ea typeface="ＭＳ Ｐゴシック" charset="0"/>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tx1"/>
          </a:solidFill>
          <a:latin typeface="+mn-lt"/>
          <a:ea typeface="ＭＳ Ｐゴシック" charset="0"/>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tx1"/>
          </a:solidFill>
          <a:latin typeface="+mn-lt"/>
          <a:ea typeface="ＭＳ Ｐゴシック" charset="0"/>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1" y="1"/>
            <a:ext cx="12191999" cy="685800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endParaRPr lang="en-US" sz="1800">
              <a:solidFill>
                <a:prstClr val="white"/>
              </a:solidFill>
            </a:endParaRPr>
          </a:p>
        </p:txBody>
      </p:sp>
      <p:sp>
        <p:nvSpPr>
          <p:cNvPr id="1026" name="Title Placeholder 9"/>
          <p:cNvSpPr>
            <a:spLocks noGrp="1" noChangeAspect="1"/>
          </p:cNvSpPr>
          <p:nvPr>
            <p:ph type="title"/>
          </p:nvPr>
        </p:nvSpPr>
        <p:spPr bwMode="auto">
          <a:xfrm>
            <a:off x="486834" y="1336418"/>
            <a:ext cx="11101917" cy="641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pic>
        <p:nvPicPr>
          <p:cNvPr id="5" name="Picture 2" descr="C:\Users\Mystogan\Pictures\75_big.jpg"/>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1" y="624840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4"/>
          </p:nvPr>
        </p:nvSpPr>
        <p:spPr>
          <a:xfrm>
            <a:off x="519878" y="6451887"/>
            <a:ext cx="478367" cy="365125"/>
          </a:xfrm>
          <a:prstGeom prst="rect">
            <a:avLst/>
          </a:prstGeom>
        </p:spPr>
        <p:txBody>
          <a:bodyPr vert="horz" lIns="0" tIns="45720" rIns="91440" bIns="45720" rtlCol="0" anchor="ctr"/>
          <a:lstStyle>
            <a:lvl1pPr algn="l" fontAlgn="auto">
              <a:spcBef>
                <a:spcPts val="0"/>
              </a:spcBef>
              <a:spcAft>
                <a:spcPts val="0"/>
              </a:spcAft>
              <a:defRPr sz="1050" smtClean="0">
                <a:solidFill>
                  <a:schemeClr val="bg1"/>
                </a:solidFill>
                <a:latin typeface="+mn-lt"/>
                <a:ea typeface="+mn-ea"/>
                <a:cs typeface="+mn-cs"/>
              </a:defRPr>
            </a:lvl1pPr>
          </a:lstStyle>
          <a:p>
            <a:pPr defTabSz="457200">
              <a:defRPr/>
            </a:pPr>
            <a:fld id="{02B1F015-1154-6F45-9F5A-29B4836DF7ED}" type="slidenum">
              <a:rPr lang="en-US" smtClean="0">
                <a:solidFill>
                  <a:prstClr val="white"/>
                </a:solidFill>
              </a:rPr>
              <a:pPr defTabSz="457200">
                <a:defRPr/>
              </a:pPr>
              <a:t>‹#›</a:t>
            </a:fld>
            <a:endParaRPr lang="en-US" dirty="0">
              <a:solidFill>
                <a:prstClr val="white"/>
              </a:solidFill>
            </a:endParaRPr>
          </a:p>
        </p:txBody>
      </p:sp>
      <p:sp>
        <p:nvSpPr>
          <p:cNvPr id="3" name="Date Placeholder 2"/>
          <p:cNvSpPr>
            <a:spLocks noGrp="1"/>
          </p:cNvSpPr>
          <p:nvPr>
            <p:ph type="dt" sz="half" idx="2"/>
          </p:nvPr>
        </p:nvSpPr>
        <p:spPr>
          <a:xfrm>
            <a:off x="1080795" y="6451887"/>
            <a:ext cx="2190749" cy="365125"/>
          </a:xfrm>
          <a:prstGeom prst="rect">
            <a:avLst/>
          </a:prstGeom>
        </p:spPr>
        <p:txBody>
          <a:bodyPr vert="horz" lIns="0" tIns="45720" rIns="91440" bIns="45720" rtlCol="0" anchor="ctr"/>
          <a:lstStyle>
            <a:lvl1pPr algn="l" fontAlgn="auto">
              <a:spcBef>
                <a:spcPts val="0"/>
              </a:spcBef>
              <a:spcAft>
                <a:spcPts val="0"/>
              </a:spcAft>
              <a:defRPr sz="1050" smtClean="0">
                <a:solidFill>
                  <a:schemeClr val="bg1"/>
                </a:solidFill>
                <a:latin typeface="+mn-lt"/>
                <a:ea typeface="+mn-ea"/>
                <a:cs typeface="+mn-cs"/>
              </a:defRPr>
            </a:lvl1pPr>
          </a:lstStyle>
          <a:p>
            <a:pPr defTabSz="457200">
              <a:defRPr/>
            </a:pPr>
            <a:fld id="{C49DE922-2F34-1241-8A40-1B6D2996FA4E}" type="datetime1">
              <a:rPr lang="en-US" smtClean="0">
                <a:solidFill>
                  <a:prstClr val="white"/>
                </a:solidFill>
              </a:rPr>
              <a:pPr defTabSz="457200">
                <a:defRPr/>
              </a:pPr>
              <a:t>12/6/2018</a:t>
            </a:fld>
            <a:endParaRPr lang="en-US" dirty="0">
              <a:solidFill>
                <a:prstClr val="white"/>
              </a:solidFill>
            </a:endParaRPr>
          </a:p>
        </p:txBody>
      </p:sp>
      <p:sp>
        <p:nvSpPr>
          <p:cNvPr id="1030" name="Rectangle 3"/>
          <p:cNvSpPr>
            <a:spLocks noChangeArrowheads="1"/>
          </p:cNvSpPr>
          <p:nvPr/>
        </p:nvSpPr>
        <p:spPr bwMode="auto">
          <a:xfrm rot="-5400000">
            <a:off x="12884416" y="5910799"/>
            <a:ext cx="170973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457200" fontAlgn="base">
              <a:spcBef>
                <a:spcPct val="0"/>
              </a:spcBef>
              <a:spcAft>
                <a:spcPct val="0"/>
              </a:spcAft>
            </a:pPr>
            <a:r>
              <a:rPr lang="en-US" sz="600" dirty="0">
                <a:solidFill>
                  <a:srgbClr val="7F7F7F"/>
                </a:solidFill>
                <a:ea typeface="ＭＳ Ｐゴシック" charset="0"/>
              </a:rPr>
              <a:t>12-CRS-0106 REVISED 8 FEB 2013</a:t>
            </a:r>
          </a:p>
        </p:txBody>
      </p:sp>
      <p:sp>
        <p:nvSpPr>
          <p:cNvPr id="1031" name="Text Placeholder 11"/>
          <p:cNvSpPr>
            <a:spLocks noGrp="1"/>
          </p:cNvSpPr>
          <p:nvPr>
            <p:ph type="body" idx="1"/>
          </p:nvPr>
        </p:nvSpPr>
        <p:spPr bwMode="auto">
          <a:xfrm>
            <a:off x="486834" y="1977656"/>
            <a:ext cx="11101917" cy="405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3"/>
          <p:cNvPicPr>
            <a:picLocks noChangeAspect="1" noChangeArrowheads="1"/>
          </p:cNvPicPr>
          <p:nvPr userDrawn="1"/>
        </p:nvPicPr>
        <p:blipFill>
          <a:blip r:embed="rId11">
            <a:extLst>
              <a:ext uri="{28A0092B-C50C-407E-A947-70E740481C1C}">
                <a14:useLocalDpi xmlns:a14="http://schemas.microsoft.com/office/drawing/2010/main" val="0"/>
              </a:ext>
            </a:extLst>
          </a:blip>
          <a:stretch>
            <a:fillRect/>
          </a:stretch>
        </p:blipFill>
        <p:spPr bwMode="auto">
          <a:xfrm>
            <a:off x="5" y="0"/>
            <a:ext cx="12191991" cy="1247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28163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Lst>
  <p:hf hdr="0" ftr="0"/>
  <p:txStyles>
    <p:titleStyle>
      <a:lvl1pPr algn="l" defTabSz="457200" rtl="0" eaLnBrk="1" fontAlgn="base" hangingPunct="1">
        <a:spcBef>
          <a:spcPct val="0"/>
        </a:spcBef>
        <a:spcAft>
          <a:spcPct val="0"/>
        </a:spcAft>
        <a:defRPr sz="2800" b="1" kern="1200">
          <a:solidFill>
            <a:schemeClr val="tx1">
              <a:lumMod val="75000"/>
              <a:lumOff val="25000"/>
            </a:schemeClr>
          </a:solidFill>
          <a:latin typeface="+mj-lt"/>
          <a:ea typeface="ＭＳ Ｐゴシック" charset="0"/>
          <a:cs typeface="ＭＳ Ｐゴシック" charset="0"/>
        </a:defRPr>
      </a:lvl1pPr>
      <a:lvl2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2pPr>
      <a:lvl3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3pPr>
      <a:lvl4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4pPr>
      <a:lvl5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5pPr>
      <a:lvl6pPr marL="4572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6pPr>
      <a:lvl7pPr marL="9144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7pPr>
      <a:lvl8pPr marL="13716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8pPr>
      <a:lvl9pPr marL="18288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9pPr>
    </p:titleStyle>
    <p:bodyStyle>
      <a:lvl1pPr marL="346075" indent="-346075" algn="l" defTabSz="457200" rtl="0" eaLnBrk="1" fontAlgn="base" hangingPunct="1">
        <a:spcBef>
          <a:spcPts val="1800"/>
        </a:spcBef>
        <a:spcAft>
          <a:spcPct val="0"/>
        </a:spcAft>
        <a:buSzPct val="135000"/>
        <a:buBlip>
          <a:blip r:embed="rId12"/>
        </a:buBlip>
        <a:defRPr sz="2400" kern="1200">
          <a:solidFill>
            <a:schemeClr val="tx1"/>
          </a:solidFill>
          <a:latin typeface="+mn-lt"/>
          <a:ea typeface="ＭＳ Ｐゴシック" charset="0"/>
          <a:cs typeface="ＭＳ Ｐゴシック" charset="0"/>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tx1"/>
          </a:solidFill>
          <a:latin typeface="+mn-lt"/>
          <a:ea typeface="ＭＳ Ｐゴシック" charset="0"/>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tx1"/>
          </a:solidFill>
          <a:latin typeface="+mn-lt"/>
          <a:ea typeface="ＭＳ Ｐゴシック" charset="0"/>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tx1"/>
          </a:solidFill>
          <a:latin typeface="+mn-lt"/>
          <a:ea typeface="ＭＳ Ｐゴシック" charset="0"/>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p:txBody>
          <a:bodyPr/>
          <a:lstStyle/>
          <a:p>
            <a:r>
              <a:rPr lang="en-US" dirty="0" err="1"/>
              <a:t>Teori</a:t>
            </a:r>
            <a:r>
              <a:rPr lang="en-US" dirty="0"/>
              <a:t> Bahasa dan Automata</a:t>
            </a:r>
          </a:p>
        </p:txBody>
      </p:sp>
      <p:sp>
        <p:nvSpPr>
          <p:cNvPr id="11" name="Subtitle 10"/>
          <p:cNvSpPr>
            <a:spLocks noGrp="1"/>
          </p:cNvSpPr>
          <p:nvPr>
            <p:ph type="subTitle" idx="1"/>
          </p:nvPr>
        </p:nvSpPr>
        <p:spPr>
          <a:xfrm>
            <a:off x="1646245" y="2227425"/>
            <a:ext cx="10545755" cy="647660"/>
          </a:xfrm>
        </p:spPr>
        <p:txBody>
          <a:bodyPr>
            <a:normAutofit/>
          </a:bodyPr>
          <a:lstStyle/>
          <a:p>
            <a:r>
              <a:rPr lang="id-ID" dirty="0"/>
              <a:t>I Wayan Krisna Gita Santika	1301170109</a:t>
            </a:r>
            <a:br>
              <a:rPr lang="en-US" dirty="0"/>
            </a:br>
            <a:r>
              <a:rPr lang="id-ID" dirty="0"/>
              <a:t>Naufal Farras Deofanny 	1301170109	 </a:t>
            </a:r>
            <a:endParaRPr lang="en-US" dirty="0"/>
          </a:p>
          <a:p>
            <a:endParaRPr lang="en-US" dirty="0"/>
          </a:p>
        </p:txBody>
      </p:sp>
      <p:sp>
        <p:nvSpPr>
          <p:cNvPr id="12" name="Text Placeholder 11"/>
          <p:cNvSpPr>
            <a:spLocks noGrp="1"/>
          </p:cNvSpPr>
          <p:nvPr>
            <p:ph type="body" sz="quarter" idx="13"/>
          </p:nvPr>
        </p:nvSpPr>
        <p:spPr>
          <a:xfrm>
            <a:off x="1657853" y="2918001"/>
            <a:ext cx="8563107" cy="292559"/>
          </a:xfrm>
        </p:spPr>
        <p:txBody>
          <a:bodyPr>
            <a:normAutofit lnSpcReduction="10000"/>
          </a:bodyPr>
          <a:lstStyle/>
          <a:p>
            <a:r>
              <a:rPr lang="en-US" dirty="0" err="1"/>
              <a:t>Kelompok</a:t>
            </a:r>
            <a:r>
              <a:rPr lang="en-US" dirty="0"/>
              <a:t> </a:t>
            </a:r>
            <a:r>
              <a:rPr lang="id-ID" dirty="0"/>
              <a:t>3</a:t>
            </a:r>
            <a:endParaRPr lang="en-US" dirty="0"/>
          </a:p>
        </p:txBody>
      </p:sp>
      <p:sp>
        <p:nvSpPr>
          <p:cNvPr id="5" name="Date Placeholder 4"/>
          <p:cNvSpPr>
            <a:spLocks noGrp="1"/>
          </p:cNvSpPr>
          <p:nvPr>
            <p:ph type="dt" sz="half" idx="14"/>
          </p:nvPr>
        </p:nvSpPr>
        <p:spPr/>
        <p:txBody>
          <a:bodyPr/>
          <a:lstStyle/>
          <a:p>
            <a:pPr>
              <a:defRPr/>
            </a:pPr>
            <a:fld id="{061DBC4B-18FA-4641-AED3-09167062A95C}" type="datetime1">
              <a:rPr lang="en-US" smtClean="0">
                <a:solidFill>
                  <a:prstClr val="black"/>
                </a:solidFill>
              </a:rPr>
              <a:pPr>
                <a:defRPr/>
              </a:pPr>
              <a:t>12/6/2018</a:t>
            </a:fld>
            <a:endParaRPr lang="en-US" dirty="0">
              <a:solidFill>
                <a:prstClr val="black"/>
              </a:solidFill>
            </a:endParaRPr>
          </a:p>
        </p:txBody>
      </p:sp>
      <p:sp>
        <p:nvSpPr>
          <p:cNvPr id="6" name="Slide Number Placeholder 5"/>
          <p:cNvSpPr>
            <a:spLocks noGrp="1"/>
          </p:cNvSpPr>
          <p:nvPr>
            <p:ph type="sldNum" sz="quarter" idx="15"/>
          </p:nvPr>
        </p:nvSpPr>
        <p:spPr/>
        <p:txBody>
          <a:bodyPr/>
          <a:lstStyle/>
          <a:p>
            <a:pPr>
              <a:defRPr/>
            </a:pPr>
            <a:fld id="{FA0FCE97-1E5D-3942-9893-29D29393C492}" type="slidenum">
              <a:rPr lang="en-US" smtClean="0">
                <a:solidFill>
                  <a:prstClr val="black"/>
                </a:solidFill>
              </a:rPr>
              <a:pPr>
                <a:defRPr/>
              </a:pPr>
              <a:t>1</a:t>
            </a:fld>
            <a:endParaRPr lang="en-US" dirty="0">
              <a:solidFill>
                <a:prstClr val="black"/>
              </a:solidFill>
            </a:endParaRPr>
          </a:p>
        </p:txBody>
      </p:sp>
      <p:sp>
        <p:nvSpPr>
          <p:cNvPr id="7" name="Subtitle 2"/>
          <p:cNvSpPr txBox="1">
            <a:spLocks/>
          </p:cNvSpPr>
          <p:nvPr/>
        </p:nvSpPr>
        <p:spPr bwMode="auto">
          <a:xfrm>
            <a:off x="5507387" y="3769360"/>
            <a:ext cx="5629596" cy="1819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algn="r">
              <a:lnSpc>
                <a:spcPct val="90000"/>
              </a:lnSpc>
              <a:spcBef>
                <a:spcPts val="1800"/>
              </a:spcBef>
              <a:buSzPct val="135000"/>
              <a:defRPr/>
            </a:pPr>
            <a:r>
              <a:rPr lang="id-ID" sz="2000" dirty="0">
                <a:solidFill>
                  <a:prstClr val="black"/>
                </a:solidFill>
                <a:latin typeface="Verdana"/>
                <a:ea typeface="ＭＳ Ｐゴシック" charset="0"/>
                <a:cs typeface="Verdana"/>
              </a:rPr>
              <a:t>KEVALIDAN STRUKTUR KALIMAT BEBAHASA INDONESIA</a:t>
            </a:r>
            <a:endParaRPr lang="en-US" sz="2000" dirty="0">
              <a:solidFill>
                <a:prstClr val="black"/>
              </a:solidFill>
              <a:latin typeface="Verdana"/>
              <a:ea typeface="ＭＳ Ｐゴシック" charset="0"/>
              <a:cs typeface="Verdana"/>
            </a:endParaRPr>
          </a:p>
        </p:txBody>
      </p:sp>
    </p:spTree>
    <p:extLst>
      <p:ext uri="{BB962C8B-B14F-4D97-AF65-F5344CB8AC3E}">
        <p14:creationId xmlns:p14="http://schemas.microsoft.com/office/powerpoint/2010/main" val="2566011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D788097-505D-4794-A10D-D31B1BCC7ED2}"/>
              </a:ext>
            </a:extLst>
          </p:cNvPr>
          <p:cNvSpPr>
            <a:spLocks noGrp="1"/>
          </p:cNvSpPr>
          <p:nvPr>
            <p:ph type="sldNum" sz="quarter" idx="15"/>
          </p:nvPr>
        </p:nvSpPr>
        <p:spPr/>
        <p:txBody>
          <a:bodyPr/>
          <a:lstStyle/>
          <a:p>
            <a:pPr>
              <a:defRPr/>
            </a:pPr>
            <a:fld id="{1F2884EB-C6E3-684C-A39B-0E652C4E0E60}" type="slidenum">
              <a:rPr lang="en-US" smtClean="0">
                <a:solidFill>
                  <a:prstClr val="white"/>
                </a:solidFill>
              </a:rPr>
              <a:pPr>
                <a:defRPr/>
              </a:pPr>
              <a:t>10</a:t>
            </a:fld>
            <a:endParaRPr lang="en-US" dirty="0">
              <a:solidFill>
                <a:prstClr val="white"/>
              </a:solidFill>
            </a:endParaRPr>
          </a:p>
        </p:txBody>
      </p:sp>
      <p:sp>
        <p:nvSpPr>
          <p:cNvPr id="4" name="Date Placeholder 3">
            <a:extLst>
              <a:ext uri="{FF2B5EF4-FFF2-40B4-BE49-F238E27FC236}">
                <a16:creationId xmlns:a16="http://schemas.microsoft.com/office/drawing/2014/main" id="{D2AF47B9-377E-418A-A27C-C915E0B51808}"/>
              </a:ext>
            </a:extLst>
          </p:cNvPr>
          <p:cNvSpPr>
            <a:spLocks noGrp="1"/>
          </p:cNvSpPr>
          <p:nvPr>
            <p:ph type="dt" sz="half" idx="16"/>
          </p:nvPr>
        </p:nvSpPr>
        <p:spPr/>
        <p:txBody>
          <a:bodyPr/>
          <a:lstStyle/>
          <a:p>
            <a:pPr>
              <a:defRPr/>
            </a:pPr>
            <a:fld id="{3137D54C-61CE-1041-9449-8583DE2630BB}" type="datetime1">
              <a:rPr lang="en-US" smtClean="0">
                <a:solidFill>
                  <a:prstClr val="white"/>
                </a:solidFill>
              </a:rPr>
              <a:pPr>
                <a:defRPr/>
              </a:pPr>
              <a:t>12/6/2018</a:t>
            </a:fld>
            <a:endParaRPr lang="en-US" dirty="0">
              <a:solidFill>
                <a:prstClr val="white"/>
              </a:solidFill>
            </a:endParaRPr>
          </a:p>
        </p:txBody>
      </p:sp>
      <p:sp>
        <p:nvSpPr>
          <p:cNvPr id="5" name="Title 4">
            <a:extLst>
              <a:ext uri="{FF2B5EF4-FFF2-40B4-BE49-F238E27FC236}">
                <a16:creationId xmlns:a16="http://schemas.microsoft.com/office/drawing/2014/main" id="{D2907211-2FF7-458E-9F9A-DEB573EC1DA7}"/>
              </a:ext>
            </a:extLst>
          </p:cNvPr>
          <p:cNvSpPr>
            <a:spLocks noGrp="1"/>
          </p:cNvSpPr>
          <p:nvPr>
            <p:ph type="title"/>
          </p:nvPr>
        </p:nvSpPr>
        <p:spPr/>
        <p:txBody>
          <a:bodyPr/>
          <a:lstStyle/>
          <a:p>
            <a:r>
              <a:rPr lang="en-US" dirty="0"/>
              <a:t>Screenshot Program(2)</a:t>
            </a:r>
          </a:p>
        </p:txBody>
      </p:sp>
      <p:sp>
        <p:nvSpPr>
          <p:cNvPr id="6" name="Text Placeholder 5">
            <a:extLst>
              <a:ext uri="{FF2B5EF4-FFF2-40B4-BE49-F238E27FC236}">
                <a16:creationId xmlns:a16="http://schemas.microsoft.com/office/drawing/2014/main" id="{2276A481-510F-43DE-BF0F-17BFAA7FDD14}"/>
              </a:ext>
            </a:extLst>
          </p:cNvPr>
          <p:cNvSpPr>
            <a:spLocks noGrp="1"/>
          </p:cNvSpPr>
          <p:nvPr>
            <p:ph type="body" sz="quarter" idx="17"/>
          </p:nvPr>
        </p:nvSpPr>
        <p:spPr/>
        <p:txBody>
          <a:bodyPr/>
          <a:lstStyle/>
          <a:p>
            <a:endParaRPr lang="en-US" dirty="0"/>
          </a:p>
        </p:txBody>
      </p:sp>
      <p:pic>
        <p:nvPicPr>
          <p:cNvPr id="7" name="Picture 6">
            <a:extLst>
              <a:ext uri="{FF2B5EF4-FFF2-40B4-BE49-F238E27FC236}">
                <a16:creationId xmlns:a16="http://schemas.microsoft.com/office/drawing/2014/main" id="{D45A071A-87F5-4116-AE8C-E329584E8703}"/>
              </a:ext>
            </a:extLst>
          </p:cNvPr>
          <p:cNvPicPr>
            <a:picLocks noChangeAspect="1"/>
          </p:cNvPicPr>
          <p:nvPr/>
        </p:nvPicPr>
        <p:blipFill>
          <a:blip r:embed="rId2"/>
          <a:stretch>
            <a:fillRect/>
          </a:stretch>
        </p:blipFill>
        <p:spPr>
          <a:xfrm>
            <a:off x="2092569" y="1947741"/>
            <a:ext cx="8006862" cy="4503860"/>
          </a:xfrm>
          <a:prstGeom prst="rect">
            <a:avLst/>
          </a:prstGeom>
        </p:spPr>
      </p:pic>
    </p:spTree>
    <p:extLst>
      <p:ext uri="{BB962C8B-B14F-4D97-AF65-F5344CB8AC3E}">
        <p14:creationId xmlns:p14="http://schemas.microsoft.com/office/powerpoint/2010/main" val="1835805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D788097-505D-4794-A10D-D31B1BCC7ED2}"/>
              </a:ext>
            </a:extLst>
          </p:cNvPr>
          <p:cNvSpPr>
            <a:spLocks noGrp="1"/>
          </p:cNvSpPr>
          <p:nvPr>
            <p:ph type="sldNum" sz="quarter" idx="15"/>
          </p:nvPr>
        </p:nvSpPr>
        <p:spPr/>
        <p:txBody>
          <a:bodyPr/>
          <a:lstStyle/>
          <a:p>
            <a:pPr>
              <a:defRPr/>
            </a:pPr>
            <a:fld id="{1F2884EB-C6E3-684C-A39B-0E652C4E0E60}" type="slidenum">
              <a:rPr lang="en-US" smtClean="0">
                <a:solidFill>
                  <a:prstClr val="white"/>
                </a:solidFill>
              </a:rPr>
              <a:pPr>
                <a:defRPr/>
              </a:pPr>
              <a:t>11</a:t>
            </a:fld>
            <a:endParaRPr lang="en-US" dirty="0">
              <a:solidFill>
                <a:prstClr val="white"/>
              </a:solidFill>
            </a:endParaRPr>
          </a:p>
        </p:txBody>
      </p:sp>
      <p:sp>
        <p:nvSpPr>
          <p:cNvPr id="4" name="Date Placeholder 3">
            <a:extLst>
              <a:ext uri="{FF2B5EF4-FFF2-40B4-BE49-F238E27FC236}">
                <a16:creationId xmlns:a16="http://schemas.microsoft.com/office/drawing/2014/main" id="{D2AF47B9-377E-418A-A27C-C915E0B51808}"/>
              </a:ext>
            </a:extLst>
          </p:cNvPr>
          <p:cNvSpPr>
            <a:spLocks noGrp="1"/>
          </p:cNvSpPr>
          <p:nvPr>
            <p:ph type="dt" sz="half" idx="16"/>
          </p:nvPr>
        </p:nvSpPr>
        <p:spPr/>
        <p:txBody>
          <a:bodyPr/>
          <a:lstStyle/>
          <a:p>
            <a:pPr>
              <a:defRPr/>
            </a:pPr>
            <a:fld id="{3137D54C-61CE-1041-9449-8583DE2630BB}" type="datetime1">
              <a:rPr lang="en-US" smtClean="0">
                <a:solidFill>
                  <a:prstClr val="white"/>
                </a:solidFill>
              </a:rPr>
              <a:pPr>
                <a:defRPr/>
              </a:pPr>
              <a:t>12/6/2018</a:t>
            </a:fld>
            <a:endParaRPr lang="en-US" dirty="0">
              <a:solidFill>
                <a:prstClr val="white"/>
              </a:solidFill>
            </a:endParaRPr>
          </a:p>
        </p:txBody>
      </p:sp>
      <p:sp>
        <p:nvSpPr>
          <p:cNvPr id="5" name="Title 4">
            <a:extLst>
              <a:ext uri="{FF2B5EF4-FFF2-40B4-BE49-F238E27FC236}">
                <a16:creationId xmlns:a16="http://schemas.microsoft.com/office/drawing/2014/main" id="{D2907211-2FF7-458E-9F9A-DEB573EC1DA7}"/>
              </a:ext>
            </a:extLst>
          </p:cNvPr>
          <p:cNvSpPr>
            <a:spLocks noGrp="1"/>
          </p:cNvSpPr>
          <p:nvPr>
            <p:ph type="title"/>
          </p:nvPr>
        </p:nvSpPr>
        <p:spPr/>
        <p:txBody>
          <a:bodyPr/>
          <a:lstStyle/>
          <a:p>
            <a:r>
              <a:rPr lang="en-US" dirty="0"/>
              <a:t>Screenshot Program(3)</a:t>
            </a:r>
          </a:p>
        </p:txBody>
      </p:sp>
      <p:sp>
        <p:nvSpPr>
          <p:cNvPr id="6" name="Text Placeholder 5">
            <a:extLst>
              <a:ext uri="{FF2B5EF4-FFF2-40B4-BE49-F238E27FC236}">
                <a16:creationId xmlns:a16="http://schemas.microsoft.com/office/drawing/2014/main" id="{2276A481-510F-43DE-BF0F-17BFAA7FDD14}"/>
              </a:ext>
            </a:extLst>
          </p:cNvPr>
          <p:cNvSpPr>
            <a:spLocks noGrp="1"/>
          </p:cNvSpPr>
          <p:nvPr>
            <p:ph type="body" sz="quarter" idx="17"/>
          </p:nvPr>
        </p:nvSpPr>
        <p:spPr/>
        <p:txBody>
          <a:bodyPr/>
          <a:lstStyle/>
          <a:p>
            <a:endParaRPr lang="en-US" dirty="0"/>
          </a:p>
        </p:txBody>
      </p:sp>
      <p:pic>
        <p:nvPicPr>
          <p:cNvPr id="7" name="Picture 6">
            <a:extLst>
              <a:ext uri="{FF2B5EF4-FFF2-40B4-BE49-F238E27FC236}">
                <a16:creationId xmlns:a16="http://schemas.microsoft.com/office/drawing/2014/main" id="{1BA36D63-506D-4DE6-AD8D-3D794B3811F2}"/>
              </a:ext>
            </a:extLst>
          </p:cNvPr>
          <p:cNvPicPr>
            <a:picLocks noChangeAspect="1"/>
          </p:cNvPicPr>
          <p:nvPr/>
        </p:nvPicPr>
        <p:blipFill>
          <a:blip r:embed="rId2"/>
          <a:stretch>
            <a:fillRect/>
          </a:stretch>
        </p:blipFill>
        <p:spPr>
          <a:xfrm>
            <a:off x="2082311" y="1936201"/>
            <a:ext cx="8027377" cy="4515400"/>
          </a:xfrm>
          <a:prstGeom prst="rect">
            <a:avLst/>
          </a:prstGeom>
        </p:spPr>
      </p:pic>
    </p:spTree>
    <p:extLst>
      <p:ext uri="{BB962C8B-B14F-4D97-AF65-F5344CB8AC3E}">
        <p14:creationId xmlns:p14="http://schemas.microsoft.com/office/powerpoint/2010/main" val="497401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D788097-505D-4794-A10D-D31B1BCC7ED2}"/>
              </a:ext>
            </a:extLst>
          </p:cNvPr>
          <p:cNvSpPr>
            <a:spLocks noGrp="1"/>
          </p:cNvSpPr>
          <p:nvPr>
            <p:ph type="sldNum" sz="quarter" idx="15"/>
          </p:nvPr>
        </p:nvSpPr>
        <p:spPr/>
        <p:txBody>
          <a:bodyPr/>
          <a:lstStyle/>
          <a:p>
            <a:pPr>
              <a:defRPr/>
            </a:pPr>
            <a:fld id="{1F2884EB-C6E3-684C-A39B-0E652C4E0E60}" type="slidenum">
              <a:rPr lang="en-US" smtClean="0">
                <a:solidFill>
                  <a:prstClr val="white"/>
                </a:solidFill>
              </a:rPr>
              <a:pPr>
                <a:defRPr/>
              </a:pPr>
              <a:t>12</a:t>
            </a:fld>
            <a:endParaRPr lang="en-US" dirty="0">
              <a:solidFill>
                <a:prstClr val="white"/>
              </a:solidFill>
            </a:endParaRPr>
          </a:p>
        </p:txBody>
      </p:sp>
      <p:sp>
        <p:nvSpPr>
          <p:cNvPr id="4" name="Date Placeholder 3">
            <a:extLst>
              <a:ext uri="{FF2B5EF4-FFF2-40B4-BE49-F238E27FC236}">
                <a16:creationId xmlns:a16="http://schemas.microsoft.com/office/drawing/2014/main" id="{D2AF47B9-377E-418A-A27C-C915E0B51808}"/>
              </a:ext>
            </a:extLst>
          </p:cNvPr>
          <p:cNvSpPr>
            <a:spLocks noGrp="1"/>
          </p:cNvSpPr>
          <p:nvPr>
            <p:ph type="dt" sz="half" idx="16"/>
          </p:nvPr>
        </p:nvSpPr>
        <p:spPr/>
        <p:txBody>
          <a:bodyPr/>
          <a:lstStyle/>
          <a:p>
            <a:pPr>
              <a:defRPr/>
            </a:pPr>
            <a:fld id="{3137D54C-61CE-1041-9449-8583DE2630BB}" type="datetime1">
              <a:rPr lang="en-US" smtClean="0">
                <a:solidFill>
                  <a:prstClr val="white"/>
                </a:solidFill>
              </a:rPr>
              <a:pPr>
                <a:defRPr/>
              </a:pPr>
              <a:t>12/6/2018</a:t>
            </a:fld>
            <a:endParaRPr lang="en-US" dirty="0">
              <a:solidFill>
                <a:prstClr val="white"/>
              </a:solidFill>
            </a:endParaRPr>
          </a:p>
        </p:txBody>
      </p:sp>
      <p:sp>
        <p:nvSpPr>
          <p:cNvPr id="5" name="Title 4">
            <a:extLst>
              <a:ext uri="{FF2B5EF4-FFF2-40B4-BE49-F238E27FC236}">
                <a16:creationId xmlns:a16="http://schemas.microsoft.com/office/drawing/2014/main" id="{D2907211-2FF7-458E-9F9A-DEB573EC1DA7}"/>
              </a:ext>
            </a:extLst>
          </p:cNvPr>
          <p:cNvSpPr>
            <a:spLocks noGrp="1"/>
          </p:cNvSpPr>
          <p:nvPr>
            <p:ph type="title"/>
          </p:nvPr>
        </p:nvSpPr>
        <p:spPr/>
        <p:txBody>
          <a:bodyPr/>
          <a:lstStyle/>
          <a:p>
            <a:r>
              <a:rPr lang="en-US" dirty="0"/>
              <a:t>Screenshot Program(4)</a:t>
            </a:r>
          </a:p>
        </p:txBody>
      </p:sp>
      <p:sp>
        <p:nvSpPr>
          <p:cNvPr id="6" name="Text Placeholder 5">
            <a:extLst>
              <a:ext uri="{FF2B5EF4-FFF2-40B4-BE49-F238E27FC236}">
                <a16:creationId xmlns:a16="http://schemas.microsoft.com/office/drawing/2014/main" id="{2276A481-510F-43DE-BF0F-17BFAA7FDD14}"/>
              </a:ext>
            </a:extLst>
          </p:cNvPr>
          <p:cNvSpPr>
            <a:spLocks noGrp="1"/>
          </p:cNvSpPr>
          <p:nvPr>
            <p:ph type="body" sz="quarter" idx="17"/>
          </p:nvPr>
        </p:nvSpPr>
        <p:spPr/>
        <p:txBody>
          <a:bodyPr/>
          <a:lstStyle/>
          <a:p>
            <a:endParaRPr lang="en-US" dirty="0"/>
          </a:p>
        </p:txBody>
      </p:sp>
      <p:pic>
        <p:nvPicPr>
          <p:cNvPr id="2" name="Picture 1">
            <a:extLst>
              <a:ext uri="{FF2B5EF4-FFF2-40B4-BE49-F238E27FC236}">
                <a16:creationId xmlns:a16="http://schemas.microsoft.com/office/drawing/2014/main" id="{3D1387CA-E9B7-45CB-B83C-A731F798DD5E}"/>
              </a:ext>
            </a:extLst>
          </p:cNvPr>
          <p:cNvPicPr>
            <a:picLocks noChangeAspect="1"/>
          </p:cNvPicPr>
          <p:nvPr/>
        </p:nvPicPr>
        <p:blipFill>
          <a:blip r:embed="rId2"/>
          <a:stretch>
            <a:fillRect/>
          </a:stretch>
        </p:blipFill>
        <p:spPr>
          <a:xfrm>
            <a:off x="1946031" y="1977657"/>
            <a:ext cx="8299938" cy="4668715"/>
          </a:xfrm>
          <a:prstGeom prst="rect">
            <a:avLst/>
          </a:prstGeom>
        </p:spPr>
      </p:pic>
    </p:spTree>
    <p:extLst>
      <p:ext uri="{BB962C8B-B14F-4D97-AF65-F5344CB8AC3E}">
        <p14:creationId xmlns:p14="http://schemas.microsoft.com/office/powerpoint/2010/main" val="1515893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D788097-505D-4794-A10D-D31B1BCC7ED2}"/>
              </a:ext>
            </a:extLst>
          </p:cNvPr>
          <p:cNvSpPr>
            <a:spLocks noGrp="1"/>
          </p:cNvSpPr>
          <p:nvPr>
            <p:ph type="sldNum" sz="quarter" idx="15"/>
          </p:nvPr>
        </p:nvSpPr>
        <p:spPr/>
        <p:txBody>
          <a:bodyPr/>
          <a:lstStyle/>
          <a:p>
            <a:pPr>
              <a:defRPr/>
            </a:pPr>
            <a:fld id="{1F2884EB-C6E3-684C-A39B-0E652C4E0E60}" type="slidenum">
              <a:rPr lang="en-US" smtClean="0">
                <a:solidFill>
                  <a:prstClr val="white"/>
                </a:solidFill>
              </a:rPr>
              <a:pPr>
                <a:defRPr/>
              </a:pPr>
              <a:t>13</a:t>
            </a:fld>
            <a:endParaRPr lang="en-US" dirty="0">
              <a:solidFill>
                <a:prstClr val="white"/>
              </a:solidFill>
            </a:endParaRPr>
          </a:p>
        </p:txBody>
      </p:sp>
      <p:sp>
        <p:nvSpPr>
          <p:cNvPr id="4" name="Date Placeholder 3">
            <a:extLst>
              <a:ext uri="{FF2B5EF4-FFF2-40B4-BE49-F238E27FC236}">
                <a16:creationId xmlns:a16="http://schemas.microsoft.com/office/drawing/2014/main" id="{D2AF47B9-377E-418A-A27C-C915E0B51808}"/>
              </a:ext>
            </a:extLst>
          </p:cNvPr>
          <p:cNvSpPr>
            <a:spLocks noGrp="1"/>
          </p:cNvSpPr>
          <p:nvPr>
            <p:ph type="dt" sz="half" idx="16"/>
          </p:nvPr>
        </p:nvSpPr>
        <p:spPr/>
        <p:txBody>
          <a:bodyPr/>
          <a:lstStyle/>
          <a:p>
            <a:pPr>
              <a:defRPr/>
            </a:pPr>
            <a:fld id="{3137D54C-61CE-1041-9449-8583DE2630BB}" type="datetime1">
              <a:rPr lang="en-US" smtClean="0">
                <a:solidFill>
                  <a:prstClr val="white"/>
                </a:solidFill>
              </a:rPr>
              <a:pPr>
                <a:defRPr/>
              </a:pPr>
              <a:t>12/6/2018</a:t>
            </a:fld>
            <a:endParaRPr lang="en-US" dirty="0">
              <a:solidFill>
                <a:prstClr val="white"/>
              </a:solidFill>
            </a:endParaRPr>
          </a:p>
        </p:txBody>
      </p:sp>
      <p:sp>
        <p:nvSpPr>
          <p:cNvPr id="5" name="Title 4">
            <a:extLst>
              <a:ext uri="{FF2B5EF4-FFF2-40B4-BE49-F238E27FC236}">
                <a16:creationId xmlns:a16="http://schemas.microsoft.com/office/drawing/2014/main" id="{D2907211-2FF7-458E-9F9A-DEB573EC1DA7}"/>
              </a:ext>
            </a:extLst>
          </p:cNvPr>
          <p:cNvSpPr>
            <a:spLocks noGrp="1"/>
          </p:cNvSpPr>
          <p:nvPr>
            <p:ph type="title"/>
          </p:nvPr>
        </p:nvSpPr>
        <p:spPr/>
        <p:txBody>
          <a:bodyPr/>
          <a:lstStyle/>
          <a:p>
            <a:r>
              <a:rPr lang="en-US" dirty="0"/>
              <a:t>Screenshot Program(5)</a:t>
            </a:r>
          </a:p>
        </p:txBody>
      </p:sp>
      <p:sp>
        <p:nvSpPr>
          <p:cNvPr id="6" name="Text Placeholder 5">
            <a:extLst>
              <a:ext uri="{FF2B5EF4-FFF2-40B4-BE49-F238E27FC236}">
                <a16:creationId xmlns:a16="http://schemas.microsoft.com/office/drawing/2014/main" id="{2276A481-510F-43DE-BF0F-17BFAA7FDD14}"/>
              </a:ext>
            </a:extLst>
          </p:cNvPr>
          <p:cNvSpPr>
            <a:spLocks noGrp="1"/>
          </p:cNvSpPr>
          <p:nvPr>
            <p:ph type="body" sz="quarter" idx="17"/>
          </p:nvPr>
        </p:nvSpPr>
        <p:spPr/>
        <p:txBody>
          <a:bodyPr/>
          <a:lstStyle/>
          <a:p>
            <a:endParaRPr lang="en-US" dirty="0"/>
          </a:p>
        </p:txBody>
      </p:sp>
      <p:pic>
        <p:nvPicPr>
          <p:cNvPr id="7" name="Picture 6">
            <a:extLst>
              <a:ext uri="{FF2B5EF4-FFF2-40B4-BE49-F238E27FC236}">
                <a16:creationId xmlns:a16="http://schemas.microsoft.com/office/drawing/2014/main" id="{B9171209-73D8-428D-BE42-D1FB218CBDC6}"/>
              </a:ext>
            </a:extLst>
          </p:cNvPr>
          <p:cNvPicPr>
            <a:picLocks noChangeAspect="1"/>
          </p:cNvPicPr>
          <p:nvPr/>
        </p:nvPicPr>
        <p:blipFill>
          <a:blip r:embed="rId2"/>
          <a:stretch>
            <a:fillRect/>
          </a:stretch>
        </p:blipFill>
        <p:spPr>
          <a:xfrm>
            <a:off x="1997726" y="1977657"/>
            <a:ext cx="8080131" cy="4545074"/>
          </a:xfrm>
          <a:prstGeom prst="rect">
            <a:avLst/>
          </a:prstGeom>
        </p:spPr>
      </p:pic>
    </p:spTree>
    <p:extLst>
      <p:ext uri="{BB962C8B-B14F-4D97-AF65-F5344CB8AC3E}">
        <p14:creationId xmlns:p14="http://schemas.microsoft.com/office/powerpoint/2010/main" val="2888219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1524001" y="6356351"/>
            <a:ext cx="358775" cy="365125"/>
          </a:xfrm>
        </p:spPr>
        <p:txBody>
          <a:bodyPr/>
          <a:lstStyle/>
          <a:p>
            <a:pPr>
              <a:defRPr/>
            </a:pPr>
            <a:fld id="{1F2884EB-C6E3-684C-A39B-0E652C4E0E60}" type="slidenum">
              <a:rPr lang="en-US">
                <a:solidFill>
                  <a:prstClr val="white"/>
                </a:solidFill>
              </a:rPr>
              <a:pPr>
                <a:defRPr/>
              </a:pPr>
              <a:t>14</a:t>
            </a:fld>
            <a:endParaRPr lang="en-US" dirty="0">
              <a:solidFill>
                <a:prstClr val="white"/>
              </a:solidFill>
            </a:endParaRPr>
          </a:p>
        </p:txBody>
      </p:sp>
      <p:sp>
        <p:nvSpPr>
          <p:cNvPr id="5" name="Date Placeholder 4"/>
          <p:cNvSpPr>
            <a:spLocks noGrp="1"/>
          </p:cNvSpPr>
          <p:nvPr>
            <p:ph type="dt" sz="half" idx="4294967295"/>
          </p:nvPr>
        </p:nvSpPr>
        <p:spPr>
          <a:xfrm>
            <a:off x="1524001" y="6356351"/>
            <a:ext cx="1643063" cy="365125"/>
          </a:xfrm>
        </p:spPr>
        <p:txBody>
          <a:bodyPr/>
          <a:lstStyle/>
          <a:p>
            <a:pPr>
              <a:defRPr/>
            </a:pPr>
            <a:fld id="{3137D54C-61CE-1041-9449-8583DE2630BB}" type="datetime1">
              <a:rPr lang="en-US">
                <a:solidFill>
                  <a:prstClr val="white"/>
                </a:solidFill>
              </a:rPr>
              <a:pPr>
                <a:defRPr/>
              </a:pPr>
              <a:t>12/6/2018</a:t>
            </a:fld>
            <a:endParaRPr lang="en-US" dirty="0">
              <a:solidFill>
                <a:prstClr val="white"/>
              </a:solidFill>
            </a:endParaRPr>
          </a:p>
        </p:txBody>
      </p:sp>
    </p:spTree>
    <p:extLst>
      <p:ext uri="{BB962C8B-B14F-4D97-AF65-F5344CB8AC3E}">
        <p14:creationId xmlns:p14="http://schemas.microsoft.com/office/powerpoint/2010/main" val="2676593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pPr marL="0" indent="0">
              <a:buNone/>
            </a:pPr>
            <a:endParaRPr lang="en-US" dirty="0"/>
          </a:p>
          <a:p>
            <a:endParaRPr lang="en-US" dirty="0"/>
          </a:p>
        </p:txBody>
      </p:sp>
      <p:sp>
        <p:nvSpPr>
          <p:cNvPr id="3" name="Slide Number Placeholder 2"/>
          <p:cNvSpPr>
            <a:spLocks noGrp="1"/>
          </p:cNvSpPr>
          <p:nvPr>
            <p:ph type="sldNum" sz="quarter" idx="15"/>
          </p:nvPr>
        </p:nvSpPr>
        <p:spPr/>
        <p:txBody>
          <a:bodyPr/>
          <a:lstStyle/>
          <a:p>
            <a:pPr>
              <a:defRPr/>
            </a:pPr>
            <a:fld id="{1F2884EB-C6E3-684C-A39B-0E652C4E0E60}" type="slidenum">
              <a:rPr lang="en-US" smtClean="0">
                <a:solidFill>
                  <a:prstClr val="white"/>
                </a:solidFill>
              </a:rPr>
              <a:pPr>
                <a:defRPr/>
              </a:pPr>
              <a:t>2</a:t>
            </a:fld>
            <a:endParaRPr lang="en-US" dirty="0">
              <a:solidFill>
                <a:prstClr val="white"/>
              </a:solidFill>
            </a:endParaRPr>
          </a:p>
        </p:txBody>
      </p:sp>
      <p:sp>
        <p:nvSpPr>
          <p:cNvPr id="4" name="Date Placeholder 3"/>
          <p:cNvSpPr>
            <a:spLocks noGrp="1"/>
          </p:cNvSpPr>
          <p:nvPr>
            <p:ph type="dt" sz="half" idx="16"/>
          </p:nvPr>
        </p:nvSpPr>
        <p:spPr/>
        <p:txBody>
          <a:bodyPr/>
          <a:lstStyle/>
          <a:p>
            <a:pPr>
              <a:defRPr/>
            </a:pPr>
            <a:fld id="{3137D54C-61CE-1041-9449-8583DE2630BB}" type="datetime1">
              <a:rPr lang="en-US" smtClean="0">
                <a:solidFill>
                  <a:prstClr val="white"/>
                </a:solidFill>
              </a:rPr>
              <a:pPr>
                <a:defRPr/>
              </a:pPr>
              <a:t>12/6/2018</a:t>
            </a:fld>
            <a:endParaRPr lang="en-US" dirty="0">
              <a:solidFill>
                <a:prstClr val="white"/>
              </a:solidFill>
            </a:endParaRPr>
          </a:p>
        </p:txBody>
      </p:sp>
      <p:sp>
        <p:nvSpPr>
          <p:cNvPr id="5" name="Title 4"/>
          <p:cNvSpPr>
            <a:spLocks noGrp="1"/>
          </p:cNvSpPr>
          <p:nvPr>
            <p:ph type="title"/>
          </p:nvPr>
        </p:nvSpPr>
        <p:spPr/>
        <p:txBody>
          <a:bodyPr/>
          <a:lstStyle/>
          <a:p>
            <a:r>
              <a:rPr lang="en-US" dirty="0" err="1"/>
              <a:t>Petunjuk</a:t>
            </a:r>
            <a:r>
              <a:rPr lang="en-US" dirty="0"/>
              <a:t> </a:t>
            </a:r>
            <a:r>
              <a:rPr lang="en-US" dirty="0" err="1"/>
              <a:t>Pembuatan</a:t>
            </a:r>
            <a:r>
              <a:rPr lang="en-US" dirty="0"/>
              <a:t> Slide</a:t>
            </a:r>
          </a:p>
        </p:txBody>
      </p:sp>
      <p:sp>
        <p:nvSpPr>
          <p:cNvPr id="6" name="Text Placeholder 5"/>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3ADD893B-D56B-48DA-B266-F407E6AEE4C9}"/>
              </a:ext>
            </a:extLst>
          </p:cNvPr>
          <p:cNvSpPr/>
          <p:nvPr/>
        </p:nvSpPr>
        <p:spPr>
          <a:xfrm>
            <a:off x="602403" y="2054496"/>
            <a:ext cx="11101917" cy="2646878"/>
          </a:xfrm>
          <a:prstGeom prst="rect">
            <a:avLst/>
          </a:prstGeom>
        </p:spPr>
        <p:txBody>
          <a:bodyPr wrap="square">
            <a:spAutoFit/>
          </a:bodyPr>
          <a:lstStyle/>
          <a:p>
            <a:pPr marL="1134110" marR="0" algn="just">
              <a:spcBef>
                <a:spcPts val="0"/>
              </a:spcBef>
              <a:spcAft>
                <a:spcPts val="0"/>
              </a:spcAft>
              <a:tabLst>
                <a:tab pos="180340" algn="l"/>
              </a:tabLst>
            </a:pPr>
            <a:endParaRPr lang="en-US" sz="2000" b="1" dirty="0">
              <a:latin typeface="Calibri" panose="020F0502020204030204" pitchFamily="34" charset="0"/>
              <a:ea typeface="Times New Roman" panose="02020603050405020304" pitchFamily="18" charset="0"/>
              <a:cs typeface="Corbel" panose="020B0503020204020204" pitchFamily="34" charset="0"/>
            </a:endParaRPr>
          </a:p>
          <a:p>
            <a:pPr lvl="0"/>
            <a:r>
              <a:rPr lang="en-US" sz="2000" b="1" dirty="0">
                <a:latin typeface="Calibri" panose="020F0502020204030204" pitchFamily="34" charset="0"/>
                <a:cs typeface="Times New Roman" panose="02020603050405020304" pitchFamily="18" charset="0"/>
              </a:rPr>
              <a:t>Isi slide </a:t>
            </a:r>
            <a:r>
              <a:rPr lang="en-US" sz="2000" b="1" dirty="0" err="1">
                <a:latin typeface="Calibri" panose="020F0502020204030204" pitchFamily="34" charset="0"/>
                <a:cs typeface="Times New Roman" panose="02020603050405020304" pitchFamily="18" charset="0"/>
              </a:rPr>
              <a:t>presentasi</a:t>
            </a:r>
            <a:r>
              <a:rPr lang="en-US" sz="2000" b="1" dirty="0">
                <a:latin typeface="Calibri" panose="020F0502020204030204" pitchFamily="34" charset="0"/>
                <a:cs typeface="Times New Roman" panose="02020603050405020304" pitchFamily="18" charset="0"/>
              </a:rPr>
              <a:t> </a:t>
            </a:r>
            <a:r>
              <a:rPr lang="en-US" sz="2000" b="1" dirty="0" err="1">
                <a:latin typeface="Calibri" panose="020F0502020204030204" pitchFamily="34" charset="0"/>
                <a:cs typeface="Times New Roman" panose="02020603050405020304" pitchFamily="18" charset="0"/>
              </a:rPr>
              <a:t>mencakup</a:t>
            </a:r>
            <a:r>
              <a:rPr lang="en-US" sz="2000" b="1" dirty="0">
                <a:latin typeface="Calibri" panose="020F0502020204030204" pitchFamily="34" charset="0"/>
                <a:cs typeface="Times New Roman" panose="02020603050405020304" pitchFamily="18" charset="0"/>
              </a:rPr>
              <a:t>:</a:t>
            </a:r>
          </a:p>
          <a:p>
            <a:pPr marL="342900" lvl="0" indent="-342900">
              <a:buAutoNum type="arabicPeriod"/>
            </a:pPr>
            <a:r>
              <a:rPr lang="en-US" b="1" dirty="0" err="1"/>
              <a:t>Spesifikasi</a:t>
            </a:r>
            <a:r>
              <a:rPr lang="en-US" b="1" dirty="0"/>
              <a:t> Program</a:t>
            </a:r>
          </a:p>
          <a:p>
            <a:pPr marL="342900" indent="-342900">
              <a:buFontTx/>
              <a:buAutoNum type="arabicPeriod"/>
            </a:pPr>
            <a:r>
              <a:rPr lang="en-US" b="1" dirty="0" err="1"/>
              <a:t>Rancangan</a:t>
            </a:r>
            <a:r>
              <a:rPr lang="en-US" b="1" dirty="0"/>
              <a:t> Finite Automata</a:t>
            </a:r>
          </a:p>
          <a:p>
            <a:pPr marL="342900" indent="-342900">
              <a:buFontTx/>
              <a:buAutoNum type="arabicPeriod"/>
            </a:pPr>
            <a:r>
              <a:rPr lang="en-US" b="1" dirty="0" err="1"/>
              <a:t>Rancangan</a:t>
            </a:r>
            <a:r>
              <a:rPr lang="en-US" b="1" dirty="0"/>
              <a:t> Context Free Grammar dan Pushdown Automata</a:t>
            </a:r>
          </a:p>
          <a:p>
            <a:pPr marL="342900" indent="-342900">
              <a:buFontTx/>
              <a:buAutoNum type="arabicPeriod"/>
            </a:pPr>
            <a:r>
              <a:rPr lang="en-US" b="1" dirty="0"/>
              <a:t>Cara </a:t>
            </a:r>
            <a:r>
              <a:rPr lang="en-US" b="1" dirty="0" err="1"/>
              <a:t>Kerja</a:t>
            </a:r>
            <a:r>
              <a:rPr lang="en-US" b="1" dirty="0"/>
              <a:t> Program</a:t>
            </a:r>
          </a:p>
          <a:p>
            <a:pPr marL="342900" indent="-342900">
              <a:buFontTx/>
              <a:buAutoNum type="arabicPeriod"/>
            </a:pPr>
            <a:r>
              <a:rPr lang="en-US" b="1" dirty="0" err="1"/>
              <a:t>Pengujian</a:t>
            </a:r>
            <a:r>
              <a:rPr lang="en-US" b="1" dirty="0"/>
              <a:t> Program</a:t>
            </a:r>
          </a:p>
          <a:p>
            <a:pPr marL="342900" indent="-342900">
              <a:buFontTx/>
              <a:buAutoNum type="arabicPeriod"/>
            </a:pPr>
            <a:r>
              <a:rPr lang="en-US" b="1" dirty="0"/>
              <a:t>Screenshot Program</a:t>
            </a:r>
          </a:p>
          <a:p>
            <a:pPr lvl="0"/>
            <a:endParaRPr lang="en-US" b="1" dirty="0"/>
          </a:p>
        </p:txBody>
      </p:sp>
    </p:spTree>
    <p:extLst>
      <p:ext uri="{BB962C8B-B14F-4D97-AF65-F5344CB8AC3E}">
        <p14:creationId xmlns:p14="http://schemas.microsoft.com/office/powerpoint/2010/main" val="55964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A9BFFB-DA7B-4302-80CC-26B67B1163E4}"/>
              </a:ext>
            </a:extLst>
          </p:cNvPr>
          <p:cNvSpPr>
            <a:spLocks noGrp="1"/>
          </p:cNvSpPr>
          <p:nvPr>
            <p:ph sz="quarter" idx="14"/>
          </p:nvPr>
        </p:nvSpPr>
        <p:spPr>
          <a:xfrm>
            <a:off x="487680" y="2009549"/>
            <a:ext cx="11101917" cy="4409911"/>
          </a:xfrm>
        </p:spPr>
        <p:txBody>
          <a:bodyPr/>
          <a:lstStyle/>
          <a:p>
            <a:pPr algn="just">
              <a:lnSpc>
                <a:spcPct val="150000"/>
              </a:lnSpc>
              <a:spcBef>
                <a:spcPts val="600"/>
              </a:spcBef>
            </a:pPr>
            <a:r>
              <a:rPr lang="en-US" sz="1400" dirty="0"/>
              <a:t>P</a:t>
            </a:r>
            <a:r>
              <a:rPr lang="id-ID" sz="1400" dirty="0"/>
              <a:t>ada program “Kevalidan Struktur Kalimat Berbahasa Indonesia” menerapkan Finite Automata untuk membaca setiap </a:t>
            </a:r>
            <a:r>
              <a:rPr lang="en-US" sz="1400" dirty="0"/>
              <a:t>char yang </a:t>
            </a:r>
            <a:r>
              <a:rPr lang="en-US" sz="1400" dirty="0" err="1"/>
              <a:t>didefinisikan</a:t>
            </a:r>
            <a:r>
              <a:rPr lang="en-US" sz="1400" dirty="0"/>
              <a:t> </a:t>
            </a:r>
            <a:r>
              <a:rPr lang="en-US" sz="1400" dirty="0" err="1"/>
              <a:t>sebagai</a:t>
            </a:r>
            <a:r>
              <a:rPr lang="en-US" sz="1400" dirty="0"/>
              <a:t> string</a:t>
            </a:r>
            <a:r>
              <a:rPr lang="id-ID" sz="1400" dirty="0"/>
              <a:t> dan mampu mendefinisikan Subjek, Predikat, Objek dan Keterangan. </a:t>
            </a:r>
            <a:r>
              <a:rPr lang="en-US" sz="1400" dirty="0" err="1"/>
              <a:t>Sesuai</a:t>
            </a:r>
            <a:r>
              <a:rPr lang="en-US" sz="1400" dirty="0"/>
              <a:t> </a:t>
            </a:r>
            <a:r>
              <a:rPr lang="en-US" sz="1400" dirty="0" err="1"/>
              <a:t>dengan</a:t>
            </a:r>
            <a:r>
              <a:rPr lang="en-US" sz="1400" dirty="0"/>
              <a:t> </a:t>
            </a:r>
            <a:r>
              <a:rPr lang="en-US" sz="1400" dirty="0" err="1"/>
              <a:t>pola</a:t>
            </a:r>
            <a:r>
              <a:rPr lang="en-US" sz="1400" dirty="0"/>
              <a:t> yang </a:t>
            </a:r>
            <a:r>
              <a:rPr lang="en-US" sz="1400" dirty="0" err="1"/>
              <a:t>sudah</a:t>
            </a:r>
            <a:r>
              <a:rPr lang="en-US" sz="1400" dirty="0"/>
              <a:t> </a:t>
            </a:r>
            <a:r>
              <a:rPr lang="en-US" sz="1400" dirty="0" err="1"/>
              <a:t>ditentukan</a:t>
            </a:r>
            <a:r>
              <a:rPr lang="en-US" sz="1400" dirty="0"/>
              <a:t> . </a:t>
            </a:r>
            <a:r>
              <a:rPr lang="id-ID" sz="1400" dirty="0"/>
              <a:t>Batasan masalah dalam program ini adalah user tidak bisa menginputkan kata selain kata pilihan yang ada di menu. String yang dapat dikenali pada input formula meliputi :</a:t>
            </a:r>
            <a:endParaRPr lang="en-US" sz="1400" dirty="0"/>
          </a:p>
          <a:p>
            <a:pPr marL="719138" indent="-365125" algn="just">
              <a:lnSpc>
                <a:spcPct val="150000"/>
              </a:lnSpc>
              <a:spcBef>
                <a:spcPts val="600"/>
              </a:spcBef>
              <a:buFont typeface="Arial" panose="020B0604020202020204" pitchFamily="34" charset="0"/>
              <a:buChar char="•"/>
            </a:pPr>
            <a:r>
              <a:rPr lang="id-ID" sz="1400" dirty="0"/>
              <a:t>S-P-O-K</a:t>
            </a:r>
            <a:endParaRPr lang="en-US" sz="1400" dirty="0"/>
          </a:p>
          <a:p>
            <a:pPr marL="719138" indent="-365125" algn="just">
              <a:lnSpc>
                <a:spcPct val="150000"/>
              </a:lnSpc>
              <a:spcBef>
                <a:spcPts val="600"/>
              </a:spcBef>
              <a:buFont typeface="Arial" panose="020B0604020202020204" pitchFamily="34" charset="0"/>
              <a:buChar char="•"/>
            </a:pPr>
            <a:r>
              <a:rPr lang="id-ID" sz="1400" dirty="0"/>
              <a:t>S-P-O</a:t>
            </a:r>
            <a:endParaRPr lang="en-US" sz="1400" dirty="0"/>
          </a:p>
          <a:p>
            <a:pPr marL="719138" indent="-365125" algn="just">
              <a:lnSpc>
                <a:spcPct val="150000"/>
              </a:lnSpc>
              <a:spcBef>
                <a:spcPts val="600"/>
              </a:spcBef>
              <a:buFont typeface="Arial" panose="020B0604020202020204" pitchFamily="34" charset="0"/>
              <a:buChar char="•"/>
            </a:pPr>
            <a:r>
              <a:rPr lang="id-ID" sz="1400" dirty="0"/>
              <a:t>S-P-K</a:t>
            </a:r>
            <a:endParaRPr lang="en-US" sz="1400" dirty="0"/>
          </a:p>
          <a:p>
            <a:pPr marL="719138" indent="-365125" algn="just">
              <a:lnSpc>
                <a:spcPct val="150000"/>
              </a:lnSpc>
              <a:spcBef>
                <a:spcPts val="600"/>
              </a:spcBef>
              <a:buFont typeface="Arial" panose="020B0604020202020204" pitchFamily="34" charset="0"/>
              <a:buChar char="•"/>
            </a:pPr>
            <a:r>
              <a:rPr lang="id-ID" sz="1400" dirty="0"/>
              <a:t>S-P</a:t>
            </a:r>
            <a:endParaRPr lang="en-US" sz="1400" dirty="0"/>
          </a:p>
          <a:p>
            <a:pPr algn="just">
              <a:lnSpc>
                <a:spcPct val="150000"/>
              </a:lnSpc>
              <a:spcBef>
                <a:spcPts val="600"/>
              </a:spcBef>
            </a:pPr>
            <a:r>
              <a:rPr lang="en-US" sz="1400" dirty="0" err="1"/>
              <a:t>Apabila</a:t>
            </a:r>
            <a:r>
              <a:rPr lang="en-US" sz="1400" dirty="0"/>
              <a:t> formula </a:t>
            </a:r>
            <a:r>
              <a:rPr lang="en-US" sz="1400" dirty="0" err="1"/>
              <a:t>tersebut</a:t>
            </a:r>
            <a:r>
              <a:rPr lang="en-US" sz="1400" dirty="0"/>
              <a:t> </a:t>
            </a:r>
            <a:r>
              <a:rPr lang="en-US" sz="1400" dirty="0" err="1"/>
              <a:t>tidak</a:t>
            </a:r>
            <a:r>
              <a:rPr lang="en-US" sz="1400" dirty="0"/>
              <a:t> </a:t>
            </a:r>
            <a:r>
              <a:rPr lang="en-US" sz="1400" dirty="0" err="1"/>
              <a:t>sesuai</a:t>
            </a:r>
            <a:r>
              <a:rPr lang="en-US" sz="1400" dirty="0"/>
              <a:t> </a:t>
            </a:r>
            <a:r>
              <a:rPr lang="en-US" sz="1400" dirty="0" err="1"/>
              <a:t>dengan</a:t>
            </a:r>
            <a:r>
              <a:rPr lang="en-US" sz="1400" dirty="0"/>
              <a:t> yang </a:t>
            </a:r>
            <a:r>
              <a:rPr lang="en-US" sz="1400" dirty="0" err="1"/>
              <a:t>diinputkan</a:t>
            </a:r>
            <a:r>
              <a:rPr lang="en-US" sz="1400" dirty="0"/>
              <a:t> </a:t>
            </a:r>
            <a:r>
              <a:rPr lang="en-US" sz="1400" dirty="0" err="1"/>
              <a:t>maka</a:t>
            </a:r>
            <a:r>
              <a:rPr lang="en-US" sz="1400" dirty="0"/>
              <a:t> </a:t>
            </a:r>
            <a:r>
              <a:rPr lang="en-US" sz="1400" dirty="0" err="1"/>
              <a:t>akan</a:t>
            </a:r>
            <a:r>
              <a:rPr lang="en-US" sz="1400" dirty="0"/>
              <a:t> </a:t>
            </a:r>
            <a:r>
              <a:rPr lang="en-US" sz="1400" dirty="0" err="1"/>
              <a:t>menampilkan</a:t>
            </a:r>
            <a:r>
              <a:rPr lang="en-US" sz="1400" dirty="0"/>
              <a:t> output ‘Pola </a:t>
            </a:r>
            <a:r>
              <a:rPr lang="en-US" sz="1400" dirty="0" err="1"/>
              <a:t>tidak</a:t>
            </a:r>
            <a:r>
              <a:rPr lang="en-US" sz="1400" dirty="0"/>
              <a:t> </a:t>
            </a:r>
            <a:r>
              <a:rPr lang="en-US" sz="1400" dirty="0" err="1"/>
              <a:t>sesuai</a:t>
            </a:r>
            <a:r>
              <a:rPr lang="en-US" sz="1400" dirty="0"/>
              <a:t>’</a:t>
            </a:r>
          </a:p>
          <a:p>
            <a:pPr algn="just">
              <a:spcBef>
                <a:spcPts val="600"/>
              </a:spcBef>
            </a:pPr>
            <a:endParaRPr lang="en-US" sz="1800" dirty="0"/>
          </a:p>
        </p:txBody>
      </p:sp>
      <p:sp>
        <p:nvSpPr>
          <p:cNvPr id="3" name="Slide Number Placeholder 2">
            <a:extLst>
              <a:ext uri="{FF2B5EF4-FFF2-40B4-BE49-F238E27FC236}">
                <a16:creationId xmlns:a16="http://schemas.microsoft.com/office/drawing/2014/main" id="{4B8A52EB-B901-4B4B-9E16-67CF49931FD8}"/>
              </a:ext>
            </a:extLst>
          </p:cNvPr>
          <p:cNvSpPr>
            <a:spLocks noGrp="1"/>
          </p:cNvSpPr>
          <p:nvPr>
            <p:ph type="sldNum" sz="quarter" idx="15"/>
          </p:nvPr>
        </p:nvSpPr>
        <p:spPr/>
        <p:txBody>
          <a:bodyPr/>
          <a:lstStyle/>
          <a:p>
            <a:pPr>
              <a:defRPr/>
            </a:pPr>
            <a:fld id="{1F2884EB-C6E3-684C-A39B-0E652C4E0E60}" type="slidenum">
              <a:rPr lang="en-US" smtClean="0">
                <a:solidFill>
                  <a:prstClr val="white"/>
                </a:solidFill>
              </a:rPr>
              <a:pPr>
                <a:defRPr/>
              </a:pPr>
              <a:t>3</a:t>
            </a:fld>
            <a:endParaRPr lang="en-US" dirty="0">
              <a:solidFill>
                <a:prstClr val="white"/>
              </a:solidFill>
            </a:endParaRPr>
          </a:p>
        </p:txBody>
      </p:sp>
      <p:sp>
        <p:nvSpPr>
          <p:cNvPr id="4" name="Date Placeholder 3">
            <a:extLst>
              <a:ext uri="{FF2B5EF4-FFF2-40B4-BE49-F238E27FC236}">
                <a16:creationId xmlns:a16="http://schemas.microsoft.com/office/drawing/2014/main" id="{DF6EBBB8-7966-4B37-95A3-E0C813DC5326}"/>
              </a:ext>
            </a:extLst>
          </p:cNvPr>
          <p:cNvSpPr>
            <a:spLocks noGrp="1"/>
          </p:cNvSpPr>
          <p:nvPr>
            <p:ph type="dt" sz="half" idx="16"/>
          </p:nvPr>
        </p:nvSpPr>
        <p:spPr/>
        <p:txBody>
          <a:bodyPr/>
          <a:lstStyle/>
          <a:p>
            <a:pPr>
              <a:defRPr/>
            </a:pPr>
            <a:fld id="{3137D54C-61CE-1041-9449-8583DE2630BB}" type="datetime1">
              <a:rPr lang="en-US" smtClean="0">
                <a:solidFill>
                  <a:prstClr val="white"/>
                </a:solidFill>
              </a:rPr>
              <a:pPr>
                <a:defRPr/>
              </a:pPr>
              <a:t>12/6/2018</a:t>
            </a:fld>
            <a:endParaRPr lang="en-US" dirty="0">
              <a:solidFill>
                <a:prstClr val="white"/>
              </a:solidFill>
            </a:endParaRPr>
          </a:p>
        </p:txBody>
      </p:sp>
      <p:sp>
        <p:nvSpPr>
          <p:cNvPr id="5" name="Title 4">
            <a:extLst>
              <a:ext uri="{FF2B5EF4-FFF2-40B4-BE49-F238E27FC236}">
                <a16:creationId xmlns:a16="http://schemas.microsoft.com/office/drawing/2014/main" id="{DDA8B306-1BB5-415E-8F6D-3F31FCA560AE}"/>
              </a:ext>
            </a:extLst>
          </p:cNvPr>
          <p:cNvSpPr>
            <a:spLocks noGrp="1"/>
          </p:cNvSpPr>
          <p:nvPr>
            <p:ph type="title"/>
          </p:nvPr>
        </p:nvSpPr>
        <p:spPr/>
        <p:txBody>
          <a:bodyPr/>
          <a:lstStyle/>
          <a:p>
            <a:r>
              <a:rPr lang="en-US" dirty="0" err="1"/>
              <a:t>Spesifikasi</a:t>
            </a:r>
            <a:r>
              <a:rPr lang="en-US" dirty="0"/>
              <a:t> Program</a:t>
            </a:r>
          </a:p>
        </p:txBody>
      </p:sp>
      <p:sp>
        <p:nvSpPr>
          <p:cNvPr id="6" name="Text Placeholder 5">
            <a:extLst>
              <a:ext uri="{FF2B5EF4-FFF2-40B4-BE49-F238E27FC236}">
                <a16:creationId xmlns:a16="http://schemas.microsoft.com/office/drawing/2014/main" id="{55ADE8C6-1424-4200-BE63-93685D8EC317}"/>
              </a:ext>
            </a:extLst>
          </p:cNvPr>
          <p:cNvSpPr>
            <a:spLocks noGrp="1"/>
          </p:cNvSpPr>
          <p:nvPr>
            <p:ph type="body" sz="quarter" idx="17"/>
          </p:nvPr>
        </p:nvSpPr>
        <p:spPr/>
        <p:txBody>
          <a:bodyPr/>
          <a:lstStyle/>
          <a:p>
            <a:endParaRPr lang="en-US"/>
          </a:p>
        </p:txBody>
      </p:sp>
    </p:spTree>
    <p:extLst>
      <p:ext uri="{BB962C8B-B14F-4D97-AF65-F5344CB8AC3E}">
        <p14:creationId xmlns:p14="http://schemas.microsoft.com/office/powerpoint/2010/main" val="99463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9B2AEC20-6ADF-4FA4-AB91-FDDFAE0C11E8}"/>
              </a:ext>
            </a:extLst>
          </p:cNvPr>
          <p:cNvPicPr>
            <a:picLocks noGrp="1" noChangeAspect="1"/>
          </p:cNvPicPr>
          <p:nvPr>
            <p:ph sz="quarter" idx="14"/>
          </p:nvPr>
        </p:nvPicPr>
        <p:blipFill>
          <a:blip r:embed="rId2" cstate="print">
            <a:extLst>
              <a:ext uri="{28A0092B-C50C-407E-A947-70E740481C1C}">
                <a14:useLocalDpi xmlns:a14="http://schemas.microsoft.com/office/drawing/2010/main" val="0"/>
              </a:ext>
            </a:extLst>
          </a:blip>
          <a:stretch>
            <a:fillRect/>
          </a:stretch>
        </p:blipFill>
        <p:spPr>
          <a:xfrm>
            <a:off x="1567543" y="2168395"/>
            <a:ext cx="8630816" cy="4025900"/>
          </a:xfrm>
        </p:spPr>
      </p:pic>
      <p:sp>
        <p:nvSpPr>
          <p:cNvPr id="3" name="Slide Number Placeholder 2">
            <a:extLst>
              <a:ext uri="{FF2B5EF4-FFF2-40B4-BE49-F238E27FC236}">
                <a16:creationId xmlns:a16="http://schemas.microsoft.com/office/drawing/2014/main" id="{E0447BE5-D045-4F3B-9919-673265E8B2F3}"/>
              </a:ext>
            </a:extLst>
          </p:cNvPr>
          <p:cNvSpPr>
            <a:spLocks noGrp="1"/>
          </p:cNvSpPr>
          <p:nvPr>
            <p:ph type="sldNum" sz="quarter" idx="15"/>
          </p:nvPr>
        </p:nvSpPr>
        <p:spPr/>
        <p:txBody>
          <a:bodyPr/>
          <a:lstStyle/>
          <a:p>
            <a:pPr>
              <a:defRPr/>
            </a:pPr>
            <a:fld id="{1F2884EB-C6E3-684C-A39B-0E652C4E0E60}" type="slidenum">
              <a:rPr lang="en-US" smtClean="0">
                <a:solidFill>
                  <a:prstClr val="white"/>
                </a:solidFill>
              </a:rPr>
              <a:pPr>
                <a:defRPr/>
              </a:pPr>
              <a:t>4</a:t>
            </a:fld>
            <a:endParaRPr lang="en-US" dirty="0">
              <a:solidFill>
                <a:prstClr val="white"/>
              </a:solidFill>
            </a:endParaRPr>
          </a:p>
        </p:txBody>
      </p:sp>
      <p:sp>
        <p:nvSpPr>
          <p:cNvPr id="4" name="Date Placeholder 3">
            <a:extLst>
              <a:ext uri="{FF2B5EF4-FFF2-40B4-BE49-F238E27FC236}">
                <a16:creationId xmlns:a16="http://schemas.microsoft.com/office/drawing/2014/main" id="{284FC4CD-1DD0-4658-97D4-529470D6ED55}"/>
              </a:ext>
            </a:extLst>
          </p:cNvPr>
          <p:cNvSpPr>
            <a:spLocks noGrp="1"/>
          </p:cNvSpPr>
          <p:nvPr>
            <p:ph type="dt" sz="half" idx="16"/>
          </p:nvPr>
        </p:nvSpPr>
        <p:spPr/>
        <p:txBody>
          <a:bodyPr/>
          <a:lstStyle/>
          <a:p>
            <a:pPr>
              <a:defRPr/>
            </a:pPr>
            <a:fld id="{3137D54C-61CE-1041-9449-8583DE2630BB}" type="datetime1">
              <a:rPr lang="en-US" smtClean="0">
                <a:solidFill>
                  <a:prstClr val="white"/>
                </a:solidFill>
              </a:rPr>
              <a:pPr>
                <a:defRPr/>
              </a:pPr>
              <a:t>12/6/2018</a:t>
            </a:fld>
            <a:endParaRPr lang="en-US" dirty="0">
              <a:solidFill>
                <a:prstClr val="white"/>
              </a:solidFill>
            </a:endParaRPr>
          </a:p>
        </p:txBody>
      </p:sp>
      <p:sp>
        <p:nvSpPr>
          <p:cNvPr id="5" name="Title 4">
            <a:extLst>
              <a:ext uri="{FF2B5EF4-FFF2-40B4-BE49-F238E27FC236}">
                <a16:creationId xmlns:a16="http://schemas.microsoft.com/office/drawing/2014/main" id="{47D76741-88E1-48BA-89F8-DA30693CC952}"/>
              </a:ext>
            </a:extLst>
          </p:cNvPr>
          <p:cNvSpPr>
            <a:spLocks noGrp="1"/>
          </p:cNvSpPr>
          <p:nvPr>
            <p:ph type="title"/>
          </p:nvPr>
        </p:nvSpPr>
        <p:spPr/>
        <p:txBody>
          <a:bodyPr/>
          <a:lstStyle/>
          <a:p>
            <a:r>
              <a:rPr lang="id-ID" dirty="0"/>
              <a:t>Rancangan Finite Automata</a:t>
            </a:r>
          </a:p>
        </p:txBody>
      </p:sp>
      <p:sp>
        <p:nvSpPr>
          <p:cNvPr id="6" name="Text Placeholder 5">
            <a:extLst>
              <a:ext uri="{FF2B5EF4-FFF2-40B4-BE49-F238E27FC236}">
                <a16:creationId xmlns:a16="http://schemas.microsoft.com/office/drawing/2014/main" id="{03A0A33F-99F8-441C-B79F-912E413B006A}"/>
              </a:ext>
            </a:extLst>
          </p:cNvPr>
          <p:cNvSpPr>
            <a:spLocks noGrp="1"/>
          </p:cNvSpPr>
          <p:nvPr>
            <p:ph type="body" sz="quarter" idx="17"/>
          </p:nvPr>
        </p:nvSpPr>
        <p:spPr/>
        <p:txBody>
          <a:bodyPr/>
          <a:lstStyle/>
          <a:p>
            <a:endParaRPr lang="id-ID"/>
          </a:p>
        </p:txBody>
      </p:sp>
    </p:spTree>
    <p:extLst>
      <p:ext uri="{BB962C8B-B14F-4D97-AF65-F5344CB8AC3E}">
        <p14:creationId xmlns:p14="http://schemas.microsoft.com/office/powerpoint/2010/main" val="3282135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4BC2BE6-D8D8-4A81-95A7-B84F0EA8208F}"/>
              </a:ext>
            </a:extLst>
          </p:cNvPr>
          <p:cNvSpPr>
            <a:spLocks noGrp="1"/>
          </p:cNvSpPr>
          <p:nvPr>
            <p:ph sz="quarter" idx="14"/>
          </p:nvPr>
        </p:nvSpPr>
        <p:spPr>
          <a:xfrm>
            <a:off x="487680" y="2009550"/>
            <a:ext cx="11101917" cy="4204638"/>
          </a:xfrm>
        </p:spPr>
        <p:txBody>
          <a:bodyPr/>
          <a:lstStyle/>
          <a:p>
            <a:r>
              <a:rPr lang="id-ID" sz="2000" dirty="0"/>
              <a:t>A </a:t>
            </a:r>
            <a:r>
              <a:rPr lang="en-US" sz="2000" dirty="0"/>
              <a:t>→</a:t>
            </a:r>
            <a:r>
              <a:rPr lang="id-ID" sz="2000" dirty="0"/>
              <a:t> B</a:t>
            </a:r>
          </a:p>
          <a:p>
            <a:r>
              <a:rPr lang="id-ID" sz="2000" dirty="0"/>
              <a:t>B </a:t>
            </a:r>
            <a:r>
              <a:rPr lang="en-US" sz="2000" dirty="0"/>
              <a:t>→</a:t>
            </a:r>
            <a:r>
              <a:rPr lang="id-ID" sz="2000" dirty="0"/>
              <a:t> SPC</a:t>
            </a:r>
          </a:p>
          <a:p>
            <a:r>
              <a:rPr lang="id-ID" sz="2000" dirty="0"/>
              <a:t>C </a:t>
            </a:r>
            <a:r>
              <a:rPr lang="en-US" sz="2000" dirty="0"/>
              <a:t>→</a:t>
            </a:r>
            <a:r>
              <a:rPr lang="id-ID" sz="2000" dirty="0"/>
              <a:t> K | OD | </a:t>
            </a:r>
            <a:r>
              <a:rPr lang="en-US" sz="2000" dirty="0"/>
              <a:t>λ</a:t>
            </a:r>
            <a:endParaRPr lang="id-ID" sz="2000" dirty="0"/>
          </a:p>
          <a:p>
            <a:r>
              <a:rPr lang="id-ID" sz="2000" dirty="0"/>
              <a:t>D </a:t>
            </a:r>
            <a:r>
              <a:rPr lang="en-US" sz="2000" dirty="0"/>
              <a:t>→</a:t>
            </a:r>
            <a:r>
              <a:rPr lang="id-ID" sz="2000" dirty="0"/>
              <a:t> K | </a:t>
            </a:r>
            <a:r>
              <a:rPr lang="en-US" sz="2000" dirty="0"/>
              <a:t>λ</a:t>
            </a:r>
            <a:endParaRPr lang="id-ID" sz="2000" dirty="0"/>
          </a:p>
          <a:p>
            <a:r>
              <a:rPr lang="id-ID" sz="2000" dirty="0"/>
              <a:t>S </a:t>
            </a:r>
            <a:r>
              <a:rPr lang="en-US" sz="2000" dirty="0"/>
              <a:t>→</a:t>
            </a:r>
            <a:r>
              <a:rPr lang="id-ID" sz="2000" dirty="0"/>
              <a:t> Saya | Aku | Dia | Krisna | Naufal</a:t>
            </a:r>
          </a:p>
          <a:p>
            <a:r>
              <a:rPr lang="id-ID" sz="2000" dirty="0"/>
              <a:t>P </a:t>
            </a:r>
            <a:r>
              <a:rPr lang="en-US" sz="2000" dirty="0"/>
              <a:t>→</a:t>
            </a:r>
            <a:r>
              <a:rPr lang="id-ID" sz="2000" dirty="0"/>
              <a:t> Main | Makan | Mandi | Nonton | Minum</a:t>
            </a:r>
          </a:p>
          <a:p>
            <a:r>
              <a:rPr lang="id-ID" sz="2000" dirty="0"/>
              <a:t>O </a:t>
            </a:r>
            <a:r>
              <a:rPr lang="en-US" sz="2000" dirty="0"/>
              <a:t>→</a:t>
            </a:r>
            <a:r>
              <a:rPr lang="id-ID" sz="2000" dirty="0"/>
              <a:t> Bola | Nasi | Air | TV | Susu</a:t>
            </a:r>
          </a:p>
          <a:p>
            <a:r>
              <a:rPr lang="id-ID" sz="2000" dirty="0"/>
              <a:t>K </a:t>
            </a:r>
            <a:r>
              <a:rPr lang="en-US" sz="2000" dirty="0"/>
              <a:t>→</a:t>
            </a:r>
            <a:r>
              <a:rPr lang="id-ID" sz="2000" dirty="0"/>
              <a:t> Sekarang | Kemarin | Malam ini | Pagi ini | Nanti</a:t>
            </a:r>
          </a:p>
          <a:p>
            <a:endParaRPr lang="id-ID" sz="2000" dirty="0"/>
          </a:p>
        </p:txBody>
      </p:sp>
      <p:sp>
        <p:nvSpPr>
          <p:cNvPr id="3" name="Slide Number Placeholder 2">
            <a:extLst>
              <a:ext uri="{FF2B5EF4-FFF2-40B4-BE49-F238E27FC236}">
                <a16:creationId xmlns:a16="http://schemas.microsoft.com/office/drawing/2014/main" id="{D651F778-FE94-43ED-9313-68EE109B1A17}"/>
              </a:ext>
            </a:extLst>
          </p:cNvPr>
          <p:cNvSpPr>
            <a:spLocks noGrp="1"/>
          </p:cNvSpPr>
          <p:nvPr>
            <p:ph type="sldNum" sz="quarter" idx="15"/>
          </p:nvPr>
        </p:nvSpPr>
        <p:spPr/>
        <p:txBody>
          <a:bodyPr/>
          <a:lstStyle/>
          <a:p>
            <a:pPr>
              <a:defRPr/>
            </a:pPr>
            <a:fld id="{1F2884EB-C6E3-684C-A39B-0E652C4E0E60}" type="slidenum">
              <a:rPr lang="en-US" smtClean="0">
                <a:solidFill>
                  <a:prstClr val="white"/>
                </a:solidFill>
              </a:rPr>
              <a:pPr>
                <a:defRPr/>
              </a:pPr>
              <a:t>5</a:t>
            </a:fld>
            <a:endParaRPr lang="en-US" dirty="0">
              <a:solidFill>
                <a:prstClr val="white"/>
              </a:solidFill>
            </a:endParaRPr>
          </a:p>
        </p:txBody>
      </p:sp>
      <p:sp>
        <p:nvSpPr>
          <p:cNvPr id="4" name="Date Placeholder 3">
            <a:extLst>
              <a:ext uri="{FF2B5EF4-FFF2-40B4-BE49-F238E27FC236}">
                <a16:creationId xmlns:a16="http://schemas.microsoft.com/office/drawing/2014/main" id="{E8ACAE64-BAC9-4B16-9B83-0B3B7A3A1BF1}"/>
              </a:ext>
            </a:extLst>
          </p:cNvPr>
          <p:cNvSpPr>
            <a:spLocks noGrp="1"/>
          </p:cNvSpPr>
          <p:nvPr>
            <p:ph type="dt" sz="half" idx="16"/>
          </p:nvPr>
        </p:nvSpPr>
        <p:spPr/>
        <p:txBody>
          <a:bodyPr/>
          <a:lstStyle/>
          <a:p>
            <a:pPr>
              <a:defRPr/>
            </a:pPr>
            <a:fld id="{3137D54C-61CE-1041-9449-8583DE2630BB}" type="datetime1">
              <a:rPr lang="en-US" smtClean="0">
                <a:solidFill>
                  <a:prstClr val="white"/>
                </a:solidFill>
              </a:rPr>
              <a:pPr>
                <a:defRPr/>
              </a:pPr>
              <a:t>12/6/2018</a:t>
            </a:fld>
            <a:endParaRPr lang="en-US" dirty="0">
              <a:solidFill>
                <a:prstClr val="white"/>
              </a:solidFill>
            </a:endParaRPr>
          </a:p>
        </p:txBody>
      </p:sp>
      <p:sp>
        <p:nvSpPr>
          <p:cNvPr id="5" name="Title 4">
            <a:extLst>
              <a:ext uri="{FF2B5EF4-FFF2-40B4-BE49-F238E27FC236}">
                <a16:creationId xmlns:a16="http://schemas.microsoft.com/office/drawing/2014/main" id="{D90EE0AA-19FE-421F-85D6-DC44C53F840C}"/>
              </a:ext>
            </a:extLst>
          </p:cNvPr>
          <p:cNvSpPr>
            <a:spLocks noGrp="1"/>
          </p:cNvSpPr>
          <p:nvPr>
            <p:ph type="title"/>
          </p:nvPr>
        </p:nvSpPr>
        <p:spPr/>
        <p:txBody>
          <a:bodyPr/>
          <a:lstStyle/>
          <a:p>
            <a:r>
              <a:rPr lang="id-ID" dirty="0"/>
              <a:t>Context Free Grammar</a:t>
            </a:r>
          </a:p>
        </p:txBody>
      </p:sp>
      <p:sp>
        <p:nvSpPr>
          <p:cNvPr id="6" name="Text Placeholder 5">
            <a:extLst>
              <a:ext uri="{FF2B5EF4-FFF2-40B4-BE49-F238E27FC236}">
                <a16:creationId xmlns:a16="http://schemas.microsoft.com/office/drawing/2014/main" id="{00C9C595-9AA4-48C7-AF65-E6A68A49AF1E}"/>
              </a:ext>
            </a:extLst>
          </p:cNvPr>
          <p:cNvSpPr>
            <a:spLocks noGrp="1"/>
          </p:cNvSpPr>
          <p:nvPr>
            <p:ph type="body" sz="quarter" idx="17"/>
          </p:nvPr>
        </p:nvSpPr>
        <p:spPr/>
        <p:txBody>
          <a:bodyPr/>
          <a:lstStyle/>
          <a:p>
            <a:endParaRPr lang="id-ID"/>
          </a:p>
        </p:txBody>
      </p:sp>
    </p:spTree>
    <p:extLst>
      <p:ext uri="{BB962C8B-B14F-4D97-AF65-F5344CB8AC3E}">
        <p14:creationId xmlns:p14="http://schemas.microsoft.com/office/powerpoint/2010/main" val="2062766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E629FC26-B25A-46C1-8497-38F22B84BA01}"/>
              </a:ext>
            </a:extLst>
          </p:cNvPr>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1017037" y="2174033"/>
            <a:ext cx="9414588" cy="3580104"/>
          </a:xfrm>
        </p:spPr>
      </p:pic>
      <p:sp>
        <p:nvSpPr>
          <p:cNvPr id="3" name="Slide Number Placeholder 2">
            <a:extLst>
              <a:ext uri="{FF2B5EF4-FFF2-40B4-BE49-F238E27FC236}">
                <a16:creationId xmlns:a16="http://schemas.microsoft.com/office/drawing/2014/main" id="{5E175390-8630-44FC-A3B8-55E4564995D2}"/>
              </a:ext>
            </a:extLst>
          </p:cNvPr>
          <p:cNvSpPr>
            <a:spLocks noGrp="1"/>
          </p:cNvSpPr>
          <p:nvPr>
            <p:ph type="sldNum" sz="quarter" idx="15"/>
          </p:nvPr>
        </p:nvSpPr>
        <p:spPr/>
        <p:txBody>
          <a:bodyPr/>
          <a:lstStyle/>
          <a:p>
            <a:pPr>
              <a:defRPr/>
            </a:pPr>
            <a:fld id="{1F2884EB-C6E3-684C-A39B-0E652C4E0E60}" type="slidenum">
              <a:rPr lang="en-US" smtClean="0">
                <a:solidFill>
                  <a:prstClr val="white"/>
                </a:solidFill>
              </a:rPr>
              <a:pPr>
                <a:defRPr/>
              </a:pPr>
              <a:t>6</a:t>
            </a:fld>
            <a:endParaRPr lang="en-US" dirty="0">
              <a:solidFill>
                <a:prstClr val="white"/>
              </a:solidFill>
            </a:endParaRPr>
          </a:p>
        </p:txBody>
      </p:sp>
      <p:sp>
        <p:nvSpPr>
          <p:cNvPr id="4" name="Date Placeholder 3">
            <a:extLst>
              <a:ext uri="{FF2B5EF4-FFF2-40B4-BE49-F238E27FC236}">
                <a16:creationId xmlns:a16="http://schemas.microsoft.com/office/drawing/2014/main" id="{E94B5A69-0D97-42BC-BD26-62198D914742}"/>
              </a:ext>
            </a:extLst>
          </p:cNvPr>
          <p:cNvSpPr>
            <a:spLocks noGrp="1"/>
          </p:cNvSpPr>
          <p:nvPr>
            <p:ph type="dt" sz="half" idx="16"/>
          </p:nvPr>
        </p:nvSpPr>
        <p:spPr/>
        <p:txBody>
          <a:bodyPr/>
          <a:lstStyle/>
          <a:p>
            <a:pPr>
              <a:defRPr/>
            </a:pPr>
            <a:fld id="{3137D54C-61CE-1041-9449-8583DE2630BB}" type="datetime1">
              <a:rPr lang="en-US" smtClean="0">
                <a:solidFill>
                  <a:prstClr val="white"/>
                </a:solidFill>
              </a:rPr>
              <a:pPr>
                <a:defRPr/>
              </a:pPr>
              <a:t>12/6/2018</a:t>
            </a:fld>
            <a:endParaRPr lang="en-US" dirty="0">
              <a:solidFill>
                <a:prstClr val="white"/>
              </a:solidFill>
            </a:endParaRPr>
          </a:p>
        </p:txBody>
      </p:sp>
      <p:sp>
        <p:nvSpPr>
          <p:cNvPr id="5" name="Title 4">
            <a:extLst>
              <a:ext uri="{FF2B5EF4-FFF2-40B4-BE49-F238E27FC236}">
                <a16:creationId xmlns:a16="http://schemas.microsoft.com/office/drawing/2014/main" id="{2DB1AD61-AAB8-49DA-9F04-543FB9017ACB}"/>
              </a:ext>
            </a:extLst>
          </p:cNvPr>
          <p:cNvSpPr>
            <a:spLocks noGrp="1"/>
          </p:cNvSpPr>
          <p:nvPr>
            <p:ph type="title"/>
          </p:nvPr>
        </p:nvSpPr>
        <p:spPr/>
        <p:txBody>
          <a:bodyPr/>
          <a:lstStyle/>
          <a:p>
            <a:r>
              <a:rPr lang="id-ID" dirty="0"/>
              <a:t>Pushdown Automata berdasarkan CFG</a:t>
            </a:r>
          </a:p>
        </p:txBody>
      </p:sp>
      <p:sp>
        <p:nvSpPr>
          <p:cNvPr id="6" name="Text Placeholder 5">
            <a:extLst>
              <a:ext uri="{FF2B5EF4-FFF2-40B4-BE49-F238E27FC236}">
                <a16:creationId xmlns:a16="http://schemas.microsoft.com/office/drawing/2014/main" id="{8F9F7B9E-CF0D-47C4-9B66-6A87197FEBF9}"/>
              </a:ext>
            </a:extLst>
          </p:cNvPr>
          <p:cNvSpPr>
            <a:spLocks noGrp="1"/>
          </p:cNvSpPr>
          <p:nvPr>
            <p:ph type="body" sz="quarter" idx="17"/>
          </p:nvPr>
        </p:nvSpPr>
        <p:spPr/>
        <p:txBody>
          <a:bodyPr/>
          <a:lstStyle/>
          <a:p>
            <a:endParaRPr lang="id-ID"/>
          </a:p>
        </p:txBody>
      </p:sp>
    </p:spTree>
    <p:extLst>
      <p:ext uri="{BB962C8B-B14F-4D97-AF65-F5344CB8AC3E}">
        <p14:creationId xmlns:p14="http://schemas.microsoft.com/office/powerpoint/2010/main" val="1226965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2A91AF-A412-4B1C-ABAE-21701FE17373}"/>
              </a:ext>
            </a:extLst>
          </p:cNvPr>
          <p:cNvSpPr>
            <a:spLocks noGrp="1"/>
          </p:cNvSpPr>
          <p:nvPr>
            <p:ph sz="quarter" idx="14"/>
          </p:nvPr>
        </p:nvSpPr>
        <p:spPr/>
        <p:txBody>
          <a:bodyPr/>
          <a:lstStyle/>
          <a:p>
            <a:pPr algn="just">
              <a:lnSpc>
                <a:spcPct val="150000"/>
              </a:lnSpc>
              <a:spcBef>
                <a:spcPts val="600"/>
              </a:spcBef>
            </a:pPr>
            <a:r>
              <a:rPr lang="en-US" dirty="0"/>
              <a:t>Program </a:t>
            </a:r>
            <a:r>
              <a:rPr lang="en-US" dirty="0" err="1"/>
              <a:t>akan</a:t>
            </a:r>
            <a:r>
              <a:rPr lang="en-US" dirty="0"/>
              <a:t> </a:t>
            </a:r>
            <a:r>
              <a:rPr lang="en-US" dirty="0" err="1"/>
              <a:t>menerima</a:t>
            </a:r>
            <a:r>
              <a:rPr lang="en-US" dirty="0"/>
              <a:t> </a:t>
            </a:r>
            <a:r>
              <a:rPr lang="en-US" dirty="0" err="1"/>
              <a:t>inputan</a:t>
            </a:r>
            <a:r>
              <a:rPr lang="en-US" dirty="0"/>
              <a:t> </a:t>
            </a:r>
            <a:r>
              <a:rPr lang="id-ID" dirty="0"/>
              <a:t>string (array of char) </a:t>
            </a:r>
            <a:r>
              <a:rPr lang="en-US" dirty="0" err="1"/>
              <a:t>dari</a:t>
            </a:r>
            <a:r>
              <a:rPr lang="en-US" dirty="0"/>
              <a:t> user, </a:t>
            </a:r>
            <a:r>
              <a:rPr lang="id-ID" dirty="0"/>
              <a:t>kemudian akan dilakukan perulangan, serta matching char terhadap string yang diinputkan. Program akan mengecek apakah tiap char pada string sudah sesuai dengan string yang terset di program, jika benar maka akan mengeluarkan kategori yang sesuai, jika salah akan mengeluarkan pesan error. </a:t>
            </a:r>
            <a:endParaRPr lang="en-US" dirty="0"/>
          </a:p>
          <a:p>
            <a:pPr marL="0" indent="0">
              <a:spcBef>
                <a:spcPts val="600"/>
              </a:spcBef>
              <a:buNone/>
            </a:pPr>
            <a:endParaRPr lang="en-US" dirty="0"/>
          </a:p>
          <a:p>
            <a:pPr marL="0" indent="0">
              <a:spcBef>
                <a:spcPts val="600"/>
              </a:spcBef>
              <a:buNone/>
            </a:pPr>
            <a:endParaRPr lang="en-US" dirty="0"/>
          </a:p>
          <a:p>
            <a:pPr marL="0" indent="0">
              <a:spcBef>
                <a:spcPts val="600"/>
              </a:spcBef>
              <a:buNone/>
            </a:pPr>
            <a:endParaRPr lang="en-US" dirty="0"/>
          </a:p>
        </p:txBody>
      </p:sp>
      <p:sp>
        <p:nvSpPr>
          <p:cNvPr id="3" name="Slide Number Placeholder 2">
            <a:extLst>
              <a:ext uri="{FF2B5EF4-FFF2-40B4-BE49-F238E27FC236}">
                <a16:creationId xmlns:a16="http://schemas.microsoft.com/office/drawing/2014/main" id="{23176EA9-C3EB-4CAC-A07C-E860AC59A923}"/>
              </a:ext>
            </a:extLst>
          </p:cNvPr>
          <p:cNvSpPr>
            <a:spLocks noGrp="1"/>
          </p:cNvSpPr>
          <p:nvPr>
            <p:ph type="sldNum" sz="quarter" idx="15"/>
          </p:nvPr>
        </p:nvSpPr>
        <p:spPr/>
        <p:txBody>
          <a:bodyPr/>
          <a:lstStyle/>
          <a:p>
            <a:pPr>
              <a:defRPr/>
            </a:pPr>
            <a:fld id="{1F2884EB-C6E3-684C-A39B-0E652C4E0E60}" type="slidenum">
              <a:rPr lang="en-US" smtClean="0">
                <a:solidFill>
                  <a:prstClr val="white"/>
                </a:solidFill>
              </a:rPr>
              <a:pPr>
                <a:defRPr/>
              </a:pPr>
              <a:t>7</a:t>
            </a:fld>
            <a:endParaRPr lang="en-US" dirty="0">
              <a:solidFill>
                <a:prstClr val="white"/>
              </a:solidFill>
            </a:endParaRPr>
          </a:p>
        </p:txBody>
      </p:sp>
      <p:sp>
        <p:nvSpPr>
          <p:cNvPr id="4" name="Date Placeholder 3">
            <a:extLst>
              <a:ext uri="{FF2B5EF4-FFF2-40B4-BE49-F238E27FC236}">
                <a16:creationId xmlns:a16="http://schemas.microsoft.com/office/drawing/2014/main" id="{CD1F04DD-6A20-49C3-ADC0-F5301046C042}"/>
              </a:ext>
            </a:extLst>
          </p:cNvPr>
          <p:cNvSpPr>
            <a:spLocks noGrp="1"/>
          </p:cNvSpPr>
          <p:nvPr>
            <p:ph type="dt" sz="half" idx="16"/>
          </p:nvPr>
        </p:nvSpPr>
        <p:spPr/>
        <p:txBody>
          <a:bodyPr/>
          <a:lstStyle/>
          <a:p>
            <a:pPr>
              <a:defRPr/>
            </a:pPr>
            <a:fld id="{3137D54C-61CE-1041-9449-8583DE2630BB}" type="datetime1">
              <a:rPr lang="en-US" smtClean="0">
                <a:solidFill>
                  <a:prstClr val="white"/>
                </a:solidFill>
              </a:rPr>
              <a:pPr>
                <a:defRPr/>
              </a:pPr>
              <a:t>12/6/2018</a:t>
            </a:fld>
            <a:endParaRPr lang="en-US" dirty="0">
              <a:solidFill>
                <a:prstClr val="white"/>
              </a:solidFill>
            </a:endParaRPr>
          </a:p>
        </p:txBody>
      </p:sp>
      <p:sp>
        <p:nvSpPr>
          <p:cNvPr id="5" name="Title 4">
            <a:extLst>
              <a:ext uri="{FF2B5EF4-FFF2-40B4-BE49-F238E27FC236}">
                <a16:creationId xmlns:a16="http://schemas.microsoft.com/office/drawing/2014/main" id="{06D73484-6016-474E-856E-9D1A1F59B75C}"/>
              </a:ext>
            </a:extLst>
          </p:cNvPr>
          <p:cNvSpPr>
            <a:spLocks noGrp="1"/>
          </p:cNvSpPr>
          <p:nvPr>
            <p:ph type="title"/>
          </p:nvPr>
        </p:nvSpPr>
        <p:spPr/>
        <p:txBody>
          <a:bodyPr/>
          <a:lstStyle/>
          <a:p>
            <a:r>
              <a:rPr lang="id-ID" dirty="0"/>
              <a:t>Cara Kerja Program</a:t>
            </a:r>
            <a:endParaRPr lang="en-US" dirty="0"/>
          </a:p>
        </p:txBody>
      </p:sp>
      <p:sp>
        <p:nvSpPr>
          <p:cNvPr id="6" name="Text Placeholder 5">
            <a:extLst>
              <a:ext uri="{FF2B5EF4-FFF2-40B4-BE49-F238E27FC236}">
                <a16:creationId xmlns:a16="http://schemas.microsoft.com/office/drawing/2014/main" id="{63AA1A2D-1E4E-497A-8E63-44365D19134F}"/>
              </a:ext>
            </a:extLst>
          </p:cNvPr>
          <p:cNvSpPr>
            <a:spLocks noGrp="1"/>
          </p:cNvSpPr>
          <p:nvPr>
            <p:ph type="body" sz="quarter" idx="17"/>
          </p:nvPr>
        </p:nvSpPr>
        <p:spPr/>
        <p:txBody>
          <a:bodyPr/>
          <a:lstStyle/>
          <a:p>
            <a:endParaRPr lang="en-US"/>
          </a:p>
        </p:txBody>
      </p:sp>
    </p:spTree>
    <p:extLst>
      <p:ext uri="{BB962C8B-B14F-4D97-AF65-F5344CB8AC3E}">
        <p14:creationId xmlns:p14="http://schemas.microsoft.com/office/powerpoint/2010/main" val="524355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8FB99B-6A8B-464B-8672-F6B47CC78B6A}"/>
              </a:ext>
            </a:extLst>
          </p:cNvPr>
          <p:cNvSpPr>
            <a:spLocks noGrp="1"/>
          </p:cNvSpPr>
          <p:nvPr>
            <p:ph sz="quarter" idx="14"/>
          </p:nvPr>
        </p:nvSpPr>
        <p:spPr/>
        <p:txBody>
          <a:bodyPr/>
          <a:lstStyle/>
          <a:p>
            <a:pPr marL="0" indent="0">
              <a:buNone/>
            </a:pPr>
            <a:endParaRPr lang="en-US" sz="1600" dirty="0"/>
          </a:p>
        </p:txBody>
      </p:sp>
      <p:sp>
        <p:nvSpPr>
          <p:cNvPr id="3" name="Slide Number Placeholder 2">
            <a:extLst>
              <a:ext uri="{FF2B5EF4-FFF2-40B4-BE49-F238E27FC236}">
                <a16:creationId xmlns:a16="http://schemas.microsoft.com/office/drawing/2014/main" id="{1B493625-F448-46CA-8B90-81AE149A0E79}"/>
              </a:ext>
            </a:extLst>
          </p:cNvPr>
          <p:cNvSpPr>
            <a:spLocks noGrp="1"/>
          </p:cNvSpPr>
          <p:nvPr>
            <p:ph type="sldNum" sz="quarter" idx="15"/>
          </p:nvPr>
        </p:nvSpPr>
        <p:spPr/>
        <p:txBody>
          <a:bodyPr/>
          <a:lstStyle/>
          <a:p>
            <a:pPr>
              <a:defRPr/>
            </a:pPr>
            <a:fld id="{1F2884EB-C6E3-684C-A39B-0E652C4E0E60}" type="slidenum">
              <a:rPr lang="en-US" smtClean="0">
                <a:solidFill>
                  <a:prstClr val="white"/>
                </a:solidFill>
              </a:rPr>
              <a:pPr>
                <a:defRPr/>
              </a:pPr>
              <a:t>8</a:t>
            </a:fld>
            <a:endParaRPr lang="en-US" dirty="0">
              <a:solidFill>
                <a:prstClr val="white"/>
              </a:solidFill>
            </a:endParaRPr>
          </a:p>
        </p:txBody>
      </p:sp>
      <p:sp>
        <p:nvSpPr>
          <p:cNvPr id="4" name="Date Placeholder 3">
            <a:extLst>
              <a:ext uri="{FF2B5EF4-FFF2-40B4-BE49-F238E27FC236}">
                <a16:creationId xmlns:a16="http://schemas.microsoft.com/office/drawing/2014/main" id="{342B2FE9-16B8-4198-BA2E-4808EFAB7627}"/>
              </a:ext>
            </a:extLst>
          </p:cNvPr>
          <p:cNvSpPr>
            <a:spLocks noGrp="1"/>
          </p:cNvSpPr>
          <p:nvPr>
            <p:ph type="dt" sz="half" idx="16"/>
          </p:nvPr>
        </p:nvSpPr>
        <p:spPr/>
        <p:txBody>
          <a:bodyPr/>
          <a:lstStyle/>
          <a:p>
            <a:pPr>
              <a:defRPr/>
            </a:pPr>
            <a:fld id="{3137D54C-61CE-1041-9449-8583DE2630BB}" type="datetime1">
              <a:rPr lang="en-US" smtClean="0">
                <a:solidFill>
                  <a:prstClr val="white"/>
                </a:solidFill>
              </a:rPr>
              <a:pPr>
                <a:defRPr/>
              </a:pPr>
              <a:t>12/6/2018</a:t>
            </a:fld>
            <a:endParaRPr lang="en-US" dirty="0">
              <a:solidFill>
                <a:prstClr val="white"/>
              </a:solidFill>
            </a:endParaRPr>
          </a:p>
        </p:txBody>
      </p:sp>
      <p:sp>
        <p:nvSpPr>
          <p:cNvPr id="5" name="Title 4">
            <a:extLst>
              <a:ext uri="{FF2B5EF4-FFF2-40B4-BE49-F238E27FC236}">
                <a16:creationId xmlns:a16="http://schemas.microsoft.com/office/drawing/2014/main" id="{EFFF94ED-0DFD-4910-A40F-C59F09F6D0DB}"/>
              </a:ext>
            </a:extLst>
          </p:cNvPr>
          <p:cNvSpPr>
            <a:spLocks noGrp="1"/>
          </p:cNvSpPr>
          <p:nvPr>
            <p:ph type="title"/>
          </p:nvPr>
        </p:nvSpPr>
        <p:spPr/>
        <p:txBody>
          <a:bodyPr/>
          <a:lstStyle/>
          <a:p>
            <a:r>
              <a:rPr lang="en-US" dirty="0" err="1"/>
              <a:t>Pengujian</a:t>
            </a:r>
            <a:r>
              <a:rPr lang="en-US" dirty="0"/>
              <a:t> Program</a:t>
            </a:r>
          </a:p>
        </p:txBody>
      </p:sp>
      <p:sp>
        <p:nvSpPr>
          <p:cNvPr id="6" name="Text Placeholder 5">
            <a:extLst>
              <a:ext uri="{FF2B5EF4-FFF2-40B4-BE49-F238E27FC236}">
                <a16:creationId xmlns:a16="http://schemas.microsoft.com/office/drawing/2014/main" id="{92093763-33DB-4171-82B0-E832903A2158}"/>
              </a:ext>
            </a:extLst>
          </p:cNvPr>
          <p:cNvSpPr>
            <a:spLocks noGrp="1"/>
          </p:cNvSpPr>
          <p:nvPr>
            <p:ph type="body" sz="quarter" idx="17"/>
          </p:nvPr>
        </p:nvSpPr>
        <p:spPr/>
        <p:txBody>
          <a:bodyPr/>
          <a:lstStyle/>
          <a:p>
            <a:endParaRPr lang="en-US" dirty="0"/>
          </a:p>
        </p:txBody>
      </p:sp>
      <p:graphicFrame>
        <p:nvGraphicFramePr>
          <p:cNvPr id="8" name="Table 7">
            <a:extLst>
              <a:ext uri="{FF2B5EF4-FFF2-40B4-BE49-F238E27FC236}">
                <a16:creationId xmlns:a16="http://schemas.microsoft.com/office/drawing/2014/main" id="{12065D44-125B-47B2-86B1-89F9E35A7BFA}"/>
              </a:ext>
            </a:extLst>
          </p:cNvPr>
          <p:cNvGraphicFramePr>
            <a:graphicFrameLocks noGrp="1"/>
          </p:cNvGraphicFramePr>
          <p:nvPr>
            <p:extLst>
              <p:ext uri="{D42A27DB-BD31-4B8C-83A1-F6EECF244321}">
                <p14:modId xmlns:p14="http://schemas.microsoft.com/office/powerpoint/2010/main" val="2991148628"/>
              </p:ext>
            </p:extLst>
          </p:nvPr>
        </p:nvGraphicFramePr>
        <p:xfrm>
          <a:off x="559837" y="2009550"/>
          <a:ext cx="10935477" cy="3574060"/>
        </p:xfrm>
        <a:graphic>
          <a:graphicData uri="http://schemas.openxmlformats.org/drawingml/2006/table">
            <a:tbl>
              <a:tblPr firstRow="1" firstCol="1" bandRow="1">
                <a:tableStyleId>{5C22544A-7EE6-4342-B048-85BDC9FD1C3A}</a:tableStyleId>
              </a:tblPr>
              <a:tblGrid>
                <a:gridCol w="2773370">
                  <a:extLst>
                    <a:ext uri="{9D8B030D-6E8A-4147-A177-3AD203B41FA5}">
                      <a16:colId xmlns:a16="http://schemas.microsoft.com/office/drawing/2014/main" val="4219019430"/>
                    </a:ext>
                  </a:extLst>
                </a:gridCol>
                <a:gridCol w="3494043">
                  <a:extLst>
                    <a:ext uri="{9D8B030D-6E8A-4147-A177-3AD203B41FA5}">
                      <a16:colId xmlns:a16="http://schemas.microsoft.com/office/drawing/2014/main" val="795158711"/>
                    </a:ext>
                  </a:extLst>
                </a:gridCol>
                <a:gridCol w="4668064">
                  <a:extLst>
                    <a:ext uri="{9D8B030D-6E8A-4147-A177-3AD203B41FA5}">
                      <a16:colId xmlns:a16="http://schemas.microsoft.com/office/drawing/2014/main" val="846336740"/>
                    </a:ext>
                  </a:extLst>
                </a:gridCol>
              </a:tblGrid>
              <a:tr h="160464">
                <a:tc>
                  <a:txBody>
                    <a:bodyPr/>
                    <a:lstStyle/>
                    <a:p>
                      <a:pPr marL="0" marR="0" algn="ctr">
                        <a:lnSpc>
                          <a:spcPct val="115000"/>
                        </a:lnSpc>
                        <a:spcBef>
                          <a:spcPts val="0"/>
                        </a:spcBef>
                        <a:spcAft>
                          <a:spcPts val="0"/>
                        </a:spcAft>
                      </a:pPr>
                      <a:r>
                        <a:rPr lang="en-US" sz="1100" dirty="0">
                          <a:effectLst/>
                        </a:rPr>
                        <a:t>Input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100">
                          <a:effectLst/>
                        </a:rPr>
                        <a:t>Output Program</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100">
                          <a:effectLst/>
                        </a:rPr>
                        <a:t>Keterangan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508534087"/>
                  </a:ext>
                </a:extLst>
              </a:tr>
              <a:tr h="848557">
                <a:tc>
                  <a:txBody>
                    <a:bodyPr/>
                    <a:lstStyle/>
                    <a:p>
                      <a:pPr marL="0" marR="0">
                        <a:lnSpc>
                          <a:spcPct val="115000"/>
                        </a:lnSpc>
                        <a:spcBef>
                          <a:spcPts val="0"/>
                        </a:spcBef>
                        <a:spcAft>
                          <a:spcPts val="0"/>
                        </a:spcAft>
                      </a:pPr>
                      <a:r>
                        <a:rPr lang="en-US" sz="1100" dirty="0">
                          <a:effectLst/>
                        </a:rPr>
                        <a:t>‘</a:t>
                      </a:r>
                      <a:r>
                        <a:rPr lang="id-ID" sz="1100" dirty="0">
                          <a:effectLst/>
                        </a:rPr>
                        <a:t>Saya main bola kemarin</a:t>
                      </a:r>
                      <a:r>
                        <a:rPr lang="en-US" sz="1100" dirty="0">
                          <a:effectLst/>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id-ID" sz="1100" dirty="0">
                          <a:effectLst/>
                        </a:rPr>
                        <a:t>Subjek – Predikat – Objek – Keterangan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id-ID" sz="1100">
                          <a:effectLst/>
                        </a:rPr>
                        <a:t>Sesuai, karena semua string yang diinput sesuai dengan langkah di FA dan berhenti di Final State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14804257"/>
                  </a:ext>
                </a:extLst>
              </a:tr>
              <a:tr h="848557">
                <a:tc>
                  <a:txBody>
                    <a:bodyPr/>
                    <a:lstStyle/>
                    <a:p>
                      <a:pPr marL="0" marR="0">
                        <a:lnSpc>
                          <a:spcPct val="115000"/>
                        </a:lnSpc>
                        <a:spcBef>
                          <a:spcPts val="0"/>
                        </a:spcBef>
                        <a:spcAft>
                          <a:spcPts val="0"/>
                        </a:spcAft>
                      </a:pPr>
                      <a:r>
                        <a:rPr lang="en-US" sz="1100" dirty="0">
                          <a:effectLst/>
                        </a:rPr>
                        <a:t>‘</a:t>
                      </a:r>
                      <a:r>
                        <a:rPr lang="id-ID" sz="1100" dirty="0">
                          <a:effectLst/>
                        </a:rPr>
                        <a:t>Aku minum susu</a:t>
                      </a:r>
                      <a:r>
                        <a:rPr lang="en-US" sz="1100" dirty="0">
                          <a:effectLst/>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id-ID" sz="1100">
                          <a:effectLst/>
                        </a:rPr>
                        <a:t>Subjek – Predikat - Objek</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id-ID" sz="1100">
                          <a:effectLst/>
                        </a:rPr>
                        <a:t>Sesuai, karena semua string yang diinput sesuai dengan langkah di FA dan berhenti di Final State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59737686"/>
                  </a:ext>
                </a:extLst>
              </a:tr>
              <a:tr h="848557">
                <a:tc>
                  <a:txBody>
                    <a:bodyPr/>
                    <a:lstStyle/>
                    <a:p>
                      <a:pPr marL="0" marR="0">
                        <a:lnSpc>
                          <a:spcPct val="115000"/>
                        </a:lnSpc>
                        <a:spcBef>
                          <a:spcPts val="0"/>
                        </a:spcBef>
                        <a:spcAft>
                          <a:spcPts val="0"/>
                        </a:spcAft>
                      </a:pPr>
                      <a:r>
                        <a:rPr lang="en-US" sz="1100" dirty="0">
                          <a:effectLst/>
                        </a:rPr>
                        <a:t>‘</a:t>
                      </a:r>
                      <a:r>
                        <a:rPr lang="id-ID" sz="1100" dirty="0">
                          <a:effectLst/>
                        </a:rPr>
                        <a:t>Dia mandi pagi ini</a:t>
                      </a:r>
                      <a:r>
                        <a:rPr lang="en-US" sz="1100" dirty="0">
                          <a:effectLst/>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id-ID" sz="1100">
                          <a:effectLst/>
                        </a:rPr>
                        <a:t>Subjek – Predikat - Keterangan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id-ID" sz="1100">
                          <a:effectLst/>
                        </a:rPr>
                        <a:t>Sesuai, karena semua string yang diinput sesuai dengan langkah di FA dan berhenti di Final State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39038506"/>
                  </a:ext>
                </a:extLst>
              </a:tr>
              <a:tr h="848557">
                <a:tc>
                  <a:txBody>
                    <a:bodyPr/>
                    <a:lstStyle/>
                    <a:p>
                      <a:pPr marL="0" marR="0">
                        <a:lnSpc>
                          <a:spcPct val="115000"/>
                        </a:lnSpc>
                        <a:spcBef>
                          <a:spcPts val="0"/>
                        </a:spcBef>
                        <a:spcAft>
                          <a:spcPts val="0"/>
                        </a:spcAft>
                      </a:pPr>
                      <a:r>
                        <a:rPr lang="en-US" sz="1100" dirty="0">
                          <a:effectLst/>
                        </a:rPr>
                        <a:t>‘</a:t>
                      </a:r>
                      <a:r>
                        <a:rPr lang="id-ID" sz="1100" dirty="0">
                          <a:effectLst/>
                        </a:rPr>
                        <a:t>Naufal main</a:t>
                      </a:r>
                      <a:r>
                        <a:rPr lang="en-US" sz="1100" dirty="0">
                          <a:effectLst/>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id-ID" sz="1100">
                          <a:effectLst/>
                        </a:rPr>
                        <a:t>Subjek - Predikat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id-ID" sz="1100" dirty="0">
                          <a:effectLst/>
                        </a:rPr>
                        <a:t>Sesuai, karena semua string yang diinput sesuai dengan langkah di FA dan berhenti di Final State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43525638"/>
                  </a:ext>
                </a:extLst>
              </a:tr>
            </a:tbl>
          </a:graphicData>
        </a:graphic>
      </p:graphicFrame>
    </p:spTree>
    <p:extLst>
      <p:ext uri="{BB962C8B-B14F-4D97-AF65-F5344CB8AC3E}">
        <p14:creationId xmlns:p14="http://schemas.microsoft.com/office/powerpoint/2010/main" val="3858111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D788097-505D-4794-A10D-D31B1BCC7ED2}"/>
              </a:ext>
            </a:extLst>
          </p:cNvPr>
          <p:cNvSpPr>
            <a:spLocks noGrp="1"/>
          </p:cNvSpPr>
          <p:nvPr>
            <p:ph type="sldNum" sz="quarter" idx="15"/>
          </p:nvPr>
        </p:nvSpPr>
        <p:spPr/>
        <p:txBody>
          <a:bodyPr/>
          <a:lstStyle/>
          <a:p>
            <a:pPr>
              <a:defRPr/>
            </a:pPr>
            <a:fld id="{1F2884EB-C6E3-684C-A39B-0E652C4E0E60}" type="slidenum">
              <a:rPr lang="en-US" smtClean="0">
                <a:solidFill>
                  <a:prstClr val="white"/>
                </a:solidFill>
              </a:rPr>
              <a:pPr>
                <a:defRPr/>
              </a:pPr>
              <a:t>9</a:t>
            </a:fld>
            <a:endParaRPr lang="en-US" dirty="0">
              <a:solidFill>
                <a:prstClr val="white"/>
              </a:solidFill>
            </a:endParaRPr>
          </a:p>
        </p:txBody>
      </p:sp>
      <p:sp>
        <p:nvSpPr>
          <p:cNvPr id="4" name="Date Placeholder 3">
            <a:extLst>
              <a:ext uri="{FF2B5EF4-FFF2-40B4-BE49-F238E27FC236}">
                <a16:creationId xmlns:a16="http://schemas.microsoft.com/office/drawing/2014/main" id="{D2AF47B9-377E-418A-A27C-C915E0B51808}"/>
              </a:ext>
            </a:extLst>
          </p:cNvPr>
          <p:cNvSpPr>
            <a:spLocks noGrp="1"/>
          </p:cNvSpPr>
          <p:nvPr>
            <p:ph type="dt" sz="half" idx="16"/>
          </p:nvPr>
        </p:nvSpPr>
        <p:spPr/>
        <p:txBody>
          <a:bodyPr/>
          <a:lstStyle/>
          <a:p>
            <a:pPr>
              <a:defRPr/>
            </a:pPr>
            <a:fld id="{3137D54C-61CE-1041-9449-8583DE2630BB}" type="datetime1">
              <a:rPr lang="en-US" smtClean="0">
                <a:solidFill>
                  <a:prstClr val="white"/>
                </a:solidFill>
              </a:rPr>
              <a:pPr>
                <a:defRPr/>
              </a:pPr>
              <a:t>12/6/2018</a:t>
            </a:fld>
            <a:endParaRPr lang="en-US" dirty="0">
              <a:solidFill>
                <a:prstClr val="white"/>
              </a:solidFill>
            </a:endParaRPr>
          </a:p>
        </p:txBody>
      </p:sp>
      <p:sp>
        <p:nvSpPr>
          <p:cNvPr id="5" name="Title 4">
            <a:extLst>
              <a:ext uri="{FF2B5EF4-FFF2-40B4-BE49-F238E27FC236}">
                <a16:creationId xmlns:a16="http://schemas.microsoft.com/office/drawing/2014/main" id="{D2907211-2FF7-458E-9F9A-DEB573EC1DA7}"/>
              </a:ext>
            </a:extLst>
          </p:cNvPr>
          <p:cNvSpPr>
            <a:spLocks noGrp="1"/>
          </p:cNvSpPr>
          <p:nvPr>
            <p:ph type="title"/>
          </p:nvPr>
        </p:nvSpPr>
        <p:spPr/>
        <p:txBody>
          <a:bodyPr/>
          <a:lstStyle/>
          <a:p>
            <a:r>
              <a:rPr lang="en-US" dirty="0"/>
              <a:t>Screenshot Program(1)</a:t>
            </a:r>
          </a:p>
        </p:txBody>
      </p:sp>
      <p:sp>
        <p:nvSpPr>
          <p:cNvPr id="6" name="Text Placeholder 5">
            <a:extLst>
              <a:ext uri="{FF2B5EF4-FFF2-40B4-BE49-F238E27FC236}">
                <a16:creationId xmlns:a16="http://schemas.microsoft.com/office/drawing/2014/main" id="{2276A481-510F-43DE-BF0F-17BFAA7FDD14}"/>
              </a:ext>
            </a:extLst>
          </p:cNvPr>
          <p:cNvSpPr>
            <a:spLocks noGrp="1"/>
          </p:cNvSpPr>
          <p:nvPr>
            <p:ph type="body" sz="quarter" idx="17"/>
          </p:nvPr>
        </p:nvSpPr>
        <p:spPr/>
        <p:txBody>
          <a:bodyPr/>
          <a:lstStyle/>
          <a:p>
            <a:endParaRPr lang="en-US" dirty="0"/>
          </a:p>
        </p:txBody>
      </p:sp>
      <p:pic>
        <p:nvPicPr>
          <p:cNvPr id="8" name="Picture 7">
            <a:extLst>
              <a:ext uri="{FF2B5EF4-FFF2-40B4-BE49-F238E27FC236}">
                <a16:creationId xmlns:a16="http://schemas.microsoft.com/office/drawing/2014/main" id="{88F4A8C9-7386-4220-A51D-220F3C29FF55}"/>
              </a:ext>
            </a:extLst>
          </p:cNvPr>
          <p:cNvPicPr>
            <a:picLocks noChangeAspect="1"/>
          </p:cNvPicPr>
          <p:nvPr/>
        </p:nvPicPr>
        <p:blipFill>
          <a:blip r:embed="rId2"/>
          <a:stretch>
            <a:fillRect/>
          </a:stretch>
        </p:blipFill>
        <p:spPr>
          <a:xfrm>
            <a:off x="1670539" y="1977657"/>
            <a:ext cx="7797370" cy="4386020"/>
          </a:xfrm>
          <a:prstGeom prst="rect">
            <a:avLst/>
          </a:prstGeom>
        </p:spPr>
      </p:pic>
    </p:spTree>
    <p:extLst>
      <p:ext uri="{BB962C8B-B14F-4D97-AF65-F5344CB8AC3E}">
        <p14:creationId xmlns:p14="http://schemas.microsoft.com/office/powerpoint/2010/main" val="10955025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plate_informatika_slide">
  <a:themeElements>
    <a:clrScheme name="IEEE Corporate">
      <a:dk1>
        <a:sysClr val="windowText" lastClr="000000"/>
      </a:dk1>
      <a:lt1>
        <a:sysClr val="window" lastClr="FFFFFF"/>
      </a:lt1>
      <a:dk2>
        <a:srgbClr val="00678F"/>
      </a:dk2>
      <a:lt2>
        <a:srgbClr val="EEECE1"/>
      </a:lt2>
      <a:accent1>
        <a:srgbClr val="0066A1"/>
      </a:accent1>
      <a:accent2>
        <a:srgbClr val="E37222"/>
      </a:accent2>
      <a:accent3>
        <a:srgbClr val="71953D"/>
      </a:accent3>
      <a:accent4>
        <a:srgbClr val="6B1F7C"/>
      </a:accent4>
      <a:accent5>
        <a:srgbClr val="009FDB"/>
      </a:accent5>
      <a:accent6>
        <a:srgbClr val="810031"/>
      </a:accent6>
      <a:hlink>
        <a:srgbClr val="0066A1"/>
      </a:hlink>
      <a:folHlink>
        <a:srgbClr val="541868"/>
      </a:folHlink>
    </a:clrScheme>
    <a:fontScheme name="Office">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ln>
          <a:noFill/>
        </a:ln>
      </a:spPr>
      <a:bodyPr/>
      <a:lstStyle>
        <a:defPPr>
          <a:defRPr dirty="0" smtClean="0"/>
        </a:defPPr>
      </a:lstStyle>
    </a:txDef>
  </a:objectDefaults>
  <a:extraClrSchemeLst/>
</a:theme>
</file>

<file path=ppt/theme/theme3.xml><?xml version="1.0" encoding="utf-8"?>
<a:theme xmlns:a="http://schemas.openxmlformats.org/drawingml/2006/main" name="1_template_informatika_slide">
  <a:themeElements>
    <a:clrScheme name="IEEE Corporate">
      <a:dk1>
        <a:sysClr val="windowText" lastClr="000000"/>
      </a:dk1>
      <a:lt1>
        <a:sysClr val="window" lastClr="FFFFFF"/>
      </a:lt1>
      <a:dk2>
        <a:srgbClr val="00678F"/>
      </a:dk2>
      <a:lt2>
        <a:srgbClr val="EEECE1"/>
      </a:lt2>
      <a:accent1>
        <a:srgbClr val="0066A1"/>
      </a:accent1>
      <a:accent2>
        <a:srgbClr val="E37222"/>
      </a:accent2>
      <a:accent3>
        <a:srgbClr val="71953D"/>
      </a:accent3>
      <a:accent4>
        <a:srgbClr val="6B1F7C"/>
      </a:accent4>
      <a:accent5>
        <a:srgbClr val="009FDB"/>
      </a:accent5>
      <a:accent6>
        <a:srgbClr val="810031"/>
      </a:accent6>
      <a:hlink>
        <a:srgbClr val="0066A1"/>
      </a:hlink>
      <a:folHlink>
        <a:srgbClr val="541868"/>
      </a:folHlink>
    </a:clrScheme>
    <a:fontScheme name="Office">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ln>
          <a:noFill/>
        </a:ln>
      </a:spPr>
      <a:bodyPr/>
      <a:lstStyle>
        <a:defPPr>
          <a:defRPr dirty="0" smtClean="0"/>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889</TotalTime>
  <Words>437</Words>
  <Application>Microsoft Office PowerPoint</Application>
  <PresentationFormat>Widescreen</PresentationFormat>
  <Paragraphs>83</Paragraphs>
  <Slides>14</Slides>
  <Notes>0</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14</vt:i4>
      </vt:variant>
    </vt:vector>
  </HeadingPairs>
  <TitlesOfParts>
    <vt:vector size="27" baseType="lpstr">
      <vt:lpstr>ＭＳ Ｐゴシック</vt:lpstr>
      <vt:lpstr>Arial</vt:lpstr>
      <vt:lpstr>Brush Script Std</vt:lpstr>
      <vt:lpstr>Calibri</vt:lpstr>
      <vt:lpstr>Calibri Light</vt:lpstr>
      <vt:lpstr>Corbel</vt:lpstr>
      <vt:lpstr>Lucida Grande</vt:lpstr>
      <vt:lpstr>Times New Roman</vt:lpstr>
      <vt:lpstr>Verdana</vt:lpstr>
      <vt:lpstr>Wingdings</vt:lpstr>
      <vt:lpstr>Office Theme</vt:lpstr>
      <vt:lpstr>template_informatika_slide</vt:lpstr>
      <vt:lpstr>1_template_informatika_slide</vt:lpstr>
      <vt:lpstr>Teori Bahasa dan Automata</vt:lpstr>
      <vt:lpstr>Petunjuk Pembuatan Slide</vt:lpstr>
      <vt:lpstr>Spesifikasi Program</vt:lpstr>
      <vt:lpstr>Rancangan Finite Automata</vt:lpstr>
      <vt:lpstr>Context Free Grammar</vt:lpstr>
      <vt:lpstr>Pushdown Automata berdasarkan CFG</vt:lpstr>
      <vt:lpstr>Cara Kerja Program</vt:lpstr>
      <vt:lpstr>Pengujian Program</vt:lpstr>
      <vt:lpstr>Screenshot Program(1)</vt:lpstr>
      <vt:lpstr>Screenshot Program(2)</vt:lpstr>
      <vt:lpstr>Screenshot Program(3)</vt:lpstr>
      <vt:lpstr>Screenshot Program(4)</vt:lpstr>
      <vt:lpstr>Screenshot Program(5)</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ASUS_</dc:creator>
  <cp:lastModifiedBy>I</cp:lastModifiedBy>
  <cp:revision>142</cp:revision>
  <dcterms:created xsi:type="dcterms:W3CDTF">2017-09-26T09:01:53Z</dcterms:created>
  <dcterms:modified xsi:type="dcterms:W3CDTF">2018-12-06T02:06:02Z</dcterms:modified>
</cp:coreProperties>
</file>