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04"/>
    <a:srgbClr val="43101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9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5814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76532"/>
            <a:ext cx="10515600" cy="50004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2567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3380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text to end slide</a:t>
            </a:r>
          </a:p>
        </p:txBody>
      </p:sp>
    </p:spTree>
    <p:extLst>
      <p:ext uri="{BB962C8B-B14F-4D97-AF65-F5344CB8AC3E}">
        <p14:creationId xmlns:p14="http://schemas.microsoft.com/office/powerpoint/2010/main" val="414706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127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6976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7270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D903-93E5-46BE-9C20-43D310340640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DE7A-6645-4EE0-B8BA-70F8CBBE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36287B-8CB6-9948-7685-E8C4B65D751E}"/>
              </a:ext>
            </a:extLst>
          </p:cNvPr>
          <p:cNvSpPr/>
          <p:nvPr/>
        </p:nvSpPr>
        <p:spPr>
          <a:xfrm>
            <a:off x="8037123" y="220363"/>
            <a:ext cx="3752850" cy="73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4B1856-CBB1-F87D-F326-82B2A24D9E0C}"/>
              </a:ext>
            </a:extLst>
          </p:cNvPr>
          <p:cNvGrpSpPr/>
          <p:nvPr/>
        </p:nvGrpSpPr>
        <p:grpSpPr>
          <a:xfrm>
            <a:off x="448892" y="850139"/>
            <a:ext cx="11294216" cy="5073898"/>
            <a:chOff x="448892" y="932026"/>
            <a:chExt cx="11294216" cy="5073898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AA4EEC43-91A8-62CA-425A-85CE90A06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121" y="932026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E85A12C0-D9E7-56FF-7BCB-B3AE7C495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1421" y="932026"/>
              <a:ext cx="589492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EF688A3-C6F0-5664-CBF5-C26B403456ED}"/>
                </a:ext>
              </a:extLst>
            </p:cNvPr>
            <p:cNvCxnSpPr>
              <a:cxnSpLocks/>
            </p:cNvCxnSpPr>
            <p:nvPr/>
          </p:nvCxnSpPr>
          <p:spPr>
            <a:xfrm>
              <a:off x="6459655" y="1389226"/>
              <a:ext cx="246888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9E771-2D7F-4BA7-4C0B-DFC725FA0942}"/>
                </a:ext>
              </a:extLst>
            </p:cNvPr>
            <p:cNvCxnSpPr>
              <a:cxnSpLocks/>
            </p:cNvCxnSpPr>
            <p:nvPr/>
          </p:nvCxnSpPr>
          <p:spPr>
            <a:xfrm>
              <a:off x="4166346" y="4029140"/>
              <a:ext cx="83676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FC6520-C561-0FC1-8C68-03FD2FD20FAC}"/>
                </a:ext>
              </a:extLst>
            </p:cNvPr>
            <p:cNvGrpSpPr/>
            <p:nvPr/>
          </p:nvGrpSpPr>
          <p:grpSpPr>
            <a:xfrm>
              <a:off x="7694339" y="2390974"/>
              <a:ext cx="3591569" cy="3276331"/>
              <a:chOff x="6429502" y="1800898"/>
              <a:chExt cx="3591569" cy="3276331"/>
            </a:xfrm>
          </p:grpSpPr>
          <p:pic>
            <p:nvPicPr>
              <p:cNvPr id="5" name="Picture 8" descr="Hardhat Logo PNG Vector (SVG) Free Download">
                <a:extLst>
                  <a:ext uri="{FF2B5EF4-FFF2-40B4-BE49-F238E27FC236}">
                    <a16:creationId xmlns:a16="http://schemas.microsoft.com/office/drawing/2014/main" id="{5D5117AB-552B-E8BF-50F7-642429949D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8686" y="3112008"/>
                <a:ext cx="914400" cy="633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4" descr="Ethers Logo PNG Vector (SVG) Free Download">
                <a:extLst>
                  <a:ext uri="{FF2B5EF4-FFF2-40B4-BE49-F238E27FC236}">
                    <a16:creationId xmlns:a16="http://schemas.microsoft.com/office/drawing/2014/main" id="{E7A6FDDF-AD1E-FE4B-A26A-C8F4FFB059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7487" y="2241207"/>
                <a:ext cx="914400" cy="576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0" descr="web3js Logo PNG Vector (SVG) Free Download">
                <a:extLst>
                  <a:ext uri="{FF2B5EF4-FFF2-40B4-BE49-F238E27FC236}">
                    <a16:creationId xmlns:a16="http://schemas.microsoft.com/office/drawing/2014/main" id="{217F96A5-6CD6-F61E-258C-D2D3F11C1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7487" y="4040722"/>
                <a:ext cx="914400" cy="856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B0F16D9-0F83-0AC7-EDAF-7CE5B85CB5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10556" y="3427117"/>
                <a:ext cx="836762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566163E-FB25-B7DF-84A6-7ABA9AB0DBE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7806906" y="3031435"/>
                <a:ext cx="836762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D1F6BDC-2DAF-61FE-C464-A063126DAA5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7806907" y="3826565"/>
                <a:ext cx="836762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8D81DAE-86E5-95DB-BED9-D7163661FA5F}"/>
                  </a:ext>
                </a:extLst>
              </p:cNvPr>
              <p:cNvSpPr/>
              <p:nvPr/>
            </p:nvSpPr>
            <p:spPr>
              <a:xfrm>
                <a:off x="6429502" y="1800898"/>
                <a:ext cx="3591569" cy="3276331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81CFE99-0162-2BD5-482E-F89AC71BE55C}"/>
                </a:ext>
              </a:extLst>
            </p:cNvPr>
            <p:cNvGrpSpPr/>
            <p:nvPr/>
          </p:nvGrpSpPr>
          <p:grpSpPr>
            <a:xfrm>
              <a:off x="448892" y="3291179"/>
              <a:ext cx="3591569" cy="1475921"/>
              <a:chOff x="442113" y="2680364"/>
              <a:chExt cx="3591569" cy="147592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98A90FB-3060-380C-E539-257B907588F1}"/>
                  </a:ext>
                </a:extLst>
              </p:cNvPr>
              <p:cNvGrpSpPr/>
              <p:nvPr/>
            </p:nvGrpSpPr>
            <p:grpSpPr>
              <a:xfrm>
                <a:off x="732630" y="2915405"/>
                <a:ext cx="2991949" cy="1005840"/>
                <a:chOff x="732630" y="2915405"/>
                <a:chExt cx="2991949" cy="1005840"/>
              </a:xfrm>
            </p:grpSpPr>
            <p:pic>
              <p:nvPicPr>
                <p:cNvPr id="6" name="Picture 12">
                  <a:extLst>
                    <a:ext uri="{FF2B5EF4-FFF2-40B4-BE49-F238E27FC236}">
                      <a16:creationId xmlns:a16="http://schemas.microsoft.com/office/drawing/2014/main" id="{405C6C7D-5F67-328B-AD8B-E293DE4AB1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30" y="2971801"/>
                  <a:ext cx="914400" cy="914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18" descr="Pinata () - All information about Pinata ICO (Token Sale) - ICO Drops">
                  <a:extLst>
                    <a:ext uri="{FF2B5EF4-FFF2-40B4-BE49-F238E27FC236}">
                      <a16:creationId xmlns:a16="http://schemas.microsoft.com/office/drawing/2014/main" id="{164E548B-6F3C-138C-CDE3-2B34F1EE7D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18739" y="2915405"/>
                  <a:ext cx="1005840" cy="1005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A7475D56-C87C-4929-0CE5-D45342C933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1977" y="3429000"/>
                  <a:ext cx="836762" cy="0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1AA9D1-2D45-06A0-134B-1190B98FE88D}"/>
                  </a:ext>
                </a:extLst>
              </p:cNvPr>
              <p:cNvSpPr/>
              <p:nvPr/>
            </p:nvSpPr>
            <p:spPr>
              <a:xfrm>
                <a:off x="442113" y="2680364"/>
                <a:ext cx="3591569" cy="1475921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FAE7508-F921-7D06-790D-D63C1F8F81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4348" y="4027866"/>
              <a:ext cx="83676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C5DE71-286C-21B7-57B9-0CB0F171D834}"/>
                </a:ext>
              </a:extLst>
            </p:cNvPr>
            <p:cNvGrpSpPr/>
            <p:nvPr/>
          </p:nvGrpSpPr>
          <p:grpSpPr>
            <a:xfrm>
              <a:off x="5170728" y="2389701"/>
              <a:ext cx="1396529" cy="3276331"/>
              <a:chOff x="5399328" y="1789561"/>
              <a:chExt cx="1396529" cy="3276331"/>
            </a:xfrm>
          </p:grpSpPr>
          <p:pic>
            <p:nvPicPr>
              <p:cNvPr id="2" name="Picture 2">
                <a:extLst>
                  <a:ext uri="{FF2B5EF4-FFF2-40B4-BE49-F238E27FC236}">
                    <a16:creationId xmlns:a16="http://schemas.microsoft.com/office/drawing/2014/main" id="{28094858-22F1-86E7-EBA4-374578439E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7250" y="2012085"/>
                <a:ext cx="914400" cy="795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Node.js Logo PNG Vector (SVG) Free Download">
                <a:extLst>
                  <a:ext uri="{FF2B5EF4-FFF2-40B4-BE49-F238E27FC236}">
                    <a16:creationId xmlns:a16="http://schemas.microsoft.com/office/drawing/2014/main" id="{96C65E8B-16F2-9FA2-A8FD-7E49161A87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0616" y="4031794"/>
                <a:ext cx="810768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1BA8B26-D169-5D30-A38F-A15C7C52B4F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675093" y="3417053"/>
                <a:ext cx="836762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7A544C2-C3E6-D3C0-7A69-183B90B31DE6}"/>
                  </a:ext>
                </a:extLst>
              </p:cNvPr>
              <p:cNvSpPr/>
              <p:nvPr/>
            </p:nvSpPr>
            <p:spPr>
              <a:xfrm>
                <a:off x="5399328" y="1789561"/>
                <a:ext cx="1396529" cy="3276331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762D212-3A00-7297-CD96-2D5851F282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8800" y="2041348"/>
              <a:ext cx="4572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8" name="Picture 4" descr="remix-ide · GitHub Topics · GitHub">
              <a:extLst>
                <a:ext uri="{FF2B5EF4-FFF2-40B4-BE49-F238E27FC236}">
                  <a16:creationId xmlns:a16="http://schemas.microsoft.com/office/drawing/2014/main" id="{93EFFACF-1C1F-413A-8C94-9319046C6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708" y="1019243"/>
              <a:ext cx="914400" cy="87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50CF6B7-1645-44BE-307B-44D992794F20}"/>
                </a:ext>
              </a:extLst>
            </p:cNvPr>
            <p:cNvCxnSpPr>
              <a:cxnSpLocks/>
            </p:cNvCxnSpPr>
            <p:nvPr/>
          </p:nvCxnSpPr>
          <p:spPr>
            <a:xfrm>
              <a:off x="10035555" y="1396262"/>
              <a:ext cx="64008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C84768-E552-DBCB-7CB8-10F791E06E40}"/>
                </a:ext>
              </a:extLst>
            </p:cNvPr>
            <p:cNvSpPr txBox="1"/>
            <p:nvPr/>
          </p:nvSpPr>
          <p:spPr>
            <a:xfrm>
              <a:off x="5170728" y="5698147"/>
              <a:ext cx="1396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UI &amp; Web Server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D4841C-2DD3-6542-A831-F56201F74A37}"/>
                </a:ext>
              </a:extLst>
            </p:cNvPr>
            <p:cNvSpPr txBox="1"/>
            <p:nvPr/>
          </p:nvSpPr>
          <p:spPr>
            <a:xfrm>
              <a:off x="448892" y="4793389"/>
              <a:ext cx="3591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Decentralize Storage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44F71F-2EC3-8CA5-1A53-A203A464AAD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38109" y="2087068"/>
              <a:ext cx="36576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080FDE-5A00-1599-1C2A-055FF2B4B042}"/>
                </a:ext>
              </a:extLst>
            </p:cNvPr>
            <p:cNvSpPr txBox="1"/>
            <p:nvPr/>
          </p:nvSpPr>
          <p:spPr>
            <a:xfrm>
              <a:off x="7694095" y="5690754"/>
              <a:ext cx="3591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Blockchain Dev Tools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077D18-9D33-9B8B-B556-F4C986508815}"/>
              </a:ext>
            </a:extLst>
          </p:cNvPr>
          <p:cNvGrpSpPr/>
          <p:nvPr/>
        </p:nvGrpSpPr>
        <p:grpSpPr>
          <a:xfrm>
            <a:off x="402028" y="977932"/>
            <a:ext cx="4889648" cy="1037535"/>
            <a:chOff x="231247" y="189542"/>
            <a:chExt cx="4889648" cy="1037535"/>
          </a:xfrm>
        </p:grpSpPr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52875C39-0E6F-37F1-50F8-EA62B5447E4E}"/>
                </a:ext>
              </a:extLst>
            </p:cNvPr>
            <p:cNvSpPr txBox="1">
              <a:spLocks/>
            </p:cNvSpPr>
            <p:nvPr/>
          </p:nvSpPr>
          <p:spPr>
            <a:xfrm>
              <a:off x="231247" y="189542"/>
              <a:ext cx="4264864" cy="7386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accent1">
                      <a:lumMod val="50000"/>
                    </a:schemeClr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defRPr>
              </a:lvl1pPr>
            </a:lstStyle>
            <a:p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2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DApp</a:t>
              </a: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) Secret Storage Decentralized Application</a:t>
              </a:r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BEFD24CC-4023-E5E0-1A15-CA85EC562C82}"/>
                </a:ext>
              </a:extLst>
            </p:cNvPr>
            <p:cNvSpPr txBox="1">
              <a:spLocks/>
            </p:cNvSpPr>
            <p:nvPr/>
          </p:nvSpPr>
          <p:spPr>
            <a:xfrm>
              <a:off x="232122" y="890778"/>
              <a:ext cx="4888773" cy="3362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50000"/>
                </a:lnSpc>
                <a:buNone/>
              </a:pPr>
              <a:r>
                <a:rPr lang="en-US" sz="1800" i="1" dirty="0">
                  <a:solidFill>
                    <a:srgbClr val="1F4E79"/>
                  </a:solidFill>
                </a:rPr>
                <a:t>Krisna Mughni - 49253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4163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C07A3F2-1D09-44E0-875D-152F63238A6E}" vid="{CB0C0678-725A-4F73-9833-9569569F97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3515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Theme1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krisnamughni2019</dc:creator>
  <cp:lastModifiedBy>krisnamughni2019</cp:lastModifiedBy>
  <cp:revision>20</cp:revision>
  <dcterms:created xsi:type="dcterms:W3CDTF">2023-08-28T04:52:45Z</dcterms:created>
  <dcterms:modified xsi:type="dcterms:W3CDTF">2023-12-01T05:52:27Z</dcterms:modified>
</cp:coreProperties>
</file>