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D84CF1-FCA8-46BE-957D-D6B100CA51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A676F9-4FCE-4516-820F-503C71436A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1/10/20 8:46:25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3E9EA86-1BC0-4D0D-AE55-5A9C78FE1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5" y="0"/>
            <a:ext cx="11468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6C5B2F3D-A009-4F92-BFCD-3B18AD3B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41" y="0"/>
            <a:ext cx="809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2020-01-10T13:46:25Z</dcterms:created>
  <dcterms:modified xsi:type="dcterms:W3CDTF">2020-01-10T13:46:25Z</dcterms:modified>
</cp:coreProperties>
</file>