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3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EBFC-B680-7C39-FA82-DE50B4D67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D9B53C-B9E0-0B90-8955-437D567C2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866FC-1882-9059-9E76-7C1B0B81C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963C-F4F1-4D8D-A176-2A6F0A831E11}" type="datetimeFigureOut">
              <a:rPr lang="en-PH" smtClean="0"/>
              <a:t>6/5/2025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900DE-44F0-BD46-F619-577BD9729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621D8-5C79-D7E5-5C6B-B86D75F29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6B0A-4098-4D95-AFC1-10971515FB1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64809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A2B56-B361-E4F9-C5ED-EBE427DB2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11775-FE28-E674-4387-0C69F76BF6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E73C2-2AEB-5672-3616-6C6E10E79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963C-F4F1-4D8D-A176-2A6F0A831E11}" type="datetimeFigureOut">
              <a:rPr lang="en-PH" smtClean="0"/>
              <a:t>6/5/2025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C2671-71CC-535F-212B-1515C4069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04117-E796-7AC8-BAE2-D6B1D4DED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6B0A-4098-4D95-AFC1-10971515FB1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52391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9C093A-1D2E-10AE-9F52-BACF62B0E8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E70E6-91AB-CF40-FC41-DE38368EA3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B7729-8014-6D83-F3E3-E32F9F405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963C-F4F1-4D8D-A176-2A6F0A831E11}" type="datetimeFigureOut">
              <a:rPr lang="en-PH" smtClean="0"/>
              <a:t>6/5/2025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9B45B-24EC-299E-4632-6F53737F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EEEEF-F9A6-E70F-6146-42BEBE4FA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6B0A-4098-4D95-AFC1-10971515FB1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73632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B978F-9239-06CA-0A0D-58DD89B69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AC5EA-E336-16B2-0DDF-34031895E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F9BAF-9ACB-7965-B855-1BE40E993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963C-F4F1-4D8D-A176-2A6F0A831E11}" type="datetimeFigureOut">
              <a:rPr lang="en-PH" smtClean="0"/>
              <a:t>6/5/2025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27F09-8553-12F8-F904-E36E72259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06A4A-C845-F24E-9CDF-0575EBD62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6B0A-4098-4D95-AFC1-10971515FB1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791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10696-5C01-890A-DA2C-AB5317CA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685A45-8516-A563-6637-8299F3B0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8B0C1-63AE-D852-7A1B-850BEBA50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963C-F4F1-4D8D-A176-2A6F0A831E11}" type="datetimeFigureOut">
              <a:rPr lang="en-PH" smtClean="0"/>
              <a:t>6/5/2025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B40BF5-3AD0-2E8C-CAF8-C90BD03AB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A6E6F6-B43E-ACA4-2153-164141DAF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6B0A-4098-4D95-AFC1-10971515FB1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6565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6247-4F41-DD7E-DCE1-4E9CBDC97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87E87-7024-13FC-618C-56A0EB8F53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DC789D-133D-C916-DAB8-ECE80543E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98252D-0B4B-E35C-4B17-2052B86D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963C-F4F1-4D8D-A176-2A6F0A831E11}" type="datetimeFigureOut">
              <a:rPr lang="en-PH" smtClean="0"/>
              <a:t>6/5/2025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703DE-968D-4308-9105-51D7E9CBE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201F5-B048-1683-3CC6-C4D3B2BE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6B0A-4098-4D95-AFC1-10971515FB1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65801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2DB1-874D-C81D-D089-EF14EF62E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6984-BE6D-201F-D5F7-8E5FAC739E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CF573-634F-097F-ABE7-A9A9636FC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0E34C-592B-C95E-8E65-55A8EC2474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FD3E-3CBA-AE8F-CDBC-208EB29CF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B65F55-4FEC-288E-3DAC-49533F15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963C-F4F1-4D8D-A176-2A6F0A831E11}" type="datetimeFigureOut">
              <a:rPr lang="en-PH" smtClean="0"/>
              <a:t>6/5/2025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E80A9E-62BB-F937-9508-105762646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900F4-E332-B077-4133-A943BC1E3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6B0A-4098-4D95-AFC1-10971515FB1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2446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B935-0DAB-EB09-2BB1-7784D568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C0D79B-96E3-B32E-FF3A-F47F2612C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963C-F4F1-4D8D-A176-2A6F0A831E11}" type="datetimeFigureOut">
              <a:rPr lang="en-PH" smtClean="0"/>
              <a:t>6/5/2025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514E2B-29C9-CE55-0A6C-054FD51D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A2B34-73D5-F8A6-5F6C-64FA5380A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6B0A-4098-4D95-AFC1-10971515FB1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5882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3BC6B4-11C5-898C-AEEA-A4C7C8F2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963C-F4F1-4D8D-A176-2A6F0A831E11}" type="datetimeFigureOut">
              <a:rPr lang="en-PH" smtClean="0"/>
              <a:t>6/5/2025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B3C3CD-EFF5-8F5C-5E39-D5D3CC182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6E2865-ED4C-22D0-14F1-A1523186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6B0A-4098-4D95-AFC1-10971515FB1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9003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3C07-DA42-8807-65E2-5A363EFB5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60C51-21B8-9C5A-2FF8-5C3E5D87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DD3BE-1DA7-75F0-2ABE-2AA9BA544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95613-0A12-B793-065F-A71E7AA2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963C-F4F1-4D8D-A176-2A6F0A831E11}" type="datetimeFigureOut">
              <a:rPr lang="en-PH" smtClean="0"/>
              <a:t>6/5/2025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B2957-4DB0-5AA8-EE35-90B87413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AA87F-0563-E16C-BEAA-5C5619E9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6B0A-4098-4D95-AFC1-10971515FB1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1239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942EF-9517-A15D-AFA0-BA9EF596B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E874B0-3122-9291-7168-DF0A0B33B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7F1EC-A67A-45D0-DB16-2214231B4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69732-71E1-22D6-8263-863154407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2963C-F4F1-4D8D-A176-2A6F0A831E11}" type="datetimeFigureOut">
              <a:rPr lang="en-PH" smtClean="0"/>
              <a:t>6/5/2025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7693A-4D75-681E-0D6A-D607186CC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FE024-AA64-BAEE-EBCA-CD8A6828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26B0A-4098-4D95-AFC1-10971515FB1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716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2625A5-71E6-7E79-992C-F59061DB9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0E9A0-E554-A2AE-6B2B-ACDF71E63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D3AA7-6B7D-F243-5843-7FC4B4168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2963C-F4F1-4D8D-A176-2A6F0A831E11}" type="datetimeFigureOut">
              <a:rPr lang="en-PH" smtClean="0"/>
              <a:t>6/5/2025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90FFA-1BE7-20D7-45E4-FD85F1A57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CBA31-97DB-3F0F-A196-4D324E1E58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26B0A-4098-4D95-AFC1-10971515FB1B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6369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ylinder 3">
            <a:extLst>
              <a:ext uri="{FF2B5EF4-FFF2-40B4-BE49-F238E27FC236}">
                <a16:creationId xmlns:a16="http://schemas.microsoft.com/office/drawing/2014/main" id="{A59B280C-F30F-B1ED-57C0-3CF1C6556268}"/>
              </a:ext>
            </a:extLst>
          </p:cNvPr>
          <p:cNvSpPr/>
          <p:nvPr/>
        </p:nvSpPr>
        <p:spPr>
          <a:xfrm>
            <a:off x="247650" y="885823"/>
            <a:ext cx="1447800" cy="1393825"/>
          </a:xfrm>
          <a:prstGeom prst="can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Extract Gallstone Dataset</a:t>
            </a:r>
            <a:endParaRPr lang="en-PH" b="1" dirty="0"/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31B6F70A-DDBF-362E-B4CD-4D6BFB379C8C}"/>
              </a:ext>
            </a:extLst>
          </p:cNvPr>
          <p:cNvSpPr/>
          <p:nvPr/>
        </p:nvSpPr>
        <p:spPr>
          <a:xfrm>
            <a:off x="2330450" y="125411"/>
            <a:ext cx="2044700" cy="2914650"/>
          </a:xfrm>
          <a:prstGeom prst="flowChartAlternateProcess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Pre-Processing Techniques</a:t>
            </a:r>
            <a:endParaRPr lang="en-PH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Encoding Categorical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PH" sz="1400" dirty="0"/>
              <a:t>Feature Scaling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Feature Selection (FS via Heatmap, ANOVA-F Score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1810C5-8A00-1BA8-3006-FF30AAE2E949}"/>
              </a:ext>
            </a:extLst>
          </p:cNvPr>
          <p:cNvCxnSpPr>
            <a:stCxn id="4" idx="4"/>
            <a:endCxn id="5" idx="1"/>
          </p:cNvCxnSpPr>
          <p:nvPr/>
        </p:nvCxnSpPr>
        <p:spPr>
          <a:xfrm>
            <a:off x="1695450" y="1582736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lowchart: Alternate Process 10">
            <a:extLst>
              <a:ext uri="{FF2B5EF4-FFF2-40B4-BE49-F238E27FC236}">
                <a16:creationId xmlns:a16="http://schemas.microsoft.com/office/drawing/2014/main" id="{9EB2E797-C20F-B405-0E7D-A8C419D7EA58}"/>
              </a:ext>
            </a:extLst>
          </p:cNvPr>
          <p:cNvSpPr/>
          <p:nvPr/>
        </p:nvSpPr>
        <p:spPr>
          <a:xfrm>
            <a:off x="5010150" y="125411"/>
            <a:ext cx="2044700" cy="2914650"/>
          </a:xfrm>
          <a:prstGeom prst="flowChartAlternateProcess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Configurations</a:t>
            </a:r>
            <a:endParaRPr lang="en-PH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Correlation-based Feature Selection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ANOVA  F-score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Mixed (Correlation-based &amp; ANOVA)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28D17D-30BF-83B5-FB98-D845041DE508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4375150" y="1582736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lowchart: Alternate Process 15">
            <a:extLst>
              <a:ext uri="{FF2B5EF4-FFF2-40B4-BE49-F238E27FC236}">
                <a16:creationId xmlns:a16="http://schemas.microsoft.com/office/drawing/2014/main" id="{87247911-7C9B-72E2-D051-FDD6B89FDDFA}"/>
              </a:ext>
            </a:extLst>
          </p:cNvPr>
          <p:cNvSpPr/>
          <p:nvPr/>
        </p:nvSpPr>
        <p:spPr>
          <a:xfrm>
            <a:off x="7689850" y="125410"/>
            <a:ext cx="2044700" cy="2914650"/>
          </a:xfrm>
          <a:prstGeom prst="flowChartAlternateProcess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Training</a:t>
            </a:r>
            <a:endParaRPr lang="en-PH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Random Forest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Support Vector Machine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Gradient Boosting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Logistic Regression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Adaptive Boosting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Decision 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Bagging Classifier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814206-5451-FC89-0D03-37088C71EE63}"/>
              </a:ext>
            </a:extLst>
          </p:cNvPr>
          <p:cNvCxnSpPr>
            <a:stCxn id="11" idx="3"/>
            <a:endCxn id="16" idx="1"/>
          </p:cNvCxnSpPr>
          <p:nvPr/>
        </p:nvCxnSpPr>
        <p:spPr>
          <a:xfrm flipV="1">
            <a:off x="7054850" y="1582735"/>
            <a:ext cx="63500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7ADD19E6-1E4F-607B-F99A-2AFA93C07116}"/>
              </a:ext>
            </a:extLst>
          </p:cNvPr>
          <p:cNvSpPr/>
          <p:nvPr/>
        </p:nvSpPr>
        <p:spPr>
          <a:xfrm>
            <a:off x="7689850" y="3535360"/>
            <a:ext cx="2044700" cy="2914650"/>
          </a:xfrm>
          <a:prstGeom prst="flowChartAlternateProcess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Model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Accuracy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Recall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F1-Score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ROC-AUC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1531BD-A376-4354-235A-3B23BC66E73F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8712200" y="3040060"/>
            <a:ext cx="0" cy="4953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Flowchart: Alternate Process 25">
            <a:extLst>
              <a:ext uri="{FF2B5EF4-FFF2-40B4-BE49-F238E27FC236}">
                <a16:creationId xmlns:a16="http://schemas.microsoft.com/office/drawing/2014/main" id="{9CAA6202-9319-FEA6-2B71-8808CC78ECEA}"/>
              </a:ext>
            </a:extLst>
          </p:cNvPr>
          <p:cNvSpPr/>
          <p:nvPr/>
        </p:nvSpPr>
        <p:spPr>
          <a:xfrm>
            <a:off x="5073650" y="3535360"/>
            <a:ext cx="2044700" cy="2914650"/>
          </a:xfrm>
          <a:prstGeom prst="flowChartAlternateProcess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Explainable Artificial Intelligence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SHAP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LIME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7A7270-2DF4-6F2C-DE37-0D357FCBB7ED}"/>
              </a:ext>
            </a:extLst>
          </p:cNvPr>
          <p:cNvCxnSpPr>
            <a:stCxn id="21" idx="1"/>
            <a:endCxn id="26" idx="3"/>
          </p:cNvCxnSpPr>
          <p:nvPr/>
        </p:nvCxnSpPr>
        <p:spPr>
          <a:xfrm flipH="1">
            <a:off x="7118350" y="4992685"/>
            <a:ext cx="5715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49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Clark Rodriguez</dc:creator>
  <cp:lastModifiedBy>Clark Rodriguez</cp:lastModifiedBy>
  <cp:revision>1</cp:revision>
  <dcterms:created xsi:type="dcterms:W3CDTF">2025-06-05T16:19:37Z</dcterms:created>
  <dcterms:modified xsi:type="dcterms:W3CDTF">2025-06-05T16:20:16Z</dcterms:modified>
</cp:coreProperties>
</file>