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AA81-C735-55EA-DE9C-29215D0D1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66F25-E668-54A9-5732-B32749EDE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EB66-BFE4-BF0F-F293-100E774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3454-FA13-54D9-9118-9A10814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03F8-EA8E-647C-6EC0-6581B311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6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FCAA-285B-16BC-6D9D-4D1F5F9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1699D-136D-0A0A-1D9C-5EDDDB23D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68A8-F0AE-4786-CA47-7EAC6854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2BD97-C387-9954-7890-9464B80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0FBC6-78A0-C4D3-AA9F-479C0EE4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7CBD0-1402-C70E-6E64-9D48B5543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1737-13DE-E385-28C9-A01491E0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6287-6A72-8C36-48DA-53BE390E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6A0-991F-89A1-30A5-C4E2140F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48873-3480-2363-451B-BC3B3DC7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38CF-C90D-B020-99CA-4D602579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9844-0B88-A206-3449-B64867DA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9234-4A48-1600-A451-742AA527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E7C7-6573-FE04-F3CA-E0733B12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77D9-87BE-1975-4BA7-12A9F20A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2606-1DC4-92D6-56C9-0B3EF1E0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FE2D6-4178-CCB4-5F7E-A7A6D5C9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EF3C-76D8-7C4E-008B-22623BAE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6B8C-500A-358B-CCEA-1F8A7603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FAF9-503C-4DE5-C33D-67A71009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3EF1-55F1-47A8-E4AE-FD6E7F62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8618-373E-7348-C1F4-FDBB1C027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98705-6F2B-B772-9AC5-CBF2DA01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CDEF-F4BC-2C31-EDDC-A3AFFBF6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D7537-BE42-BA69-BFA1-5C01FABB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18048-1855-7946-E63C-535EF3CA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F64F-BE21-E093-80C3-E32AA002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5136F-A84F-FF80-9F38-69EBA0B7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DB336-5E5E-CF32-6E57-A79496758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CECD9-13F2-AB24-9643-1D4865A8E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D4857-456E-EFDA-F847-6DFDA240E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407C4-4BAC-E53D-FC25-840DF532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2A610-1BC3-0519-5E48-5192166F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02D44-A48E-6B11-DF3F-927679E3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791E-E358-C6D8-132B-3632D518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2002B-17BB-E4E7-B3AA-F5C94623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553FC-368C-234B-C936-DB446138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5BA53-4A75-3A6C-8AF8-1E56A2DA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3C458-97D7-2F54-E48D-DDBA87AC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E2256-7E24-6F97-9B4E-476E911D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61A2-1DF0-5462-4B53-C241A08D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B96B-4407-E86D-22B6-BA249EB4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956C-38A7-4A63-6CD2-202CADA6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9F376-0009-0EBC-8A60-66928688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9E51-5B60-163E-7F68-61D37E1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6027-D4C8-4A0E-E505-25426F3F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F9F90-CEA0-2A5E-4256-2A0E4A16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E766-2727-7552-EDDA-54277E30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3C03A-04E1-7E7D-AD0F-76E8733AC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307BC-A483-CB0E-F198-38C12629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242AD-147B-FB88-38E4-64EDB998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6395-F139-9069-7FBD-BBAFFE1E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A726E-912F-BE93-36AF-574186B9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4A6EB-34DF-C369-1AA7-B1AC8156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49478-D94F-90B7-D8C0-E83D5896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3CA8-69ED-6169-8F34-3A2BE13B8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B35D-650D-7D4D-9823-00A88DE7B52B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75AAF-6422-60FF-2AF6-BC41ACE92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1029-3A2B-6A65-8CEA-3D4AD41F2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9DE1-B61B-1B4A-8152-AC966F0E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EA3C-F0D6-4732-38A8-5E6E826A1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8CEF0-A483-B4BE-7921-24F850735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7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Reyes, Kristofer-Roy</dc:creator>
  <cp:lastModifiedBy>Reyes, Kristofer-Roy</cp:lastModifiedBy>
  <cp:revision>1</cp:revision>
  <dcterms:created xsi:type="dcterms:W3CDTF">2023-02-21T05:13:48Z</dcterms:created>
  <dcterms:modified xsi:type="dcterms:W3CDTF">2023-02-21T05:14:37Z</dcterms:modified>
</cp:coreProperties>
</file>