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D584-D2E4-4260-9D19-1539DB9112FC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BA0C-478A-4A38-AA20-B1C78C72CE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D584-D2E4-4260-9D19-1539DB9112FC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BA0C-478A-4A38-AA20-B1C78C72CE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D584-D2E4-4260-9D19-1539DB9112FC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BA0C-478A-4A38-AA20-B1C78C72CE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D584-D2E4-4260-9D19-1539DB9112FC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BA0C-478A-4A38-AA20-B1C78C72CE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D584-D2E4-4260-9D19-1539DB9112FC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BA0C-478A-4A38-AA20-B1C78C72CE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D584-D2E4-4260-9D19-1539DB9112FC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BA0C-478A-4A38-AA20-B1C78C72CE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D584-D2E4-4260-9D19-1539DB9112FC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BA0C-478A-4A38-AA20-B1C78C72CE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D584-D2E4-4260-9D19-1539DB9112FC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BA0C-478A-4A38-AA20-B1C78C72CE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D584-D2E4-4260-9D19-1539DB9112FC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BA0C-478A-4A38-AA20-B1C78C72CE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D584-D2E4-4260-9D19-1539DB9112FC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BA0C-478A-4A38-AA20-B1C78C72CE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D584-D2E4-4260-9D19-1539DB9112FC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BA0C-478A-4A38-AA20-B1C78C72CE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D584-D2E4-4260-9D19-1539DB9112FC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BBA0C-478A-4A38-AA20-B1C78C72CE6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Чат бот </a:t>
            </a:r>
            <a:r>
              <a:rPr lang="ru-RU" dirty="0" smtClean="0"/>
              <a:t>в </a:t>
            </a:r>
            <a:r>
              <a:rPr lang="ru-RU" dirty="0" err="1" smtClean="0"/>
              <a:t>вк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55976" y="6453336"/>
            <a:ext cx="6400800" cy="1752600"/>
          </a:xfrm>
        </p:spPr>
        <p:txBody>
          <a:bodyPr/>
          <a:lstStyle/>
          <a:p>
            <a:r>
              <a:rPr lang="ru-RU" sz="1000" dirty="0" smtClean="0"/>
              <a:t>Сделали </a:t>
            </a:r>
            <a:r>
              <a:rPr lang="ru-RU" sz="1000" dirty="0" smtClean="0">
                <a:solidFill>
                  <a:schemeClr val="tx1"/>
                </a:solidFill>
              </a:rPr>
              <a:t>Владислав Селезнёв </a:t>
            </a:r>
            <a:r>
              <a:rPr lang="ru-RU" sz="1000" dirty="0" smtClean="0"/>
              <a:t>и  </a:t>
            </a:r>
            <a:r>
              <a:rPr lang="ru-RU" sz="1000" dirty="0" smtClean="0">
                <a:solidFill>
                  <a:schemeClr val="tx1"/>
                </a:solidFill>
              </a:rPr>
              <a:t>Алексеев Андрей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ru-RU" sz="2400" b="1" dirty="0" smtClean="0"/>
              <a:t>Идея проекта</a:t>
            </a:r>
            <a:r>
              <a:rPr lang="ru-RU" sz="2400" b="1" dirty="0" smtClean="0"/>
              <a:t>: </a:t>
            </a:r>
          </a:p>
          <a:p>
            <a:pPr indent="0">
              <a:buNone/>
            </a:pPr>
            <a:r>
              <a:rPr lang="ru-RU" sz="2400" dirty="0" smtClean="0"/>
              <a:t>М</a:t>
            </a:r>
            <a:r>
              <a:rPr lang="ru-RU" sz="2400" dirty="0" smtClean="0"/>
              <a:t>ы поняли, что в </a:t>
            </a:r>
            <a:r>
              <a:rPr lang="ru-RU" sz="2400" dirty="0" err="1" smtClean="0"/>
              <a:t>вк</a:t>
            </a:r>
            <a:r>
              <a:rPr lang="ru-RU" sz="2400" dirty="0" smtClean="0"/>
              <a:t> </a:t>
            </a:r>
            <a:r>
              <a:rPr lang="ru-RU" sz="2400" dirty="0" err="1" smtClean="0"/>
              <a:t>в</a:t>
            </a:r>
            <a:r>
              <a:rPr lang="ru-RU" sz="2400" dirty="0" smtClean="0"/>
              <a:t> беседах практически нет развлечений, вот и решили создать бота</a:t>
            </a:r>
            <a:endParaRPr lang="ru-RU" sz="2400" dirty="0" smtClean="0"/>
          </a:p>
          <a:p>
            <a:pPr indent="0">
              <a:buNone/>
            </a:pPr>
            <a:r>
              <a:rPr lang="ru-RU" sz="2400" b="1" dirty="0" smtClean="0"/>
              <a:t>Задачи</a:t>
            </a:r>
            <a:r>
              <a:rPr lang="ru-RU" sz="2400" b="1" dirty="0" smtClean="0"/>
              <a:t>:</a:t>
            </a:r>
          </a:p>
          <a:p>
            <a:pPr indent="0">
              <a:buNone/>
            </a:pPr>
            <a:r>
              <a:rPr lang="ru-RU" sz="2400" dirty="0" smtClean="0"/>
              <a:t>Развлекать людей, оживить беседу, в которой будет этот бот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ru-RU" sz="2400" dirty="0" smtClean="0"/>
              <a:t>Состоит бот фактически из одного класса.</a:t>
            </a:r>
            <a:endParaRPr lang="en-US" sz="2400" dirty="0" smtClean="0"/>
          </a:p>
          <a:p>
            <a:pPr indent="0">
              <a:buNone/>
            </a:pPr>
            <a:r>
              <a:rPr lang="ru-RU" sz="2400" dirty="0" smtClean="0"/>
              <a:t>Были использованы такие библиотеки:</a:t>
            </a:r>
          </a:p>
          <a:p>
            <a:pPr indent="0">
              <a:buFont typeface="Wingdings" pitchFamily="2" charset="2"/>
              <a:buChar char="v"/>
            </a:pPr>
            <a:r>
              <a:rPr lang="ru-RU" sz="1800" dirty="0" smtClean="0"/>
              <a:t>       </a:t>
            </a:r>
            <a:r>
              <a:rPr lang="en-US" sz="1800" dirty="0" smtClean="0"/>
              <a:t>random</a:t>
            </a:r>
          </a:p>
          <a:p>
            <a:pPr indent="0">
              <a:buFont typeface="Wingdings" pitchFamily="2" charset="2"/>
              <a:buChar char="v"/>
            </a:pPr>
            <a:r>
              <a:rPr lang="ru-RU" sz="1800" dirty="0"/>
              <a:t>	</a:t>
            </a:r>
            <a:r>
              <a:rPr lang="en-US" sz="1800" dirty="0" err="1" smtClean="0"/>
              <a:t>json</a:t>
            </a:r>
            <a:endParaRPr lang="ru-RU" sz="1800" dirty="0" smtClean="0"/>
          </a:p>
          <a:p>
            <a:pPr indent="0">
              <a:buFont typeface="Wingdings" pitchFamily="2" charset="2"/>
              <a:buChar char="v"/>
            </a:pPr>
            <a:r>
              <a:rPr lang="ru-RU" sz="1800" dirty="0" smtClean="0"/>
              <a:t>	</a:t>
            </a:r>
            <a:r>
              <a:rPr lang="en-US" sz="1800" dirty="0" smtClean="0"/>
              <a:t>pymorphy2</a:t>
            </a:r>
            <a:endParaRPr lang="ru-RU" sz="1800" dirty="0" smtClean="0"/>
          </a:p>
          <a:p>
            <a:pPr indent="0">
              <a:buFont typeface="Wingdings" pitchFamily="2" charset="2"/>
              <a:buChar char="v"/>
            </a:pPr>
            <a:r>
              <a:rPr lang="ru-RU" sz="1800" dirty="0" smtClean="0"/>
              <a:t>	</a:t>
            </a:r>
            <a:r>
              <a:rPr lang="en-US" sz="1800" dirty="0" err="1" smtClean="0"/>
              <a:t>wikipedia</a:t>
            </a:r>
            <a:endParaRPr lang="ru-RU" sz="1800" dirty="0" smtClean="0"/>
          </a:p>
          <a:p>
            <a:pPr indent="0">
              <a:buFont typeface="Wingdings" pitchFamily="2" charset="2"/>
              <a:buChar char="v"/>
            </a:pPr>
            <a:r>
              <a:rPr lang="ru-RU" sz="1800" dirty="0" smtClean="0"/>
              <a:t>	</a:t>
            </a:r>
            <a:r>
              <a:rPr lang="en-US" sz="1800" dirty="0" err="1" smtClean="0"/>
              <a:t>gtts</a:t>
            </a:r>
            <a:endParaRPr lang="ru-RU" sz="1800" dirty="0"/>
          </a:p>
          <a:p>
            <a:pPr indent="0">
              <a:buFont typeface="Wingdings" pitchFamily="2" charset="2"/>
              <a:buChar char="v"/>
            </a:pPr>
            <a:r>
              <a:rPr lang="ru-RU" sz="1800" dirty="0" smtClean="0"/>
              <a:t>	</a:t>
            </a:r>
            <a:r>
              <a:rPr lang="en-US" sz="1800" dirty="0" smtClean="0"/>
              <a:t>requests</a:t>
            </a:r>
            <a:endParaRPr lang="ru-RU" sz="1800" dirty="0" smtClean="0"/>
          </a:p>
          <a:p>
            <a:pPr indent="0">
              <a:buFont typeface="Wingdings" pitchFamily="2" charset="2"/>
              <a:buChar char="v"/>
            </a:pPr>
            <a:r>
              <a:rPr lang="ru-RU" sz="1800" dirty="0" smtClean="0"/>
              <a:t>	</a:t>
            </a:r>
            <a:r>
              <a:rPr lang="en-US" sz="1800" dirty="0" err="1" smtClean="0"/>
              <a:t>vk_api</a:t>
            </a:r>
            <a:endParaRPr lang="ru-RU" sz="1800" dirty="0" smtClean="0"/>
          </a:p>
          <a:p>
            <a:pPr indent="0">
              <a:buFont typeface="Wingdings" pitchFamily="2" charset="2"/>
              <a:buChar char="v"/>
            </a:pPr>
            <a:r>
              <a:rPr lang="ru-RU" sz="1800" dirty="0" smtClean="0"/>
              <a:t>	</a:t>
            </a:r>
            <a:r>
              <a:rPr lang="en-US" sz="1800" dirty="0" err="1" smtClean="0"/>
              <a:t>datetime</a:t>
            </a:r>
            <a:endParaRPr lang="ru-RU" sz="1800" dirty="0"/>
          </a:p>
          <a:p>
            <a:pPr indent="0">
              <a:buFont typeface="Wingdings" pitchFamily="2" charset="2"/>
              <a:buChar char="v"/>
            </a:pPr>
            <a:r>
              <a:rPr lang="ru-RU" sz="1800" dirty="0" smtClean="0"/>
              <a:t>	</a:t>
            </a:r>
            <a:r>
              <a:rPr lang="en-US" sz="1800" dirty="0" smtClean="0"/>
              <a:t>time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ru-RU" sz="2400" kern="0" dirty="0" smtClean="0"/>
              <a:t>В результате был создан бот в развлекательных целях.</a:t>
            </a:r>
          </a:p>
          <a:p>
            <a:pPr indent="0">
              <a:buNone/>
            </a:pPr>
            <a:r>
              <a:rPr lang="ru-RU" sz="2400" kern="0" dirty="0" smtClean="0"/>
              <a:t>В будущем можно добавить больше игр, например, морской бой и подобные.</a:t>
            </a:r>
            <a:endParaRPr lang="ru-RU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84</Words>
  <Application>Microsoft Office PowerPoint</Application>
  <PresentationFormat>Экран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Чат бот в вк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 бот (сам бот) в вк</dc:title>
  <dc:creator>Андрей</dc:creator>
  <cp:lastModifiedBy>Андрей</cp:lastModifiedBy>
  <cp:revision>5</cp:revision>
  <dcterms:created xsi:type="dcterms:W3CDTF">2022-04-21T17:09:34Z</dcterms:created>
  <dcterms:modified xsi:type="dcterms:W3CDTF">2022-04-22T12:43:18Z</dcterms:modified>
</cp:coreProperties>
</file>