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4156CF-4A9B-4BA5-98A9-FCD8D40E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1EF96AB-BF69-4F77-8092-86031206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D635B79-D75A-495F-844C-BE2C142D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DEDED1D-DF62-4DE4-87C9-F48BEC39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5072B4B-092A-4941-9E2C-9C7C974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576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859EFC-3020-46EA-A361-89AD4E52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61AF8A-60A9-433B-BAB7-018227DC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C5C1C23-670F-439C-BB40-3951F3E8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5A6C9F4-D50B-436A-ADA2-5684ABE0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42C042B-948D-45C7-AEE0-07B39911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12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EA67926-503F-4595-A560-45CC69D8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F655F64-7D09-47A6-8D17-DF96AA85C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801C87-5535-4F57-84EA-4778368B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9470994-AF08-4324-A75C-AB6B0E63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D681D54-F5AD-4443-9620-0F932841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613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811D83-5074-423B-8265-CD212C9F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82A2EC-5C89-4942-9089-0B1B4DF6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B284823-1125-441A-81FC-1A6904F9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D9D0795-F190-40C7-B6B6-7A3991BD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2441501-9A00-4C9D-8AAE-18975E49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357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F27C41-618D-4855-B336-EB1CA91A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4A837B-44CB-4C5B-988E-2ED2CC4D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5D19652-5E33-47AB-8CB0-CA83DA54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D48AB52-DB64-4001-95A8-FCEA1CB5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A44571-4E7C-4EE8-90E1-6827B306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37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8AC8AD-3232-47FC-B782-DBABFD75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9086D1-4B03-4947-9AA7-D0A34293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B931452-E228-416A-9CF8-CDB229AC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BE2E8FD-79BB-4A2A-8A70-6BD46678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CB4FB01-D124-4D47-A159-2BEBB946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2D557CD-1570-44B6-9497-5820C1A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55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418DB5-0CF3-4D08-A836-8C87449A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51E601B-0751-4484-8AE4-60FA0F82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AC92042-1811-4578-A3E6-0B05ECBE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FF00458-EF47-4089-8512-C043AF122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055791E4-52F3-4485-96E2-693924AF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6B3166B-1915-4744-859C-9B84F2DD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B2CA5CA-5BCF-4682-BA6B-0D195748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2976182-0D35-43E2-856D-8025413E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297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4AE2F2-EF57-4B52-AE9F-E39E1AF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7527E2E-515D-41E6-95C7-1D512FA2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45AC5B3-BE4B-4928-BB08-8BA9408E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90FE16-12A0-4D98-BDD5-1A5BD81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927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2AE9B5CE-10D0-44B4-8B79-C820EEBD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5BBD6FF-C01E-4D60-9832-2E97B1C6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7F1D286-8C9C-4FE9-A6D5-1F1527AD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41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2B6A82-F351-4D32-94CE-2B49F506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0FBEE9-5564-4E21-A5A7-DC19C1319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FF7B7B8-BB88-42AF-92A8-AE927B3A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0BB04BE-8C39-4276-9C35-8E47C76F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519705D-2F03-47F4-8E72-43BE8DB7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0540216-45BE-4367-900F-F6A1514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692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1FBE24-AAD8-41D6-8D0C-71DA59C6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C7D9A53-9BE4-4237-90BD-EF3188BBD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06D0CD5-C538-416E-99C1-8FFC5E78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1C091DD-DC18-48F5-959C-334F18F2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1326421-D6BF-47BA-AFF8-01C7840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F20448D-234D-48A7-AEF5-6BE14536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684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D46971-B40D-4268-ADE2-AE7EA8EE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968CBE9-3363-466E-BF93-B4E61E8E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6E7CCD6-C939-46CD-94EA-C4F16F5B1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C4E8-7CCD-4159-9FAF-0E66431A957A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9F78FE5-D625-467E-A37F-1A7CCB1A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0D5DE1C-EAA5-4AAC-9EB8-38F5D041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435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98C2B7-B0FC-49A8-BDF7-774A7B348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игры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Огонь и вода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57F5C82-A85E-4651-AE76-8223F205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5418" y="4791646"/>
            <a:ext cx="3953522" cy="1655762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Селезнёв Владислав Сергеевич</a:t>
            </a:r>
          </a:p>
          <a:p>
            <a:r>
              <a:rPr lang="ru-RU" dirty="0"/>
              <a:t>Алексеев Андрей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xmlns="" val="222967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010B69-A981-4951-991B-5E081512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C81C5DC-9B41-4062-B256-6BE38906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самых интересных занятий человека – развлечение.</a:t>
            </a:r>
          </a:p>
          <a:p>
            <a:r>
              <a:rPr lang="ru-RU" dirty="0"/>
              <a:t>Мы решили воссоздать оригинал популярной игры </a:t>
            </a:r>
            <a:r>
              <a:rPr lang="en-US" dirty="0"/>
              <a:t>“</a:t>
            </a:r>
            <a:r>
              <a:rPr lang="ru-RU" dirty="0"/>
              <a:t>огонь и вода</a:t>
            </a:r>
            <a:r>
              <a:rPr lang="en-US" dirty="0"/>
              <a:t>”, </a:t>
            </a:r>
            <a:r>
              <a:rPr lang="ru-RU" dirty="0"/>
              <a:t>в которой пара человек может вместе порешать головоломки</a:t>
            </a:r>
            <a:r>
              <a:rPr lang="en-US" dirty="0"/>
              <a:t>, </a:t>
            </a:r>
            <a:r>
              <a:rPr lang="ru-RU" dirty="0"/>
              <a:t>так они будут развивать свой мозг и учиться работать в команде.</a:t>
            </a:r>
          </a:p>
        </p:txBody>
      </p:sp>
    </p:spTree>
    <p:extLst>
      <p:ext uri="{BB962C8B-B14F-4D97-AF65-F5344CB8AC3E}">
        <p14:creationId xmlns:p14="http://schemas.microsoft.com/office/powerpoint/2010/main" xmlns="" val="25295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E6233F-6646-4D88-8F00-92BCCF6B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AB1E6A1-8430-442C-B66B-0980C456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состоит из нескольких файлов</a:t>
            </a:r>
            <a:r>
              <a:rPr lang="en-US" dirty="0"/>
              <a:t>:</a:t>
            </a:r>
          </a:p>
          <a:p>
            <a:r>
              <a:rPr lang="en-US" dirty="0"/>
              <a:t>main.py – </a:t>
            </a:r>
            <a:r>
              <a:rPr lang="ru-RU" dirty="0"/>
              <a:t>представляет главное окно</a:t>
            </a:r>
            <a:r>
              <a:rPr lang="en-US" dirty="0"/>
              <a:t>, </a:t>
            </a:r>
            <a:r>
              <a:rPr lang="ru-RU" dirty="0"/>
              <a:t>в котором есть кнопки для переадресации на другие файлы</a:t>
            </a:r>
          </a:p>
          <a:p>
            <a:r>
              <a:rPr lang="en-US" dirty="0"/>
              <a:t>game.py </a:t>
            </a:r>
            <a:r>
              <a:rPr lang="ru-RU" dirty="0"/>
              <a:t>– окно с игрой в которой прописана физика игры</a:t>
            </a:r>
            <a:r>
              <a:rPr lang="en-US" dirty="0"/>
              <a:t>,</a:t>
            </a:r>
            <a:r>
              <a:rPr lang="ru-RU" dirty="0"/>
              <a:t> движение объектов и остальные механики.</a:t>
            </a:r>
          </a:p>
          <a:p>
            <a:r>
              <a:rPr lang="en-US" dirty="0"/>
              <a:t>creating_levels.py </a:t>
            </a:r>
            <a:r>
              <a:rPr lang="ru-RU" dirty="0"/>
              <a:t>– окно с создание и редактированием уровней</a:t>
            </a:r>
          </a:p>
        </p:txBody>
      </p:sp>
    </p:spTree>
    <p:extLst>
      <p:ext uri="{BB962C8B-B14F-4D97-AF65-F5344CB8AC3E}">
        <p14:creationId xmlns:p14="http://schemas.microsoft.com/office/powerpoint/2010/main" xmlns="" val="27826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main.py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MainMenu</a:t>
            </a:r>
            <a:r>
              <a:rPr lang="ru-RU" dirty="0" smtClean="0"/>
              <a:t> – класс, который создаёт главный экран с выбором что делать дальше: играть по сети, играть на одном </a:t>
            </a:r>
            <a:r>
              <a:rPr lang="ru-RU" dirty="0" err="1" smtClean="0"/>
              <a:t>пк</a:t>
            </a:r>
            <a:r>
              <a:rPr lang="ru-RU" dirty="0" smtClean="0"/>
              <a:t>, редактор карт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dirty="0" smtClean="0"/>
              <a:t>ame.py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– </a:t>
            </a:r>
            <a:r>
              <a:rPr lang="ru-RU" dirty="0" smtClean="0"/>
              <a:t>класс с реализацией игры</a:t>
            </a:r>
          </a:p>
          <a:p>
            <a:r>
              <a:rPr lang="en-US" dirty="0" smtClean="0"/>
              <a:t>Liquids</a:t>
            </a:r>
            <a:r>
              <a:rPr lang="ru-RU" dirty="0" smtClean="0"/>
              <a:t> </a:t>
            </a:r>
            <a:r>
              <a:rPr lang="ru-RU" dirty="0" smtClean="0"/>
              <a:t>- класс для реализации ликвидирующих объектов</a:t>
            </a:r>
          </a:p>
          <a:p>
            <a:r>
              <a:rPr lang="ru-RU" dirty="0" smtClean="0"/>
              <a:t> </a:t>
            </a:r>
            <a:r>
              <a:rPr lang="en-US" dirty="0" smtClean="0"/>
              <a:t>Button</a:t>
            </a:r>
            <a:r>
              <a:rPr lang="ru-RU" dirty="0" smtClean="0"/>
              <a:t> – класс для </a:t>
            </a:r>
            <a:r>
              <a:rPr lang="ru-RU" dirty="0" smtClean="0"/>
              <a:t>реализации а</a:t>
            </a:r>
            <a:r>
              <a:rPr lang="ru-RU" dirty="0" smtClean="0"/>
              <a:t>ктивирующей кнопки</a:t>
            </a:r>
          </a:p>
          <a:p>
            <a:r>
              <a:rPr lang="en-US" dirty="0" smtClean="0"/>
              <a:t>Barrier</a:t>
            </a:r>
            <a:r>
              <a:rPr lang="ru-RU" dirty="0" smtClean="0"/>
              <a:t> - </a:t>
            </a:r>
            <a:r>
              <a:rPr lang="ru-RU" dirty="0" smtClean="0"/>
              <a:t>класс для </a:t>
            </a:r>
            <a:r>
              <a:rPr lang="ru-RU" dirty="0" smtClean="0"/>
              <a:t>реализации барьера, активирующегося кнопкой</a:t>
            </a:r>
          </a:p>
          <a:p>
            <a:r>
              <a:rPr lang="en-US" dirty="0" smtClean="0"/>
              <a:t>Box</a:t>
            </a:r>
            <a:r>
              <a:rPr lang="ru-RU" dirty="0" smtClean="0"/>
              <a:t> – класс </a:t>
            </a:r>
            <a:r>
              <a:rPr lang="ru-RU" dirty="0" smtClean="0"/>
              <a:t>для реализации </a:t>
            </a:r>
            <a:r>
              <a:rPr lang="ru-RU" dirty="0" smtClean="0"/>
              <a:t>коробки</a:t>
            </a:r>
          </a:p>
          <a:p>
            <a:r>
              <a:rPr lang="en-US" dirty="0" smtClean="0"/>
              <a:t>Platform</a:t>
            </a:r>
            <a:r>
              <a:rPr lang="ru-RU" dirty="0" smtClean="0"/>
              <a:t> – </a:t>
            </a:r>
            <a:r>
              <a:rPr lang="ru-RU" dirty="0" smtClean="0"/>
              <a:t>класс для реализации </a:t>
            </a:r>
            <a:r>
              <a:rPr lang="ru-RU" dirty="0" smtClean="0"/>
              <a:t>платформы</a:t>
            </a:r>
          </a:p>
          <a:p>
            <a:r>
              <a:rPr lang="en-US" dirty="0" smtClean="0"/>
              <a:t>Heroes</a:t>
            </a:r>
            <a:r>
              <a:rPr lang="ru-RU" dirty="0" smtClean="0"/>
              <a:t> – класс для реализации героев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creating_levels.py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r>
              <a:rPr lang="ru-RU" dirty="0" smtClean="0"/>
              <a:t> – реализация редактора в целом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01463B-849D-4DA1-A190-19AF2D9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983470-276E-42C3-A87A-551B5177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получилось воссоздать задуманное. Программа полностью работоспособна</a:t>
            </a:r>
            <a:r>
              <a:rPr lang="en-US" dirty="0"/>
              <a:t>, </a:t>
            </a:r>
            <a:r>
              <a:rPr lang="ru-RU" dirty="0"/>
              <a:t>имеет большой функционал.</a:t>
            </a:r>
          </a:p>
          <a:p>
            <a:r>
              <a:rPr lang="ru-RU" dirty="0"/>
              <a:t>В будущем можно доработать программу</a:t>
            </a:r>
            <a:r>
              <a:rPr lang="en-US" dirty="0"/>
              <a:t>: </a:t>
            </a:r>
            <a:endParaRPr lang="ru-RU" dirty="0" smtClean="0"/>
          </a:p>
          <a:p>
            <a:r>
              <a:rPr lang="ru-RU" dirty="0" smtClean="0"/>
              <a:t>Сделать разные цвета для объектов</a:t>
            </a:r>
          </a:p>
          <a:p>
            <a:r>
              <a:rPr lang="ru-RU" dirty="0" smtClean="0"/>
              <a:t>Создание новых уровней</a:t>
            </a:r>
          </a:p>
          <a:p>
            <a:r>
              <a:rPr lang="ru-RU" smtClean="0"/>
              <a:t>Дополнительные объекты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4200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214</Words>
  <Application>Microsoft Office PowerPoint</Application>
  <PresentationFormat>Произвольный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Создание игры  “Огонь и вода”</vt:lpstr>
      <vt:lpstr>Идея проекта</vt:lpstr>
      <vt:lpstr>Описание реализации</vt:lpstr>
      <vt:lpstr>main.py</vt:lpstr>
      <vt:lpstr>game.py</vt:lpstr>
      <vt:lpstr>creating_levels.py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 “Огонь и вода”</dc:title>
  <dc:creator>Владислав Селезнев</dc:creator>
  <cp:lastModifiedBy>Андрей</cp:lastModifiedBy>
  <cp:revision>2</cp:revision>
  <dcterms:created xsi:type="dcterms:W3CDTF">2021-12-27T14:01:24Z</dcterms:created>
  <dcterms:modified xsi:type="dcterms:W3CDTF">2022-01-21T14:03:14Z</dcterms:modified>
</cp:coreProperties>
</file>