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3a77da87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3a77da87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3a77da87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3a77da8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3a77da8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3a77da8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3a77da8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3a77da8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3a77da87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c3a77da8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3a77da87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3a77da87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3a77da87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3a77da87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3a77da87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3a77da8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3a77da87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3a77da87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c3a77da87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c3a77da87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baabf97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baabf97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3a77da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3a77da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3a77da8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3a77da8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3a77da8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3a77da8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3a77da8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3a77da8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3a77da8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3a77da8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3a77da87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3a77da87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3a77da8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3a77da8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hedagger/pokemon-generation-one/" TargetMode="External"/><Relationship Id="rId4" Type="http://schemas.openxmlformats.org/officeDocument/2006/relationships/hyperlink" Target="https://www.kaggle.com/brkurzawa/original-150-pokemon-image-search-resul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Using CNN to Classify Pokemon</a:t>
            </a:r>
            <a:endParaRPr b="1" sz="1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Kris Seo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Mentor: Preetjot Singh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225" y="76200"/>
            <a:ext cx="5543550" cy="24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workflow of H.O.G from Stanford 231a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726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H.O.G for Pokémon	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Histogram of Oriented Gradients Algorithm extracts features of an image regardless of its content and ignores the background of images.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10507" l="12668" r="10081" t="11713"/>
          <a:stretch/>
        </p:blipFill>
        <p:spPr>
          <a:xfrm>
            <a:off x="4729000" y="2159050"/>
            <a:ext cx="2825500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12594" l="12468" r="10281" t="11716"/>
          <a:stretch/>
        </p:blipFill>
        <p:spPr>
          <a:xfrm>
            <a:off x="387900" y="2156775"/>
            <a:ext cx="2825500" cy="24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652800" y="1847200"/>
            <a:ext cx="3950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 features Pikachu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1847200"/>
            <a:ext cx="344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Pikachu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extracted HOG features using OpenCV library, </a:t>
            </a:r>
            <a:r>
              <a:rPr lang="en">
                <a:solidFill>
                  <a:srgbClr val="000000"/>
                </a:solidFill>
              </a:rPr>
              <a:t>I set up Support Vector Machine model, which divides each Pokémon space by its</a:t>
            </a:r>
            <a:r>
              <a:rPr lang="en">
                <a:solidFill>
                  <a:srgbClr val="000000"/>
                </a:solidFill>
              </a:rPr>
              <a:t> unique features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By setting C value, a parameter to the trade-off in misclassification, the model is soft SVM to penalize the cost of misclassification.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Higher of C value will lower bias and increase variance.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00" y="2825800"/>
            <a:ext cx="49339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for CNN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47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Since the dataset is not big enough, data augmentation from Keras library is applied in the training set to extend the variability of images.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Augmentation randomly flip or shift and change the brightness of images.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With data augmentation, CNN model can detect Pokémon within different positions.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12785" r="10237" t="0"/>
          <a:stretch/>
        </p:blipFill>
        <p:spPr>
          <a:xfrm>
            <a:off x="5184750" y="1426775"/>
            <a:ext cx="3647550" cy="30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5184750" y="1017725"/>
            <a:ext cx="303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Data Augmentation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CNN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1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 Layers - 6 Convolution hidden layers with Batch Normalization, MaxPool2D and DropOut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 Layer: Fully Connected Layer of 151 nodes with softmax activation function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100" y="1429775"/>
            <a:ext cx="5603125" cy="28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CNN Architecture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40480" cy="355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CNN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6225"/>
            <a:ext cx="59436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100 epochs of training, the model achieves the accuracy of 73% with the test data and validation loss value with the test data fluctuates.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accuracy of CNN is way better than the accuracy of HOG+SVM, ~35.3%.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Pokémon are not classified well?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'Golem', 'Krabby', 'Muk', 'Onix', 'Paras', 'Persian' were not classified correctly due to the relatively small amount of image data.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Here are our False Negative Pokémon, which has no True Positive.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50" y="2174875"/>
            <a:ext cx="5943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Misclassified Pokémon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375" y="1152463"/>
            <a:ext cx="28575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7225"/>
            <a:ext cx="28575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25" y="3057475"/>
            <a:ext cx="2838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025" y="3052713"/>
            <a:ext cx="29146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Apply Transfer Learning to use pre-trained weights from massive datasets.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Gather more images of Pokémon that was not classified well with current Pokédex to increase the accuracy of CNN.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Annotate bounding boxes for each images to train Mask RCNN/Faster RCNN to detect position of Pokémon in </a:t>
            </a:r>
            <a:r>
              <a:rPr lang="en">
                <a:solidFill>
                  <a:srgbClr val="000000"/>
                </a:solidFill>
              </a:rPr>
              <a:t>Pokémon clips.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Deploy Deep Learning model to IOS Application, so that everyone can use it with their smartphones.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As a kid growing up in 90s, I wondered about catching Pokémon, battling in gyms and using that cool Pokédex to get the info all I need.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Pokemon Go quickly became the most downloaded game of all time, reaching 15 million users in a week.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As a part of </a:t>
            </a:r>
            <a:r>
              <a:rPr lang="en" sz="1600">
                <a:solidFill>
                  <a:srgbClr val="000000"/>
                </a:solidFill>
              </a:rPr>
              <a:t>active and </a:t>
            </a:r>
            <a:r>
              <a:rPr lang="en" sz="1600">
                <a:solidFill>
                  <a:srgbClr val="000000"/>
                </a:solidFill>
              </a:rPr>
              <a:t>eager user</a:t>
            </a:r>
            <a:r>
              <a:rPr lang="en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 for Pokemon Go, I want to develop Pokedex by using Convolution Neural Network.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30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beneficial from Pokedex?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toy industries can be beneficial by building image classification toys.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Kids are always curious about what characters they are seeing and can have better attention to stories with image classifiers.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Kids having image classifiers will have much more fun by describing fictional characters and can increase their memory of stories.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77676" cy="12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975" y="1152475"/>
            <a:ext cx="2713331" cy="12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913" y="1152475"/>
            <a:ext cx="2772175" cy="1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Obtain Pokémon Image datasets from Kaggle, one collected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human</a:t>
            </a:r>
            <a:r>
              <a:rPr lang="en">
                <a:solidFill>
                  <a:srgbClr val="000000"/>
                </a:solidFill>
              </a:rPr>
              <a:t> and the other collected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Bing API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combining two datasets, I need to </a:t>
            </a:r>
            <a:r>
              <a:rPr lang="en">
                <a:solidFill>
                  <a:srgbClr val="000000"/>
                </a:solidFill>
              </a:rPr>
              <a:t>thoroughly</a:t>
            </a:r>
            <a:r>
              <a:rPr lang="en">
                <a:solidFill>
                  <a:srgbClr val="000000"/>
                </a:solidFill>
              </a:rPr>
              <a:t> and manually delete duplicated and improper image files to prevent noise.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total of 42,022 image files for 151 Pokémon, which is relatively a small dataset for building CNN.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rule of thumb for image classification is 1,000 images per class.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Summarize each pokémon image with Histograms of </a:t>
            </a:r>
            <a:r>
              <a:rPr lang="en">
                <a:solidFill>
                  <a:srgbClr val="000000"/>
                </a:solidFill>
              </a:rPr>
              <a:t>Oriented </a:t>
            </a:r>
            <a:r>
              <a:rPr lang="en">
                <a:solidFill>
                  <a:srgbClr val="000000"/>
                </a:solidFill>
              </a:rPr>
              <a:t>Gradients.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HOG is a feature descriptor by calculating gradient magnitude and direction over each cell block in an image.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With feature descriptors, Support Vector Classifier is applied to classify Pokémon.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CNN is explicitly used for classifying images and inspired by human visual cortex.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Constructed an architecture of Convolutional Neural Network very similar to human.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Trained the Neural Network via Amazon Web Service EC2.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Compare these two classifiers with a test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all image files to png file, which is a lossless compression type.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files are converted to ndarray object with 64 x 64 pixel values between 0 and 255 with 3 RGB values.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Apply Normalization by dividing pixel values by 255 to train my model faster.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Therefore, the shape of ndarray for each image is (64,64,3)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of Pokémon contain more than 500 images; however, the image data appears to be unfairly balanced overall.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1875"/>
            <a:ext cx="8520601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Lowest Pokémon Images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0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Since these Pokémon contain less than 100 images, Convolution Neural Network and other models will not work well these Pokémon.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00" y="1152475"/>
            <a:ext cx="5734000" cy="3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of Oriented Gradients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Basic idea of H.O.G is that local shape information often well described by distribution of intensity or with edge directions.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Gradient magnitude is calculated by calculating pixel intensity between horizontal gradient and vertical gradient of a given image.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Angle is calculated by using arctan function, which is horizontal gradient divided by vertical gradient.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order to make HOG invariant, normalization has to be applied, which means pixel value has to be between [0,1].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