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001125" cy="3600450"/>
  <p:notesSz cx="6858000" cy="9144000"/>
  <p:defaultTextStyle>
    <a:defPPr>
      <a:defRPr lang="is-IS"/>
    </a:defPPr>
    <a:lvl1pPr marL="0" algn="l" defTabSz="205113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1pPr>
    <a:lvl2pPr marL="1025566" algn="l" defTabSz="205113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2pPr>
    <a:lvl3pPr marL="2051130" algn="l" defTabSz="205113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3pPr>
    <a:lvl4pPr marL="3076696" algn="l" defTabSz="205113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4pPr>
    <a:lvl5pPr marL="4102261" algn="l" defTabSz="205113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5pPr>
    <a:lvl6pPr marL="5127827" algn="l" defTabSz="205113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6pPr>
    <a:lvl7pPr marL="6153391" algn="l" defTabSz="205113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7pPr>
    <a:lvl8pPr marL="7178957" algn="l" defTabSz="205113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8pPr>
    <a:lvl9pPr marL="8204522" algn="l" defTabSz="205113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14" y="-1056"/>
      </p:cViewPr>
      <p:guideLst>
        <p:guide orient="horz" pos="1134"/>
        <p:guide pos="2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90" y="1118474"/>
            <a:ext cx="7650957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173" y="2040258"/>
            <a:ext cx="6300788" cy="9201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25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51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76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02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27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53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178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204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84C5-FBC3-4FA3-BE8F-FBE8694F99BB}" type="datetimeFigureOut">
              <a:rPr lang="is-IS" smtClean="0"/>
              <a:t>23.10.2017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F4A4-B68A-4889-9EC6-4681F03489F1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76027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84C5-FBC3-4FA3-BE8F-FBE8694F99BB}" type="datetimeFigureOut">
              <a:rPr lang="is-IS" smtClean="0"/>
              <a:t>23.10.2017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F4A4-B68A-4889-9EC6-4681F03489F1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7472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5821" y="144187"/>
            <a:ext cx="2025254" cy="3072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066" y="144187"/>
            <a:ext cx="5925743" cy="3072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84C5-FBC3-4FA3-BE8F-FBE8694F99BB}" type="datetimeFigureOut">
              <a:rPr lang="is-IS" smtClean="0"/>
              <a:t>23.10.2017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F4A4-B68A-4889-9EC6-4681F03489F1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88597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84C5-FBC3-4FA3-BE8F-FBE8694F99BB}" type="datetimeFigureOut">
              <a:rPr lang="is-IS" smtClean="0"/>
              <a:t>23.10.2017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F4A4-B68A-4889-9EC6-4681F03489F1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9800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32" y="2313628"/>
            <a:ext cx="7650957" cy="715088"/>
          </a:xfrm>
        </p:spPr>
        <p:txBody>
          <a:bodyPr anchor="t"/>
          <a:lstStyle>
            <a:lvl1pPr algn="l">
              <a:defRPr sz="9000" b="1" cap="all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032" y="1526026"/>
            <a:ext cx="7650957" cy="787598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25566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205113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076696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4pPr>
            <a:lvl5pPr marL="410226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5pPr>
            <a:lvl6pPr marL="5127827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6pPr>
            <a:lvl7pPr marL="615339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7pPr>
            <a:lvl8pPr marL="7178957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8pPr>
            <a:lvl9pPr marL="820452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84C5-FBC3-4FA3-BE8F-FBE8694F99BB}" type="datetimeFigureOut">
              <a:rPr lang="is-IS" smtClean="0"/>
              <a:t>23.10.2017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F4A4-B68A-4889-9EC6-4681F03489F1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81372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059" y="840108"/>
            <a:ext cx="3975498" cy="2376132"/>
          </a:xfrm>
        </p:spPr>
        <p:txBody>
          <a:bodyPr/>
          <a:lstStyle>
            <a:lvl1pPr>
              <a:defRPr sz="6200"/>
            </a:lvl1pPr>
            <a:lvl2pPr>
              <a:defRPr sz="5400"/>
            </a:lvl2pPr>
            <a:lvl3pPr>
              <a:defRPr sz="45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574" y="840108"/>
            <a:ext cx="3975498" cy="2376132"/>
          </a:xfrm>
        </p:spPr>
        <p:txBody>
          <a:bodyPr/>
          <a:lstStyle>
            <a:lvl1pPr>
              <a:defRPr sz="6200"/>
            </a:lvl1pPr>
            <a:lvl2pPr>
              <a:defRPr sz="5400"/>
            </a:lvl2pPr>
            <a:lvl3pPr>
              <a:defRPr sz="45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84C5-FBC3-4FA3-BE8F-FBE8694F99BB}" type="datetimeFigureOut">
              <a:rPr lang="is-IS" smtClean="0"/>
              <a:t>23.10.2017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F4A4-B68A-4889-9EC6-4681F03489F1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72163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60" y="805937"/>
            <a:ext cx="3977061" cy="335875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5566" indent="0">
              <a:buNone/>
              <a:defRPr sz="4500" b="1"/>
            </a:lvl2pPr>
            <a:lvl3pPr marL="2051130" indent="0">
              <a:buNone/>
              <a:defRPr sz="4000" b="1"/>
            </a:lvl3pPr>
            <a:lvl4pPr marL="3076696" indent="0">
              <a:buNone/>
              <a:defRPr sz="3600" b="1"/>
            </a:lvl4pPr>
            <a:lvl5pPr marL="4102261" indent="0">
              <a:buNone/>
              <a:defRPr sz="3600" b="1"/>
            </a:lvl5pPr>
            <a:lvl6pPr marL="5127827" indent="0">
              <a:buNone/>
              <a:defRPr sz="3600" b="1"/>
            </a:lvl6pPr>
            <a:lvl7pPr marL="6153391" indent="0">
              <a:buNone/>
              <a:defRPr sz="3600" b="1"/>
            </a:lvl7pPr>
            <a:lvl8pPr marL="7178957" indent="0">
              <a:buNone/>
              <a:defRPr sz="3600" b="1"/>
            </a:lvl8pPr>
            <a:lvl9pPr marL="8204522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060" y="1141813"/>
            <a:ext cx="3977061" cy="2074426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453" y="805937"/>
            <a:ext cx="3978623" cy="335875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5566" indent="0">
              <a:buNone/>
              <a:defRPr sz="4500" b="1"/>
            </a:lvl2pPr>
            <a:lvl3pPr marL="2051130" indent="0">
              <a:buNone/>
              <a:defRPr sz="4000" b="1"/>
            </a:lvl3pPr>
            <a:lvl4pPr marL="3076696" indent="0">
              <a:buNone/>
              <a:defRPr sz="3600" b="1"/>
            </a:lvl4pPr>
            <a:lvl5pPr marL="4102261" indent="0">
              <a:buNone/>
              <a:defRPr sz="3600" b="1"/>
            </a:lvl5pPr>
            <a:lvl6pPr marL="5127827" indent="0">
              <a:buNone/>
              <a:defRPr sz="3600" b="1"/>
            </a:lvl6pPr>
            <a:lvl7pPr marL="6153391" indent="0">
              <a:buNone/>
              <a:defRPr sz="3600" b="1"/>
            </a:lvl7pPr>
            <a:lvl8pPr marL="7178957" indent="0">
              <a:buNone/>
              <a:defRPr sz="3600" b="1"/>
            </a:lvl8pPr>
            <a:lvl9pPr marL="8204522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453" y="1141813"/>
            <a:ext cx="3978623" cy="2074426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84C5-FBC3-4FA3-BE8F-FBE8694F99BB}" type="datetimeFigureOut">
              <a:rPr lang="is-IS" smtClean="0"/>
              <a:t>23.10.2017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F4A4-B68A-4889-9EC6-4681F03489F1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1545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84C5-FBC3-4FA3-BE8F-FBE8694F99BB}" type="datetimeFigureOut">
              <a:rPr lang="is-IS" smtClean="0"/>
              <a:t>23.10.2017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F4A4-B68A-4889-9EC6-4681F03489F1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7464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84C5-FBC3-4FA3-BE8F-FBE8694F99BB}" type="datetimeFigureOut">
              <a:rPr lang="is-IS" smtClean="0"/>
              <a:t>23.10.2017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F4A4-B68A-4889-9EC6-4681F03489F1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17837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65" y="143353"/>
            <a:ext cx="2961307" cy="610076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199" y="143354"/>
            <a:ext cx="5031879" cy="3072884"/>
          </a:xfrm>
        </p:spPr>
        <p:txBody>
          <a:bodyPr/>
          <a:lstStyle>
            <a:lvl1pPr>
              <a:defRPr sz="7200"/>
            </a:lvl1pPr>
            <a:lvl2pPr>
              <a:defRPr sz="62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065" y="753428"/>
            <a:ext cx="2961307" cy="2462808"/>
          </a:xfrm>
        </p:spPr>
        <p:txBody>
          <a:bodyPr/>
          <a:lstStyle>
            <a:lvl1pPr marL="0" indent="0">
              <a:buNone/>
              <a:defRPr sz="3100"/>
            </a:lvl1pPr>
            <a:lvl2pPr marL="1025566" indent="0">
              <a:buNone/>
              <a:defRPr sz="2700"/>
            </a:lvl2pPr>
            <a:lvl3pPr marL="2051130" indent="0">
              <a:buNone/>
              <a:defRPr sz="2200"/>
            </a:lvl3pPr>
            <a:lvl4pPr marL="3076696" indent="0">
              <a:buNone/>
              <a:defRPr sz="2000"/>
            </a:lvl4pPr>
            <a:lvl5pPr marL="4102261" indent="0">
              <a:buNone/>
              <a:defRPr sz="2000"/>
            </a:lvl5pPr>
            <a:lvl6pPr marL="5127827" indent="0">
              <a:buNone/>
              <a:defRPr sz="2000"/>
            </a:lvl6pPr>
            <a:lvl7pPr marL="6153391" indent="0">
              <a:buNone/>
              <a:defRPr sz="2000"/>
            </a:lvl7pPr>
            <a:lvl8pPr marL="7178957" indent="0">
              <a:buNone/>
              <a:defRPr sz="2000"/>
            </a:lvl8pPr>
            <a:lvl9pPr marL="820452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84C5-FBC3-4FA3-BE8F-FBE8694F99BB}" type="datetimeFigureOut">
              <a:rPr lang="is-IS" smtClean="0"/>
              <a:t>23.10.2017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F4A4-B68A-4889-9EC6-4681F03489F1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4581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287" y="2520320"/>
            <a:ext cx="5400675" cy="297537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4287" y="321710"/>
            <a:ext cx="5400675" cy="2160270"/>
          </a:xfrm>
        </p:spPr>
        <p:txBody>
          <a:bodyPr/>
          <a:lstStyle>
            <a:lvl1pPr marL="0" indent="0">
              <a:buNone/>
              <a:defRPr sz="7200"/>
            </a:lvl1pPr>
            <a:lvl2pPr marL="1025566" indent="0">
              <a:buNone/>
              <a:defRPr sz="6200"/>
            </a:lvl2pPr>
            <a:lvl3pPr marL="2051130" indent="0">
              <a:buNone/>
              <a:defRPr sz="5400"/>
            </a:lvl3pPr>
            <a:lvl4pPr marL="3076696" indent="0">
              <a:buNone/>
              <a:defRPr sz="4500"/>
            </a:lvl4pPr>
            <a:lvl5pPr marL="4102261" indent="0">
              <a:buNone/>
              <a:defRPr sz="4500"/>
            </a:lvl5pPr>
            <a:lvl6pPr marL="5127827" indent="0">
              <a:buNone/>
              <a:defRPr sz="4500"/>
            </a:lvl6pPr>
            <a:lvl7pPr marL="6153391" indent="0">
              <a:buNone/>
              <a:defRPr sz="4500"/>
            </a:lvl7pPr>
            <a:lvl8pPr marL="7178957" indent="0">
              <a:buNone/>
              <a:defRPr sz="4500"/>
            </a:lvl8pPr>
            <a:lvl9pPr marL="8204522" indent="0">
              <a:buNone/>
              <a:defRPr sz="4500"/>
            </a:lvl9pPr>
          </a:lstStyle>
          <a:p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4287" y="2817854"/>
            <a:ext cx="5400675" cy="422552"/>
          </a:xfrm>
        </p:spPr>
        <p:txBody>
          <a:bodyPr/>
          <a:lstStyle>
            <a:lvl1pPr marL="0" indent="0">
              <a:buNone/>
              <a:defRPr sz="3100"/>
            </a:lvl1pPr>
            <a:lvl2pPr marL="1025566" indent="0">
              <a:buNone/>
              <a:defRPr sz="2700"/>
            </a:lvl2pPr>
            <a:lvl3pPr marL="2051130" indent="0">
              <a:buNone/>
              <a:defRPr sz="2200"/>
            </a:lvl3pPr>
            <a:lvl4pPr marL="3076696" indent="0">
              <a:buNone/>
              <a:defRPr sz="2000"/>
            </a:lvl4pPr>
            <a:lvl5pPr marL="4102261" indent="0">
              <a:buNone/>
              <a:defRPr sz="2000"/>
            </a:lvl5pPr>
            <a:lvl6pPr marL="5127827" indent="0">
              <a:buNone/>
              <a:defRPr sz="2000"/>
            </a:lvl6pPr>
            <a:lvl7pPr marL="6153391" indent="0">
              <a:buNone/>
              <a:defRPr sz="2000"/>
            </a:lvl7pPr>
            <a:lvl8pPr marL="7178957" indent="0">
              <a:buNone/>
              <a:defRPr sz="2000"/>
            </a:lvl8pPr>
            <a:lvl9pPr marL="820452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84C5-FBC3-4FA3-BE8F-FBE8694F99BB}" type="datetimeFigureOut">
              <a:rPr lang="is-IS" smtClean="0"/>
              <a:t>23.10.2017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F4A4-B68A-4889-9EC6-4681F03489F1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97159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060" y="144191"/>
            <a:ext cx="8101013" cy="600075"/>
          </a:xfrm>
          <a:prstGeom prst="rect">
            <a:avLst/>
          </a:prstGeom>
        </p:spPr>
        <p:txBody>
          <a:bodyPr vert="horz" lIns="205113" tIns="102556" rIns="205113" bIns="1025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60" y="840108"/>
            <a:ext cx="8101013" cy="2376132"/>
          </a:xfrm>
          <a:prstGeom prst="rect">
            <a:avLst/>
          </a:prstGeom>
        </p:spPr>
        <p:txBody>
          <a:bodyPr vert="horz" lIns="205113" tIns="102556" rIns="205113" bIns="1025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060" y="3337089"/>
            <a:ext cx="2100263" cy="191691"/>
          </a:xfrm>
          <a:prstGeom prst="rect">
            <a:avLst/>
          </a:prstGeom>
        </p:spPr>
        <p:txBody>
          <a:bodyPr vert="horz" lIns="205113" tIns="102556" rIns="205113" bIns="102556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084C5-FBC3-4FA3-BE8F-FBE8694F99BB}" type="datetimeFigureOut">
              <a:rPr lang="is-IS" smtClean="0"/>
              <a:t>23.10.2017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5392" y="3337089"/>
            <a:ext cx="2850356" cy="191691"/>
          </a:xfrm>
          <a:prstGeom prst="rect">
            <a:avLst/>
          </a:prstGeom>
        </p:spPr>
        <p:txBody>
          <a:bodyPr vert="horz" lIns="205113" tIns="102556" rIns="205113" bIns="102556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0808" y="3337089"/>
            <a:ext cx="2100263" cy="191691"/>
          </a:xfrm>
          <a:prstGeom prst="rect">
            <a:avLst/>
          </a:prstGeom>
        </p:spPr>
        <p:txBody>
          <a:bodyPr vert="horz" lIns="205113" tIns="102556" rIns="205113" bIns="102556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9F4A4-B68A-4889-9EC6-4681F03489F1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48953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51130" rtl="0" eaLnBrk="1" latinLnBrk="0" hangingPunct="1">
        <a:spcBef>
          <a:spcPct val="0"/>
        </a:spcBef>
        <a:buNone/>
        <a:defRPr sz="9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9174" indent="-769174" algn="l" defTabSz="2051130" rtl="0" eaLnBrk="1" latinLnBrk="0" hangingPunct="1">
        <a:spcBef>
          <a:spcPct val="20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666543" indent="-640979" algn="l" defTabSz="2051130" rtl="0" eaLnBrk="1" latinLnBrk="0" hangingPunct="1">
        <a:spcBef>
          <a:spcPct val="20000"/>
        </a:spcBef>
        <a:buFont typeface="Arial" panose="020B0604020202020204" pitchFamily="34" charset="0"/>
        <a:buChar char="–"/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2563913" indent="-512783" algn="l" defTabSz="20511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589478" indent="-512783" algn="l" defTabSz="2051130" rtl="0" eaLnBrk="1" latinLnBrk="0" hangingPunct="1">
        <a:spcBef>
          <a:spcPct val="20000"/>
        </a:spcBef>
        <a:buFont typeface="Arial" panose="020B0604020202020204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15044" indent="-512783" algn="l" defTabSz="2051130" rtl="0" eaLnBrk="1" latinLnBrk="0" hangingPunct="1">
        <a:spcBef>
          <a:spcPct val="20000"/>
        </a:spcBef>
        <a:buFont typeface="Arial" panose="020B0604020202020204" pitchFamily="34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40608" indent="-512783" algn="l" defTabSz="205113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66174" indent="-512783" algn="l" defTabSz="205113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691740" indent="-512783" algn="l" defTabSz="205113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717305" indent="-512783" algn="l" defTabSz="205113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205113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1025566" algn="l" defTabSz="205113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051130" algn="l" defTabSz="205113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076696" algn="l" defTabSz="205113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02261" algn="l" defTabSz="205113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827" algn="l" defTabSz="205113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6153391" algn="l" defTabSz="205113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7178957" algn="l" defTabSz="205113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8204522" algn="l" defTabSz="205113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4435132" cy="360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136" y="2"/>
            <a:ext cx="4565991" cy="360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563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Notandi</dc:creator>
  <cp:lastModifiedBy>Notandi</cp:lastModifiedBy>
  <cp:revision>2</cp:revision>
  <dcterms:created xsi:type="dcterms:W3CDTF">2017-10-23T18:57:23Z</dcterms:created>
  <dcterms:modified xsi:type="dcterms:W3CDTF">2017-10-24T13:17:11Z</dcterms:modified>
</cp:coreProperties>
</file>