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285" r:id="rId3"/>
    <p:sldId id="318" r:id="rId4"/>
    <p:sldId id="309" r:id="rId5"/>
    <p:sldId id="319" r:id="rId6"/>
    <p:sldId id="320" r:id="rId7"/>
    <p:sldId id="321" r:id="rId8"/>
    <p:sldId id="342" r:id="rId9"/>
    <p:sldId id="315" r:id="rId10"/>
    <p:sldId id="310" r:id="rId11"/>
    <p:sldId id="343" r:id="rId12"/>
    <p:sldId id="30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</p:sldIdLst>
  <p:sldSz cx="9144000" cy="5143500" type="screen16x9"/>
  <p:notesSz cx="6858000" cy="9144000"/>
  <p:embeddedFontLst>
    <p:embeddedFont>
      <p:font typeface="Arvo" panose="020B0604020202020204" charset="0"/>
      <p:regular r:id="rId25"/>
      <p:bold r:id="rId26"/>
      <p:italic r:id="rId27"/>
      <p:boldItalic r:id="rId28"/>
    </p:embeddedFont>
    <p:embeddedFont>
      <p:font typeface="Roboto Condensed" panose="020B0604020202020204" charset="0"/>
      <p:regular r:id="rId29"/>
      <p:bold r:id="rId30"/>
      <p:italic r:id="rId31"/>
      <p:boldItalic r:id="rId32"/>
    </p:embeddedFont>
    <p:embeddedFont>
      <p:font typeface="Roboto Condensed Light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0AA214-FA48-4AD7-9DFC-DEE107CAFA56}">
  <a:tblStyle styleId="{380AA214-FA48-4AD7-9DFC-DEE107CAFA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>
      <p:cViewPr varScale="1">
        <p:scale>
          <a:sx n="113" d="100"/>
          <a:sy n="113" d="100"/>
        </p:scale>
        <p:origin x="74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5241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Java – Logic</a:t>
            </a:r>
            <a:br>
              <a:rPr lang="en-ID" dirty="0"/>
            </a:br>
            <a:r>
              <a:rPr lang="en-ID" dirty="0"/>
              <a:t>A Roni </a:t>
            </a:r>
            <a:r>
              <a:rPr lang="en-ID" dirty="0" err="1"/>
              <a:t>Purwanto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6628695" y="2805050"/>
            <a:ext cx="2407686" cy="1831883"/>
            <a:chOff x="6628695" y="2805050"/>
            <a:chExt cx="2407686" cy="18318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95" y="2805050"/>
              <a:ext cx="1296104" cy="183188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294" y="3271651"/>
              <a:ext cx="1036087" cy="908082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8229600" y="478155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Ver. 0.1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8B7B4C-9CFD-4E24-A253-97B34147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08, Day 09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CD988C-8277-42DB-B5E6-7FB8F22351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ID" dirty="0"/>
              <a:t>DDL </a:t>
            </a:r>
          </a:p>
          <a:p>
            <a:r>
              <a:rPr lang="en-ID" dirty="0"/>
              <a:t>DML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6009B-E1F1-458C-A106-90A55E84B7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9806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8B7B4C-9CFD-4E24-A253-97B34147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09,10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CD988C-8277-42DB-B5E6-7FB8F22351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Introduction SQL</a:t>
            </a:r>
          </a:p>
          <a:p>
            <a:r>
              <a:rPr lang="en-US" dirty="0"/>
              <a:t>Syntax</a:t>
            </a:r>
          </a:p>
          <a:p>
            <a:r>
              <a:rPr lang="en-ID" dirty="0"/>
              <a:t>DDL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6009B-E1F1-458C-A106-90A55E84B7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6453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B97A-B25F-41FC-AB69-42B4BFB8A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Study Case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4C9C-75AD-4D02-B515-6766EA1A2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Logic study case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DB1F4-E56E-40F8-BE83-A77BD1B29E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5" name="Google Shape;224;p14">
            <a:extLst>
              <a:ext uri="{FF2B5EF4-FFF2-40B4-BE49-F238E27FC236}">
                <a16:creationId xmlns:a16="http://schemas.microsoft.com/office/drawing/2014/main" id="{5FDF6675-7522-494F-BFC9-DCE4FBB03259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109803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4F2753-32CE-C74A-954B-4A56F9B0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01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8E748B-343D-4039-8F89-B45943363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07" y="1339729"/>
            <a:ext cx="4985393" cy="361973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38153-ADB9-5541-9097-F18BA78D95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9901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FD27-CC98-43B8-94D2-DD98416D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02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14EAD-4D0B-4C10-8951-0DCAF1C545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BB059-53C8-46EC-A34D-82C4A1DA1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5" y="1352550"/>
            <a:ext cx="6043725" cy="351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91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FD84-7972-49F0-82A7-5F26ACF7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03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7CF6E-410E-4A07-B4AE-E302E73D88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81A107-75F6-4413-A0A3-EB8B8888A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52550"/>
            <a:ext cx="3352800" cy="32184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C1CC30-3DAC-4113-857C-DCC4949C1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352550"/>
            <a:ext cx="3962400" cy="213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70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1EF7-4505-4DF7-8C8E-F08117086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Hacker Rank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5BB7F-1332-4CAA-B47D-98F77CFEE3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F7596E-6B3C-4309-B29A-16609D2FE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08" y="1373610"/>
            <a:ext cx="4883759" cy="357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35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EBDCA-ECBE-4819-9250-3FE0EB034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Hacker Rank Category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47D8CB-D12E-4C89-9B8C-7CBDD1B4B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5" y="1335618"/>
            <a:ext cx="5256918" cy="367453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616EE-3746-4B12-9F47-DA95C6C0D9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8546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05DA-C3FB-4CFB-983A-0294063D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- Warmup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1206D-5C30-4E0E-BF18-475E6D7202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CD1E67-F5FE-49BD-AFCB-3E33CF458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5" y="1339648"/>
            <a:ext cx="5205525" cy="374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15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9A487-F381-429B-AE01-D6803B27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- String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E1EC2-332A-4543-86EB-0918319F16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E10F1B-9F50-4219-A7B3-E39353781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4" y="1327350"/>
            <a:ext cx="4856461" cy="362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0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B97A-B25F-41FC-AB69-42B4BFB8A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Content Material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E4C9C-75AD-4D02-B515-6766EA1A2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Content from day 01 – day 10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DB1F4-E56E-40F8-BE83-A77BD1B29E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Google Shape;224;p14">
            <a:extLst>
              <a:ext uri="{FF2B5EF4-FFF2-40B4-BE49-F238E27FC236}">
                <a16:creationId xmlns:a16="http://schemas.microsoft.com/office/drawing/2014/main" id="{5FDF6675-7522-494F-BFC9-DCE4FBB03259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5306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408A4-9733-4F7B-806E-30F4A002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- Sorting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5E748-882E-4324-8533-B0F78C32A6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A80230-58B8-49D5-B88B-EF1B9BAC5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5" y="1336957"/>
            <a:ext cx="5334000" cy="361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82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3350E-FE0C-4F4E-BBC5-19428960C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– Medium – Search 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DF2EA-CF91-4D31-804A-9E88758EFE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F91105-7DDD-4AD3-BC2A-054DCA0AD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5" y="1327350"/>
            <a:ext cx="5053126" cy="368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43EE-6E0D-4D0C-B503-C66DF9AA9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– Medium – Recursion 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291DE-0E51-41AC-835A-8D09D0CA83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D73B1-6339-45DB-A8EF-CF8328A46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5" y="1337958"/>
            <a:ext cx="5357926" cy="355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4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F85845-2E47-4E75-AB60-8B9161AA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01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6D83A1-F68C-408B-9136-D39899E1C0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Java Structure</a:t>
            </a:r>
          </a:p>
          <a:p>
            <a:r>
              <a:rPr lang="en-US" dirty="0"/>
              <a:t>Naming Convention</a:t>
            </a:r>
          </a:p>
          <a:p>
            <a:r>
              <a:rPr lang="en-US" dirty="0"/>
              <a:t>Data Type</a:t>
            </a:r>
          </a:p>
          <a:p>
            <a:r>
              <a:rPr lang="en-US" dirty="0"/>
              <a:t>Looping For, While, Do While</a:t>
            </a:r>
          </a:p>
          <a:p>
            <a:r>
              <a:rPr lang="en-US" dirty="0"/>
              <a:t>Hello World</a:t>
            </a:r>
          </a:p>
          <a:p>
            <a:r>
              <a:rPr lang="en-US" dirty="0"/>
              <a:t>Study Case – Logic 01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D11B1-E693-40FA-9B53-294DC0A87E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4735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B9A7EE-3BFC-49BF-A813-74990EA4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02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2CCEF0-4001-4F9B-95C9-9A8C584F0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/>
              <a:t>Nested </a:t>
            </a:r>
            <a:r>
              <a:rPr lang="en-US" dirty="0"/>
              <a:t>If – Else</a:t>
            </a:r>
          </a:p>
          <a:p>
            <a:r>
              <a:rPr lang="en-US" dirty="0"/>
              <a:t>Switch – Case</a:t>
            </a:r>
          </a:p>
          <a:p>
            <a:r>
              <a:rPr lang="en-US" dirty="0"/>
              <a:t>Study Case – Logic 02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1FD94-F52F-4F64-8B3E-076246EC89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064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B8AAF7-539A-4973-A5D8-F8BEDD02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03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95612B-D076-4EC4-A54C-4DDDAC692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Array Introduction</a:t>
            </a:r>
          </a:p>
          <a:p>
            <a:r>
              <a:rPr lang="en-US" dirty="0"/>
              <a:t>Array 1 </a:t>
            </a:r>
            <a:r>
              <a:rPr lang="en-US" dirty="0" err="1"/>
              <a:t>Dimention</a:t>
            </a:r>
            <a:endParaRPr lang="en-US" dirty="0"/>
          </a:p>
          <a:p>
            <a:r>
              <a:rPr lang="en-US" dirty="0"/>
              <a:t>Array 2 </a:t>
            </a:r>
            <a:r>
              <a:rPr lang="en-US" dirty="0" err="1"/>
              <a:t>Dimention</a:t>
            </a:r>
            <a:endParaRPr lang="en-US" dirty="0"/>
          </a:p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817FE-102F-4BA8-8557-024C99FE80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005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8C79F1-10AF-4D31-96C8-EA186408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04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23038A-8DB8-4C79-A059-21C5697F6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sz="1600" dirty="0"/>
              <a:t>Exception Handing</a:t>
            </a:r>
          </a:p>
          <a:p>
            <a:r>
              <a:rPr lang="en-US" sz="1600" dirty="0"/>
              <a:t>Try Catch Block</a:t>
            </a:r>
          </a:p>
          <a:p>
            <a:r>
              <a:rPr lang="en-US" sz="1600" dirty="0" err="1"/>
              <a:t>Finaly</a:t>
            </a:r>
            <a:endParaRPr lang="en-US" sz="1600" dirty="0"/>
          </a:p>
          <a:p>
            <a:r>
              <a:rPr lang="en-US" sz="1600" dirty="0"/>
              <a:t>Study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6B9C5-4108-4304-9A33-147C403372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0397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8C79F1-10AF-4D31-96C8-EA186408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05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23038A-8DB8-4C79-A059-21C5697F6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sz="1600" dirty="0"/>
              <a:t>Class</a:t>
            </a:r>
          </a:p>
          <a:p>
            <a:r>
              <a:rPr lang="en-US" sz="1600" dirty="0"/>
              <a:t>Property and Method</a:t>
            </a:r>
          </a:p>
          <a:p>
            <a:r>
              <a:rPr lang="en-US" sz="1600" dirty="0"/>
              <a:t>Object</a:t>
            </a:r>
          </a:p>
          <a:p>
            <a:r>
              <a:rPr lang="en-US" sz="1600" dirty="0"/>
              <a:t>Constructor</a:t>
            </a:r>
          </a:p>
          <a:p>
            <a:r>
              <a:rPr lang="en-US" sz="1600" dirty="0"/>
              <a:t>Study Case</a:t>
            </a:r>
            <a:endParaRPr lang="en-ID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6B9C5-4108-4304-9A33-147C403372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503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09F33-114D-4ED4-96CF-A380DAE6F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06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B99389-9CF5-456A-AE70-098BC62E2A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sz="1600" dirty="0"/>
              <a:t>Inheritance</a:t>
            </a:r>
          </a:p>
          <a:p>
            <a:r>
              <a:rPr lang="en-US" dirty="0" err="1"/>
              <a:t>Agregation</a:t>
            </a:r>
            <a:endParaRPr lang="en-US" dirty="0"/>
          </a:p>
          <a:p>
            <a:r>
              <a:rPr lang="en-US" sz="1600" dirty="0"/>
              <a:t>Method </a:t>
            </a:r>
            <a:r>
              <a:rPr lang="en-US" dirty="0"/>
              <a:t>Overloading</a:t>
            </a:r>
          </a:p>
          <a:p>
            <a:r>
              <a:rPr lang="en-US" sz="1600" dirty="0"/>
              <a:t>Method Overriding</a:t>
            </a:r>
          </a:p>
          <a:p>
            <a:r>
              <a:rPr lang="en-US" dirty="0"/>
              <a:t>Super Keyword</a:t>
            </a:r>
          </a:p>
          <a:p>
            <a:r>
              <a:rPr lang="en-US" sz="1600" dirty="0"/>
              <a:t>Instance ini</a:t>
            </a:r>
            <a:r>
              <a:rPr lang="en-US" dirty="0"/>
              <a:t>tializer block</a:t>
            </a:r>
            <a:endParaRPr lang="en-ID" sz="16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A768E3-62F2-4218-89DE-B6830082C06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Final keyword</a:t>
            </a:r>
          </a:p>
          <a:p>
            <a:r>
              <a:rPr lang="en-US"/>
              <a:t>Dynamic </a:t>
            </a:r>
            <a:r>
              <a:rPr lang="en-US" dirty="0"/>
              <a:t>Binding</a:t>
            </a:r>
          </a:p>
          <a:p>
            <a:r>
              <a:rPr lang="en-US" dirty="0" err="1"/>
              <a:t>Intanceof</a:t>
            </a:r>
            <a:r>
              <a:rPr lang="en-US" dirty="0"/>
              <a:t> keyword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0C252-E7F2-4BFC-B0E6-8CE312601F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9739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DC2844-1EDA-4144-BFFB-DB48F02F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07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1C3CB0-4EF1-4C10-9DEF-B8D97C97A1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  <a:p>
            <a:r>
              <a:rPr lang="en-US" dirty="0"/>
              <a:t>Interface</a:t>
            </a:r>
          </a:p>
          <a:p>
            <a:r>
              <a:rPr lang="en-US" dirty="0"/>
              <a:t>Nested Interface</a:t>
            </a:r>
          </a:p>
          <a:p>
            <a:r>
              <a:rPr lang="en-US" dirty="0"/>
              <a:t>Abstract vs Interface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7B4792-D173-4959-8EC6-A216AF6825D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Package</a:t>
            </a:r>
          </a:p>
          <a:p>
            <a:r>
              <a:rPr lang="en-US" dirty="0"/>
              <a:t>Access Modifier</a:t>
            </a:r>
          </a:p>
          <a:p>
            <a:r>
              <a:rPr lang="en-US" dirty="0" err="1"/>
              <a:t>Encaptulation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04345-2A72-4962-8F8A-2B08952312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25151382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6960</TotalTime>
  <Words>185</Words>
  <Application>Microsoft Office PowerPoint</Application>
  <PresentationFormat>On-screen Show (16:9)</PresentationFormat>
  <Paragraphs>90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Roboto Condensed Light</vt:lpstr>
      <vt:lpstr>Arvo</vt:lpstr>
      <vt:lpstr>Roboto Condensed</vt:lpstr>
      <vt:lpstr>Arial</vt:lpstr>
      <vt:lpstr>Salerio template</vt:lpstr>
      <vt:lpstr>Java – Logic A Roni Purwanto</vt:lpstr>
      <vt:lpstr>Content Material</vt:lpstr>
      <vt:lpstr>Day 01</vt:lpstr>
      <vt:lpstr>Day 02</vt:lpstr>
      <vt:lpstr>Day 03</vt:lpstr>
      <vt:lpstr>Day 04</vt:lpstr>
      <vt:lpstr>Day 05</vt:lpstr>
      <vt:lpstr>Day 06</vt:lpstr>
      <vt:lpstr>Day 07</vt:lpstr>
      <vt:lpstr>Day 08, Day 09</vt:lpstr>
      <vt:lpstr>Day 09,10</vt:lpstr>
      <vt:lpstr>Study Case</vt:lpstr>
      <vt:lpstr>Logic 01</vt:lpstr>
      <vt:lpstr>Logic 02</vt:lpstr>
      <vt:lpstr>Logic 03</vt:lpstr>
      <vt:lpstr>Hacker Rank</vt:lpstr>
      <vt:lpstr>Hacker Rank Category</vt:lpstr>
      <vt:lpstr>Easy - Warmup</vt:lpstr>
      <vt:lpstr>Easy - String</vt:lpstr>
      <vt:lpstr>Easy - Sorting</vt:lpstr>
      <vt:lpstr>Easy – Medium – Search </vt:lpstr>
      <vt:lpstr>Easy – Medium – Recursion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.Net 5.2.x</dc:title>
  <dc:creator>Atur Aritonang</dc:creator>
  <cp:lastModifiedBy>Ahmad Roni Purwanto</cp:lastModifiedBy>
  <cp:revision>387</cp:revision>
  <dcterms:modified xsi:type="dcterms:W3CDTF">2019-03-16T04:52:47Z</dcterms:modified>
</cp:coreProperties>
</file>