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5" r:id="rId3"/>
    <p:sldId id="309" r:id="rId4"/>
    <p:sldId id="310" r:id="rId5"/>
    <p:sldId id="303" r:id="rId6"/>
    <p:sldId id="284" r:id="rId7"/>
    <p:sldId id="257" r:id="rId8"/>
    <p:sldId id="258" r:id="rId9"/>
    <p:sldId id="29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Arvo" panose="02000000000000000000" pitchFamily="2" charset="77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4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09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130690" y="378837"/>
            <a:ext cx="2257574" cy="2448794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{380AA214-FA48-4AD7-9DFC-DEE107CAFA56}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 Material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 Material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54532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dirty="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 Material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843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5550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5338621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1088</Words>
  <Application>Microsoft Macintosh PowerPoint</Application>
  <PresentationFormat>On-screen Show (16:9)</PresentationFormat>
  <Paragraphs>188</Paragraphs>
  <Slides>33</Slides>
  <Notes>29</Notes>
  <HiddenSlides>28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Roboto Condensed</vt:lpstr>
      <vt:lpstr>Arvo</vt:lpstr>
      <vt:lpstr>Roboto Condensed Light</vt:lpstr>
      <vt:lpstr>Salerio template</vt:lpstr>
      <vt:lpstr>Java – Logic Day 09</vt:lpstr>
      <vt:lpstr>Day 09</vt:lpstr>
      <vt:lpstr>Day 09</vt:lpstr>
      <vt:lpstr>Day 09</vt:lpstr>
      <vt:lpstr>Day 09</vt:lpstr>
      <vt:lpstr>THIS IS A SLIDE TITLE</vt:lpstr>
      <vt:lpstr>Environment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363</cp:revision>
  <dcterms:modified xsi:type="dcterms:W3CDTF">2019-03-15T15:18:00Z</dcterms:modified>
</cp:coreProperties>
</file>