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54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9" r:id="rId15"/>
    <p:sldId id="300" r:id="rId16"/>
    <p:sldId id="301" r:id="rId17"/>
    <p:sldId id="298" r:id="rId18"/>
    <p:sldId id="302" r:id="rId19"/>
    <p:sldId id="304" r:id="rId20"/>
    <p:sldId id="305" r:id="rId21"/>
    <p:sldId id="306" r:id="rId22"/>
    <p:sldId id="308" r:id="rId23"/>
    <p:sldId id="307" r:id="rId24"/>
    <p:sldId id="303" r:id="rId25"/>
    <p:sldId id="284" r:id="rId26"/>
    <p:sldId id="257" r:id="rId27"/>
    <p:sldId id="258" r:id="rId28"/>
    <p:sldId id="297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</p:sldIdLst>
  <p:sldSz cx="9144000" cy="5143500" type="screen16x9"/>
  <p:notesSz cx="6858000" cy="9144000"/>
  <p:embeddedFontLst>
    <p:embeddedFont>
      <p:font typeface="Arvo" panose="020B0604020202020204" charset="0"/>
      <p:regular r:id="rId55"/>
      <p:bold r:id="rId56"/>
      <p:italic r:id="rId57"/>
      <p:boldItalic r:id="rId58"/>
    </p:embeddedFont>
    <p:embeddedFont>
      <p:font typeface="Roboto Condensed" panose="020B0604020202020204" charset="0"/>
      <p:regular r:id="rId59"/>
      <p:bold r:id="rId60"/>
      <p:italic r:id="rId61"/>
      <p:boldItalic r:id="rId62"/>
    </p:embeddedFont>
    <p:embeddedFont>
      <p:font typeface="Roboto Condensed Light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94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96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01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AF04-179F-43FA-9B58-0202239A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Comment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04EB-1115-4845-A24F-D3FE2BD51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0800"/>
            <a:ext cx="6577125" cy="1250950"/>
          </a:xfrm>
        </p:spPr>
        <p:txBody>
          <a:bodyPr/>
          <a:lstStyle/>
          <a:p>
            <a:r>
              <a:rPr lang="en-US" dirty="0"/>
              <a:t>Java supports single-line and multi-line comments very similar to C and C++. All characters available inside any comment are ignored by Java compiler.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0EED1-9C03-4B23-81E0-1D99176AB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ECED3-7A13-4D85-A5BD-8D5974D4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71750"/>
            <a:ext cx="4067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2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5702-03EA-45B1-A4C2-0C09EAB1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2F6A-631E-4159-8095-86868967C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There are two data types available in Java −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Reference/Object Data Types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EA1D-FD83-4B7B-97E3-532BD13CF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020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5CA2-6D32-49D9-A1DD-EBCD121B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9480E-48CF-42CD-AB28-182AE2D90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/>
              <a:t>Primitive datatypes are predefined by the language and named by a keyword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84F87-B2E1-4AF4-8C72-0A11D940CE6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43400" y="1537988"/>
            <a:ext cx="1471277" cy="2724300"/>
          </a:xfrm>
        </p:spPr>
        <p:txBody>
          <a:bodyPr/>
          <a:lstStyle/>
          <a:p>
            <a:r>
              <a:rPr lang="en-US" dirty="0"/>
              <a:t>byte</a:t>
            </a:r>
          </a:p>
          <a:p>
            <a:r>
              <a:rPr lang="en-US" dirty="0"/>
              <a:t>short</a:t>
            </a:r>
          </a:p>
          <a:p>
            <a:r>
              <a:rPr lang="en-US" dirty="0"/>
              <a:t>int</a:t>
            </a:r>
          </a:p>
          <a:p>
            <a:r>
              <a:rPr lang="en-US" dirty="0"/>
              <a:t>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D02A-4DCA-4FF8-8963-C407D9C94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39B48DB-4AAC-45E0-9C9C-532314A03B83}"/>
              </a:ext>
            </a:extLst>
          </p:cNvPr>
          <p:cNvSpPr txBox="1">
            <a:spLocks/>
          </p:cNvSpPr>
          <p:nvPr/>
        </p:nvSpPr>
        <p:spPr>
          <a:xfrm>
            <a:off x="5715000" y="1537988"/>
            <a:ext cx="162412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ID" dirty="0"/>
              <a:t>Float</a:t>
            </a:r>
          </a:p>
          <a:p>
            <a:r>
              <a:rPr lang="en-ID" dirty="0"/>
              <a:t>Double</a:t>
            </a:r>
          </a:p>
          <a:p>
            <a:r>
              <a:rPr lang="en-ID" dirty="0" err="1"/>
              <a:t>Bollean</a:t>
            </a:r>
            <a:r>
              <a:rPr lang="en-ID" dirty="0"/>
              <a:t> </a:t>
            </a:r>
          </a:p>
          <a:p>
            <a:r>
              <a:rPr lang="en-ID" dirty="0"/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411553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E8486A-BA58-4FDE-9939-66546962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Type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50920E-F6C4-4508-96CC-2CE207C3E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variables are created using defined constructors of the classes.</a:t>
            </a:r>
          </a:p>
          <a:p>
            <a:r>
              <a:rPr lang="en-US" dirty="0"/>
              <a:t>Class objects and various type of array variables come under reference datatype.</a:t>
            </a:r>
          </a:p>
          <a:p>
            <a:r>
              <a:rPr lang="en-US" dirty="0"/>
              <a:t>Default value of any reference variable is null.</a:t>
            </a:r>
          </a:p>
          <a:p>
            <a:r>
              <a:rPr lang="en-US" dirty="0"/>
              <a:t>A reference variable can be used to refer any object of the declared type or any compatible type.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93562-4104-420B-AAB4-9C139459D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588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B46B-EBAF-4678-BE96-12DE6539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FF43-6168-4572-BA0E-6A8003171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64DD7-8A07-4CF7-8E63-92ABC5A612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76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9E45EE-EFEC-42CC-8189-69E6197D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Loop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8794CE-25AB-436E-80CD-29435C68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2995725" cy="3145500"/>
          </a:xfrm>
        </p:spPr>
        <p:txBody>
          <a:bodyPr/>
          <a:lstStyle/>
          <a:p>
            <a:r>
              <a:rPr lang="en-US" dirty="0"/>
              <a:t>A loop statement allows us to execute a statement or group of statements multiple times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3B4E-F048-4561-ADE7-FB0F5D3EB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1026" name="Picture 2" descr="Loop Architecture">
            <a:extLst>
              <a:ext uri="{FF2B5EF4-FFF2-40B4-BE49-F238E27FC236}">
                <a16:creationId xmlns:a16="http://schemas.microsoft.com/office/drawing/2014/main" id="{C1BA5A1E-4AD5-4B02-A2F0-F7EAA8589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2" y="1327350"/>
            <a:ext cx="2895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3CB0-DC73-4F48-8779-2C840C21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- While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2EB0-78BC-4627-B438-A806BB6F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5492400" cy="3309150"/>
          </a:xfrm>
        </p:spPr>
        <p:txBody>
          <a:bodyPr/>
          <a:lstStyle/>
          <a:p>
            <a:pPr marL="76200" indent="0">
              <a:buNone/>
            </a:pP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6200" indent="0">
              <a:buNone/>
            </a:pP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Statements</a:t>
            </a:r>
          </a:p>
          <a:p>
            <a:pPr marL="76200" indent="0">
              <a:buNone/>
            </a:pPr>
            <a:r>
              <a:rPr lang="en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r>
              <a:rPr lang="en-US" sz="1600" dirty="0"/>
              <a:t>statement(s) may be a single statement or a block of statements. The condition may be any expression, and true is any non zero value.</a:t>
            </a:r>
            <a:endParaRPr lang="en-ID" sz="1600" dirty="0"/>
          </a:p>
          <a:p>
            <a:pPr marL="76200" indent="0">
              <a:buNone/>
            </a:pPr>
            <a:r>
              <a:rPr lang="en-US" sz="1600" dirty="0"/>
              <a:t>When executing, if the </a:t>
            </a:r>
            <a:r>
              <a:rPr lang="en-US" sz="1600" dirty="0" err="1"/>
              <a:t>boolean_expression</a:t>
            </a:r>
            <a:r>
              <a:rPr lang="en-US" sz="1600" dirty="0"/>
              <a:t> result is true, then the actions inside the loop will be executed. This will continue as long as the expression result is true.</a:t>
            </a:r>
          </a:p>
          <a:p>
            <a:pPr marL="76200" indent="0">
              <a:buNone/>
            </a:pPr>
            <a:r>
              <a:rPr lang="en-US" sz="1600" dirty="0"/>
              <a:t>When the condition becomes false, program control passes to the line immediately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1781-F344-47C5-90A7-EF2AF2D1D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2050" name="Picture 2" descr="Java While Loop">
            <a:extLst>
              <a:ext uri="{FF2B5EF4-FFF2-40B4-BE49-F238E27FC236}">
                <a16:creationId xmlns:a16="http://schemas.microsoft.com/office/drawing/2014/main" id="{A33DD131-C222-4321-9B9F-5810865D6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97" y="1327350"/>
            <a:ext cx="2050228" cy="31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5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5393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2FA18B-8CEB-4244-ABAF-99F7970E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1342DE-1BB5-4556-9938-E92250030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051725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Open STS or Eclipse, then create new project,</a:t>
            </a:r>
          </a:p>
          <a:p>
            <a:pPr marL="76200" indent="0">
              <a:buNone/>
            </a:pPr>
            <a:r>
              <a:rPr lang="en-US" dirty="0"/>
              <a:t>File -&gt; New -&gt; Java Project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F832-FEB4-4A9F-9657-FD4309D66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C09837-60E6-4C91-9F11-580BE905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75" y="2379075"/>
            <a:ext cx="5943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2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6A2E-ABB2-483C-B098-2A11EA05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B5059-F67E-4D17-AC2F-DBFB0F4E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327350"/>
            <a:ext cx="2920052" cy="30099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5D13-FCE4-4A1D-BB55-81AFC99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4900725" cy="3145500"/>
          </a:xfrm>
        </p:spPr>
        <p:txBody>
          <a:bodyPr/>
          <a:lstStyle/>
          <a:p>
            <a:r>
              <a:rPr lang="en-US" dirty="0"/>
              <a:t>1. Fill then name project “Java Logic”</a:t>
            </a:r>
          </a:p>
          <a:p>
            <a:r>
              <a:rPr lang="en-US" dirty="0"/>
              <a:t>2. Find your location to put your java project</a:t>
            </a:r>
          </a:p>
          <a:p>
            <a:r>
              <a:rPr lang="en-US" dirty="0"/>
              <a:t>3. Create folder or directory </a:t>
            </a:r>
          </a:p>
          <a:p>
            <a:r>
              <a:rPr lang="en-US" dirty="0"/>
              <a:t>4. </a:t>
            </a:r>
            <a:r>
              <a:rPr lang="en-US" dirty="0" err="1"/>
              <a:t>Clik</a:t>
            </a:r>
            <a:r>
              <a:rPr lang="en-US" dirty="0"/>
              <a:t> OK.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475E1-86D3-46BD-9D96-5E7F29A52A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672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Structure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A166-219A-4422-9680-8C0F497A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5DC1-28B8-47A5-8BE6-B8E1703475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220E1-AC74-4587-B961-C141C86F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18849"/>
            <a:ext cx="2614725" cy="3633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99BEE-086A-414C-B325-4B91DD47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50599"/>
            <a:ext cx="2614725" cy="12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5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96DE-0BF1-4097-80D7-C3EE0898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Package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3D6D-9F0F-434B-8DB0-0E6B285A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5301685" cy="711000"/>
          </a:xfrm>
        </p:spPr>
        <p:txBody>
          <a:bodyPr/>
          <a:lstStyle/>
          <a:p>
            <a:pPr marL="76200" indent="0">
              <a:buNone/>
            </a:pPr>
            <a:r>
              <a:rPr lang="en-US" i="1" dirty="0" err="1"/>
              <a:t>Righ</a:t>
            </a:r>
            <a:r>
              <a:rPr lang="en-US" i="1" dirty="0"/>
              <a:t> Click on </a:t>
            </a:r>
            <a:r>
              <a:rPr lang="en-US" i="1" dirty="0" err="1"/>
              <a:t>src</a:t>
            </a:r>
            <a:r>
              <a:rPr lang="en-US" i="1" dirty="0"/>
              <a:t> -&gt; New -&gt; Package</a:t>
            </a:r>
            <a:endParaRPr lang="en-ID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C2D1-82D6-4F47-9792-0A234E3472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6461D-D405-434C-ACBA-734F5B17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2038350"/>
            <a:ext cx="5301685" cy="1888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188A8-DE79-4BAB-9F8B-4034A481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2150"/>
            <a:ext cx="2496044" cy="24077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476BC60-F005-4622-A355-117368698762}"/>
              </a:ext>
            </a:extLst>
          </p:cNvPr>
          <p:cNvSpPr txBox="1">
            <a:spLocks/>
          </p:cNvSpPr>
          <p:nvPr/>
        </p:nvSpPr>
        <p:spPr>
          <a:xfrm>
            <a:off x="814274" y="4037808"/>
            <a:ext cx="5301685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Font typeface="Roboto Condensed Light"/>
              <a:buNone/>
            </a:pPr>
            <a:r>
              <a:rPr lang="en-US" dirty="0"/>
              <a:t>Every Day, you must create new package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723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43F1-BF2D-406A-AD83-63AAFF66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Class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BEB1-5CA2-4926-A4A0-F9AB4BEE8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634800"/>
          </a:xfrm>
        </p:spPr>
        <p:txBody>
          <a:bodyPr/>
          <a:lstStyle/>
          <a:p>
            <a:pPr marL="76200" indent="0">
              <a:buNone/>
            </a:pPr>
            <a:r>
              <a:rPr lang="en-US" i="1" dirty="0"/>
              <a:t>Right Click on package day01 -&gt; new -&gt; class</a:t>
            </a:r>
            <a:endParaRPr lang="en-ID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BBEA-7C6C-4529-AE87-58ACD8CDA8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0B2BC-646B-4457-BC29-7F43932B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934633"/>
            <a:ext cx="5181600" cy="22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2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20F5-E905-43D9-A98B-389EBB4C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Class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391-10F7-4A16-88F6-A59B3BB9FD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0A9B3-0D0C-4AF2-A025-CC6BACEE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74" y="1364270"/>
            <a:ext cx="5495643" cy="35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6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- 01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9803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2555023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Environment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POWERPOINT®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"Download as PowerPoint template". You will get a .pptx file that you can edit in PowerPoint.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rId3" action="ppaction://hlinksldjump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2" name="Google Shape;697;p37"/>
          <p:cNvGrpSpPr/>
          <p:nvPr/>
        </p:nvGrpSpPr>
        <p:grpSpPr>
          <a:xfrm>
            <a:off x="304800" y="656219"/>
            <a:ext cx="392063" cy="291505"/>
            <a:chOff x="5247525" y="3007275"/>
            <a:chExt cx="517575" cy="384825"/>
          </a:xfrm>
        </p:grpSpPr>
        <p:sp>
          <p:nvSpPr>
            <p:cNvPr id="23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sz="2000" b="1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53386219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C79F1-10AF-4D31-96C8-EA18640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Introduction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23038A-8DB8-4C79-A059-21C5697F6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Object</a:t>
            </a:r>
            <a:r>
              <a:rPr lang="en-US" sz="2000" dirty="0"/>
              <a:t> − Objects have states and behaviors.</a:t>
            </a:r>
          </a:p>
          <a:p>
            <a:r>
              <a:rPr lang="en-US" sz="2000" b="1" dirty="0"/>
              <a:t>Class</a:t>
            </a:r>
            <a:r>
              <a:rPr lang="en-US" sz="2000" dirty="0"/>
              <a:t> − A class can be defined as a template/blueprint that describes the behavior/state that the object of its type supports.</a:t>
            </a:r>
          </a:p>
          <a:p>
            <a:r>
              <a:rPr lang="en-US" sz="2000" b="1" dirty="0"/>
              <a:t>Methods</a:t>
            </a:r>
            <a:r>
              <a:rPr lang="en-US" sz="2000" dirty="0"/>
              <a:t> − A method is basically a behavior.</a:t>
            </a:r>
          </a:p>
          <a:p>
            <a:r>
              <a:rPr lang="en-US" sz="2000" b="1" dirty="0"/>
              <a:t>Instance Variables </a:t>
            </a:r>
            <a:r>
              <a:rPr lang="en-US" sz="2000" dirty="0"/>
              <a:t>− Each object has its unique set of instance variables.</a:t>
            </a:r>
            <a:endParaRPr lang="en-ID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B9C5-4108-4304-9A33-147C40337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36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6130690" y="378837"/>
            <a:ext cx="2257574" cy="2448794"/>
            <a:chOff x="6130690" y="378837"/>
            <a:chExt cx="2257574" cy="2448794"/>
          </a:xfrm>
        </p:grpSpPr>
        <p:grpSp>
          <p:nvGrpSpPr>
            <p:cNvPr id="250" name="Google Shape;250;p17"/>
            <p:cNvGrpSpPr/>
            <p:nvPr/>
          </p:nvGrpSpPr>
          <p:grpSpPr>
            <a:xfrm>
              <a:off x="6682481" y="378837"/>
              <a:ext cx="1588639" cy="1588655"/>
              <a:chOff x="6643075" y="3664250"/>
              <a:chExt cx="407950" cy="407975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6794075" y="3815250"/>
                <a:ext cx="211300" cy="211300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52" fill="none" extrusionOk="0">
                    <a:moveTo>
                      <a:pt x="0" y="8135"/>
                    </a:moveTo>
                    <a:lnTo>
                      <a:pt x="0" y="8135"/>
                    </a:lnTo>
                    <a:lnTo>
                      <a:pt x="438" y="8257"/>
                    </a:lnTo>
                    <a:lnTo>
                      <a:pt x="852" y="8354"/>
                    </a:lnTo>
                    <a:lnTo>
                      <a:pt x="1291" y="8403"/>
                    </a:lnTo>
                    <a:lnTo>
                      <a:pt x="1729" y="8452"/>
                    </a:lnTo>
                    <a:lnTo>
                      <a:pt x="2168" y="8452"/>
                    </a:lnTo>
                    <a:lnTo>
                      <a:pt x="2606" y="8427"/>
                    </a:lnTo>
                    <a:lnTo>
                      <a:pt x="3020" y="8378"/>
                    </a:lnTo>
                    <a:lnTo>
                      <a:pt x="3458" y="8281"/>
                    </a:lnTo>
                    <a:lnTo>
                      <a:pt x="3872" y="8184"/>
                    </a:lnTo>
                    <a:lnTo>
                      <a:pt x="4311" y="8037"/>
                    </a:lnTo>
                    <a:lnTo>
                      <a:pt x="4701" y="7867"/>
                    </a:lnTo>
                    <a:lnTo>
                      <a:pt x="5115" y="7672"/>
                    </a:lnTo>
                    <a:lnTo>
                      <a:pt x="5504" y="7429"/>
                    </a:lnTo>
                    <a:lnTo>
                      <a:pt x="5870" y="7185"/>
                    </a:lnTo>
                    <a:lnTo>
                      <a:pt x="6235" y="6893"/>
                    </a:lnTo>
                    <a:lnTo>
                      <a:pt x="6576" y="6576"/>
                    </a:lnTo>
                    <a:lnTo>
                      <a:pt x="6576" y="6576"/>
                    </a:lnTo>
                    <a:lnTo>
                      <a:pt x="6892" y="6235"/>
                    </a:lnTo>
                    <a:lnTo>
                      <a:pt x="7185" y="5870"/>
                    </a:lnTo>
                    <a:lnTo>
                      <a:pt x="7428" y="5505"/>
                    </a:lnTo>
                    <a:lnTo>
                      <a:pt x="7672" y="5115"/>
                    </a:lnTo>
                    <a:lnTo>
                      <a:pt x="7867" y="4701"/>
                    </a:lnTo>
                    <a:lnTo>
                      <a:pt x="8037" y="4311"/>
                    </a:lnTo>
                    <a:lnTo>
                      <a:pt x="8183" y="3873"/>
                    </a:lnTo>
                    <a:lnTo>
                      <a:pt x="8281" y="3459"/>
                    </a:lnTo>
                    <a:lnTo>
                      <a:pt x="8378" y="3020"/>
                    </a:lnTo>
                    <a:lnTo>
                      <a:pt x="8427" y="2606"/>
                    </a:lnTo>
                    <a:lnTo>
                      <a:pt x="8451" y="2168"/>
                    </a:lnTo>
                    <a:lnTo>
                      <a:pt x="8451" y="1730"/>
                    </a:lnTo>
                    <a:lnTo>
                      <a:pt x="8402" y="1291"/>
                    </a:lnTo>
                    <a:lnTo>
                      <a:pt x="8354" y="853"/>
                    </a:lnTo>
                    <a:lnTo>
                      <a:pt x="8256" y="439"/>
                    </a:lnTo>
                    <a:lnTo>
                      <a:pt x="8135" y="0"/>
                    </a:lnTo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6643075" y="3664250"/>
                <a:ext cx="407950" cy="407975"/>
              </a:xfrm>
              <a:custGeom>
                <a:avLst/>
                <a:gdLst/>
                <a:ahLst/>
                <a:cxnLst/>
                <a:rect l="l" t="t" r="r" b="b"/>
                <a:pathLst>
                  <a:path w="16318" h="16319" fill="none" extrusionOk="0">
                    <a:moveTo>
                      <a:pt x="16074" y="244"/>
                    </a:moveTo>
                    <a:lnTo>
                      <a:pt x="16074" y="244"/>
                    </a:lnTo>
                    <a:lnTo>
                      <a:pt x="15928" y="122"/>
                    </a:lnTo>
                    <a:lnTo>
                      <a:pt x="15758" y="49"/>
                    </a:lnTo>
                    <a:lnTo>
                      <a:pt x="15538" y="0"/>
                    </a:lnTo>
                    <a:lnTo>
                      <a:pt x="15319" y="0"/>
                    </a:lnTo>
                    <a:lnTo>
                      <a:pt x="15051" y="25"/>
                    </a:lnTo>
                    <a:lnTo>
                      <a:pt x="14759" y="73"/>
                    </a:lnTo>
                    <a:lnTo>
                      <a:pt x="14442" y="171"/>
                    </a:lnTo>
                    <a:lnTo>
                      <a:pt x="14102" y="293"/>
                    </a:lnTo>
                    <a:lnTo>
                      <a:pt x="13736" y="439"/>
                    </a:lnTo>
                    <a:lnTo>
                      <a:pt x="13347" y="609"/>
                    </a:lnTo>
                    <a:lnTo>
                      <a:pt x="12957" y="828"/>
                    </a:lnTo>
                    <a:lnTo>
                      <a:pt x="12543" y="1048"/>
                    </a:lnTo>
                    <a:lnTo>
                      <a:pt x="11666" y="1608"/>
                    </a:lnTo>
                    <a:lnTo>
                      <a:pt x="10716" y="2265"/>
                    </a:lnTo>
                    <a:lnTo>
                      <a:pt x="10716" y="2265"/>
                    </a:lnTo>
                    <a:lnTo>
                      <a:pt x="10278" y="2095"/>
                    </a:lnTo>
                    <a:lnTo>
                      <a:pt x="9815" y="1949"/>
                    </a:lnTo>
                    <a:lnTo>
                      <a:pt x="9352" y="1851"/>
                    </a:lnTo>
                    <a:lnTo>
                      <a:pt x="8890" y="1778"/>
                    </a:lnTo>
                    <a:lnTo>
                      <a:pt x="8427" y="1730"/>
                    </a:lnTo>
                    <a:lnTo>
                      <a:pt x="7940" y="1730"/>
                    </a:lnTo>
                    <a:lnTo>
                      <a:pt x="7477" y="1778"/>
                    </a:lnTo>
                    <a:lnTo>
                      <a:pt x="7014" y="1827"/>
                    </a:lnTo>
                    <a:lnTo>
                      <a:pt x="6551" y="1924"/>
                    </a:lnTo>
                    <a:lnTo>
                      <a:pt x="6089" y="2070"/>
                    </a:lnTo>
                    <a:lnTo>
                      <a:pt x="5650" y="2241"/>
                    </a:lnTo>
                    <a:lnTo>
                      <a:pt x="5212" y="2436"/>
                    </a:lnTo>
                    <a:lnTo>
                      <a:pt x="4774" y="2679"/>
                    </a:lnTo>
                    <a:lnTo>
                      <a:pt x="4384" y="2972"/>
                    </a:lnTo>
                    <a:lnTo>
                      <a:pt x="3994" y="3264"/>
                    </a:lnTo>
                    <a:lnTo>
                      <a:pt x="3605" y="3605"/>
                    </a:lnTo>
                    <a:lnTo>
                      <a:pt x="3605" y="3605"/>
                    </a:lnTo>
                    <a:lnTo>
                      <a:pt x="3264" y="3995"/>
                    </a:lnTo>
                    <a:lnTo>
                      <a:pt x="2971" y="4384"/>
                    </a:lnTo>
                    <a:lnTo>
                      <a:pt x="2679" y="4774"/>
                    </a:lnTo>
                    <a:lnTo>
                      <a:pt x="2436" y="5212"/>
                    </a:lnTo>
                    <a:lnTo>
                      <a:pt x="2241" y="5651"/>
                    </a:lnTo>
                    <a:lnTo>
                      <a:pt x="2070" y="6089"/>
                    </a:lnTo>
                    <a:lnTo>
                      <a:pt x="1924" y="6552"/>
                    </a:lnTo>
                    <a:lnTo>
                      <a:pt x="1827" y="7015"/>
                    </a:lnTo>
                    <a:lnTo>
                      <a:pt x="1778" y="7477"/>
                    </a:lnTo>
                    <a:lnTo>
                      <a:pt x="1729" y="7940"/>
                    </a:lnTo>
                    <a:lnTo>
                      <a:pt x="1729" y="8427"/>
                    </a:lnTo>
                    <a:lnTo>
                      <a:pt x="1778" y="8890"/>
                    </a:lnTo>
                    <a:lnTo>
                      <a:pt x="1851" y="9353"/>
                    </a:lnTo>
                    <a:lnTo>
                      <a:pt x="1948" y="9815"/>
                    </a:lnTo>
                    <a:lnTo>
                      <a:pt x="2095" y="10278"/>
                    </a:lnTo>
                    <a:lnTo>
                      <a:pt x="2265" y="10716"/>
                    </a:lnTo>
                    <a:lnTo>
                      <a:pt x="2265" y="10716"/>
                    </a:lnTo>
                    <a:lnTo>
                      <a:pt x="1607" y="11666"/>
                    </a:lnTo>
                    <a:lnTo>
                      <a:pt x="1047" y="12543"/>
                    </a:lnTo>
                    <a:lnTo>
                      <a:pt x="828" y="12957"/>
                    </a:lnTo>
                    <a:lnTo>
                      <a:pt x="609" y="13347"/>
                    </a:lnTo>
                    <a:lnTo>
                      <a:pt x="438" y="13737"/>
                    </a:lnTo>
                    <a:lnTo>
                      <a:pt x="292" y="14102"/>
                    </a:lnTo>
                    <a:lnTo>
                      <a:pt x="170" y="14443"/>
                    </a:lnTo>
                    <a:lnTo>
                      <a:pt x="73" y="14759"/>
                    </a:lnTo>
                    <a:lnTo>
                      <a:pt x="24" y="15052"/>
                    </a:lnTo>
                    <a:lnTo>
                      <a:pt x="0" y="15320"/>
                    </a:lnTo>
                    <a:lnTo>
                      <a:pt x="0" y="15539"/>
                    </a:lnTo>
                    <a:lnTo>
                      <a:pt x="49" y="15758"/>
                    </a:lnTo>
                    <a:lnTo>
                      <a:pt x="122" y="15928"/>
                    </a:lnTo>
                    <a:lnTo>
                      <a:pt x="244" y="16075"/>
                    </a:lnTo>
                    <a:lnTo>
                      <a:pt x="244" y="16075"/>
                    </a:lnTo>
                    <a:lnTo>
                      <a:pt x="341" y="16172"/>
                    </a:lnTo>
                    <a:lnTo>
                      <a:pt x="487" y="16245"/>
                    </a:lnTo>
                    <a:lnTo>
                      <a:pt x="633" y="16294"/>
                    </a:lnTo>
                    <a:lnTo>
                      <a:pt x="804" y="16318"/>
                    </a:lnTo>
                    <a:lnTo>
                      <a:pt x="974" y="16318"/>
                    </a:lnTo>
                    <a:lnTo>
                      <a:pt x="1169" y="16318"/>
                    </a:lnTo>
                    <a:lnTo>
                      <a:pt x="1388" y="16269"/>
                    </a:lnTo>
                    <a:lnTo>
                      <a:pt x="1632" y="16221"/>
                    </a:lnTo>
                    <a:lnTo>
                      <a:pt x="2143" y="16075"/>
                    </a:lnTo>
                    <a:lnTo>
                      <a:pt x="2703" y="15831"/>
                    </a:lnTo>
                    <a:lnTo>
                      <a:pt x="3312" y="15539"/>
                    </a:lnTo>
                    <a:lnTo>
                      <a:pt x="3946" y="15149"/>
                    </a:lnTo>
                    <a:lnTo>
                      <a:pt x="4652" y="14711"/>
                    </a:lnTo>
                    <a:lnTo>
                      <a:pt x="5358" y="14224"/>
                    </a:lnTo>
                    <a:lnTo>
                      <a:pt x="6113" y="13663"/>
                    </a:lnTo>
                    <a:lnTo>
                      <a:pt x="6892" y="13055"/>
                    </a:lnTo>
                    <a:lnTo>
                      <a:pt x="7696" y="12397"/>
                    </a:lnTo>
                    <a:lnTo>
                      <a:pt x="8500" y="11691"/>
                    </a:lnTo>
                    <a:lnTo>
                      <a:pt x="9304" y="10936"/>
                    </a:lnTo>
                    <a:lnTo>
                      <a:pt x="10132" y="10132"/>
                    </a:lnTo>
                    <a:lnTo>
                      <a:pt x="10132" y="10132"/>
                    </a:lnTo>
                    <a:lnTo>
                      <a:pt x="10935" y="9304"/>
                    </a:lnTo>
                    <a:lnTo>
                      <a:pt x="11690" y="8500"/>
                    </a:lnTo>
                    <a:lnTo>
                      <a:pt x="12397" y="7696"/>
                    </a:lnTo>
                    <a:lnTo>
                      <a:pt x="13054" y="6893"/>
                    </a:lnTo>
                    <a:lnTo>
                      <a:pt x="13663" y="6113"/>
                    </a:lnTo>
                    <a:lnTo>
                      <a:pt x="14223" y="5358"/>
                    </a:lnTo>
                    <a:lnTo>
                      <a:pt x="14710" y="4652"/>
                    </a:lnTo>
                    <a:lnTo>
                      <a:pt x="15149" y="3946"/>
                    </a:lnTo>
                    <a:lnTo>
                      <a:pt x="15538" y="3313"/>
                    </a:lnTo>
                    <a:lnTo>
                      <a:pt x="15831" y="2704"/>
                    </a:lnTo>
                    <a:lnTo>
                      <a:pt x="16074" y="2144"/>
                    </a:lnTo>
                    <a:lnTo>
                      <a:pt x="16220" y="1632"/>
                    </a:lnTo>
                    <a:lnTo>
                      <a:pt x="16269" y="1389"/>
                    </a:lnTo>
                    <a:lnTo>
                      <a:pt x="16318" y="1169"/>
                    </a:lnTo>
                    <a:lnTo>
                      <a:pt x="16318" y="975"/>
                    </a:lnTo>
                    <a:lnTo>
                      <a:pt x="16318" y="804"/>
                    </a:lnTo>
                    <a:lnTo>
                      <a:pt x="16293" y="634"/>
                    </a:lnTo>
                    <a:lnTo>
                      <a:pt x="16245" y="487"/>
                    </a:lnTo>
                    <a:lnTo>
                      <a:pt x="16172" y="341"/>
                    </a:lnTo>
                    <a:lnTo>
                      <a:pt x="16074" y="244"/>
                    </a:lnTo>
                    <a:lnTo>
                      <a:pt x="16074" y="244"/>
                    </a:lnTo>
                    <a:close/>
                    <a:moveTo>
                      <a:pt x="1827" y="13810"/>
                    </a:moveTo>
                    <a:lnTo>
                      <a:pt x="1827" y="13810"/>
                    </a:lnTo>
                    <a:lnTo>
                      <a:pt x="1754" y="13737"/>
                    </a:lnTo>
                    <a:lnTo>
                      <a:pt x="1729" y="13639"/>
                    </a:lnTo>
                    <a:lnTo>
                      <a:pt x="1681" y="13542"/>
                    </a:lnTo>
                    <a:lnTo>
                      <a:pt x="1681" y="13444"/>
                    </a:lnTo>
                    <a:lnTo>
                      <a:pt x="1681" y="13176"/>
                    </a:lnTo>
                    <a:lnTo>
                      <a:pt x="1754" y="12884"/>
                    </a:lnTo>
                    <a:lnTo>
                      <a:pt x="1875" y="12519"/>
                    </a:lnTo>
                    <a:lnTo>
                      <a:pt x="2046" y="12153"/>
                    </a:lnTo>
                    <a:lnTo>
                      <a:pt x="2265" y="11715"/>
                    </a:lnTo>
                    <a:lnTo>
                      <a:pt x="2533" y="11277"/>
                    </a:lnTo>
                    <a:lnTo>
                      <a:pt x="2533" y="11277"/>
                    </a:lnTo>
                    <a:lnTo>
                      <a:pt x="2752" y="11642"/>
                    </a:lnTo>
                    <a:lnTo>
                      <a:pt x="3020" y="12007"/>
                    </a:lnTo>
                    <a:lnTo>
                      <a:pt x="3288" y="12373"/>
                    </a:lnTo>
                    <a:lnTo>
                      <a:pt x="3605" y="12714"/>
                    </a:lnTo>
                    <a:lnTo>
                      <a:pt x="3605" y="12714"/>
                    </a:lnTo>
                    <a:lnTo>
                      <a:pt x="3897" y="12957"/>
                    </a:lnTo>
                    <a:lnTo>
                      <a:pt x="4165" y="13201"/>
                    </a:lnTo>
                    <a:lnTo>
                      <a:pt x="4165" y="13201"/>
                    </a:lnTo>
                    <a:lnTo>
                      <a:pt x="3751" y="13444"/>
                    </a:lnTo>
                    <a:lnTo>
                      <a:pt x="3361" y="13639"/>
                    </a:lnTo>
                    <a:lnTo>
                      <a:pt x="3020" y="13785"/>
                    </a:lnTo>
                    <a:lnTo>
                      <a:pt x="2679" y="13883"/>
                    </a:lnTo>
                    <a:lnTo>
                      <a:pt x="2411" y="13956"/>
                    </a:lnTo>
                    <a:lnTo>
                      <a:pt x="2168" y="13956"/>
                    </a:lnTo>
                    <a:lnTo>
                      <a:pt x="2070" y="13931"/>
                    </a:lnTo>
                    <a:lnTo>
                      <a:pt x="1973" y="13907"/>
                    </a:lnTo>
                    <a:lnTo>
                      <a:pt x="1900" y="13858"/>
                    </a:lnTo>
                    <a:lnTo>
                      <a:pt x="1827" y="13810"/>
                    </a:lnTo>
                    <a:lnTo>
                      <a:pt x="1827" y="13810"/>
                    </a:lnTo>
                    <a:close/>
                    <a:moveTo>
                      <a:pt x="8159" y="4482"/>
                    </a:moveTo>
                    <a:lnTo>
                      <a:pt x="8159" y="4482"/>
                    </a:lnTo>
                    <a:lnTo>
                      <a:pt x="8037" y="4482"/>
                    </a:lnTo>
                    <a:lnTo>
                      <a:pt x="7940" y="4433"/>
                    </a:lnTo>
                    <a:lnTo>
                      <a:pt x="7842" y="4384"/>
                    </a:lnTo>
                    <a:lnTo>
                      <a:pt x="7745" y="4311"/>
                    </a:lnTo>
                    <a:lnTo>
                      <a:pt x="7672" y="4238"/>
                    </a:lnTo>
                    <a:lnTo>
                      <a:pt x="7623" y="4141"/>
                    </a:lnTo>
                    <a:lnTo>
                      <a:pt x="7574" y="4019"/>
                    </a:lnTo>
                    <a:lnTo>
                      <a:pt x="7574" y="3897"/>
                    </a:lnTo>
                    <a:lnTo>
                      <a:pt x="7574" y="3897"/>
                    </a:lnTo>
                    <a:lnTo>
                      <a:pt x="7574" y="3775"/>
                    </a:lnTo>
                    <a:lnTo>
                      <a:pt x="7623" y="3678"/>
                    </a:lnTo>
                    <a:lnTo>
                      <a:pt x="7672" y="3580"/>
                    </a:lnTo>
                    <a:lnTo>
                      <a:pt x="7745" y="3483"/>
                    </a:lnTo>
                    <a:lnTo>
                      <a:pt x="7842" y="3410"/>
                    </a:lnTo>
                    <a:lnTo>
                      <a:pt x="7940" y="3361"/>
                    </a:lnTo>
                    <a:lnTo>
                      <a:pt x="8037" y="3337"/>
                    </a:lnTo>
                    <a:lnTo>
                      <a:pt x="8159" y="3313"/>
                    </a:lnTo>
                    <a:lnTo>
                      <a:pt x="8159" y="3313"/>
                    </a:lnTo>
                    <a:lnTo>
                      <a:pt x="8281" y="3337"/>
                    </a:lnTo>
                    <a:lnTo>
                      <a:pt x="8378" y="3361"/>
                    </a:lnTo>
                    <a:lnTo>
                      <a:pt x="8476" y="3410"/>
                    </a:lnTo>
                    <a:lnTo>
                      <a:pt x="8573" y="3483"/>
                    </a:lnTo>
                    <a:lnTo>
                      <a:pt x="8646" y="3580"/>
                    </a:lnTo>
                    <a:lnTo>
                      <a:pt x="8695" y="3678"/>
                    </a:lnTo>
                    <a:lnTo>
                      <a:pt x="8743" y="3775"/>
                    </a:lnTo>
                    <a:lnTo>
                      <a:pt x="8743" y="3897"/>
                    </a:lnTo>
                    <a:lnTo>
                      <a:pt x="8743" y="3897"/>
                    </a:lnTo>
                    <a:lnTo>
                      <a:pt x="8743" y="4019"/>
                    </a:lnTo>
                    <a:lnTo>
                      <a:pt x="8695" y="4141"/>
                    </a:lnTo>
                    <a:lnTo>
                      <a:pt x="8646" y="4238"/>
                    </a:lnTo>
                    <a:lnTo>
                      <a:pt x="8573" y="4311"/>
                    </a:lnTo>
                    <a:lnTo>
                      <a:pt x="8476" y="4384"/>
                    </a:lnTo>
                    <a:lnTo>
                      <a:pt x="8378" y="4433"/>
                    </a:lnTo>
                    <a:lnTo>
                      <a:pt x="8281" y="4482"/>
                    </a:lnTo>
                    <a:lnTo>
                      <a:pt x="8159" y="4482"/>
                    </a:lnTo>
                    <a:lnTo>
                      <a:pt x="8159" y="4482"/>
                    </a:lnTo>
                    <a:close/>
                    <a:moveTo>
                      <a:pt x="9133" y="5943"/>
                    </a:moveTo>
                    <a:lnTo>
                      <a:pt x="9133" y="5943"/>
                    </a:lnTo>
                    <a:lnTo>
                      <a:pt x="9036" y="5943"/>
                    </a:lnTo>
                    <a:lnTo>
                      <a:pt x="8963" y="5919"/>
                    </a:lnTo>
                    <a:lnTo>
                      <a:pt x="8841" y="5846"/>
                    </a:lnTo>
                    <a:lnTo>
                      <a:pt x="8768" y="5724"/>
                    </a:lnTo>
                    <a:lnTo>
                      <a:pt x="8743" y="5651"/>
                    </a:lnTo>
                    <a:lnTo>
                      <a:pt x="8743" y="5553"/>
                    </a:lnTo>
                    <a:lnTo>
                      <a:pt x="8743" y="5553"/>
                    </a:lnTo>
                    <a:lnTo>
                      <a:pt x="8743" y="5480"/>
                    </a:lnTo>
                    <a:lnTo>
                      <a:pt x="8768" y="5407"/>
                    </a:lnTo>
                    <a:lnTo>
                      <a:pt x="8841" y="5285"/>
                    </a:lnTo>
                    <a:lnTo>
                      <a:pt x="8963" y="5212"/>
                    </a:lnTo>
                    <a:lnTo>
                      <a:pt x="9036" y="5188"/>
                    </a:lnTo>
                    <a:lnTo>
                      <a:pt x="9133" y="5164"/>
                    </a:lnTo>
                    <a:lnTo>
                      <a:pt x="9133" y="5164"/>
                    </a:lnTo>
                    <a:lnTo>
                      <a:pt x="9206" y="5188"/>
                    </a:lnTo>
                    <a:lnTo>
                      <a:pt x="9279" y="5212"/>
                    </a:lnTo>
                    <a:lnTo>
                      <a:pt x="9401" y="5285"/>
                    </a:lnTo>
                    <a:lnTo>
                      <a:pt x="9474" y="5407"/>
                    </a:lnTo>
                    <a:lnTo>
                      <a:pt x="9498" y="5480"/>
                    </a:lnTo>
                    <a:lnTo>
                      <a:pt x="9523" y="5553"/>
                    </a:lnTo>
                    <a:lnTo>
                      <a:pt x="9523" y="5553"/>
                    </a:lnTo>
                    <a:lnTo>
                      <a:pt x="9498" y="5651"/>
                    </a:lnTo>
                    <a:lnTo>
                      <a:pt x="9474" y="5724"/>
                    </a:lnTo>
                    <a:lnTo>
                      <a:pt x="9401" y="5846"/>
                    </a:lnTo>
                    <a:lnTo>
                      <a:pt x="9279" y="5919"/>
                    </a:lnTo>
                    <a:lnTo>
                      <a:pt x="9206" y="5943"/>
                    </a:lnTo>
                    <a:lnTo>
                      <a:pt x="9133" y="5943"/>
                    </a:lnTo>
                    <a:lnTo>
                      <a:pt x="9133" y="5943"/>
                    </a:lnTo>
                    <a:close/>
                    <a:moveTo>
                      <a:pt x="9986" y="4409"/>
                    </a:moveTo>
                    <a:lnTo>
                      <a:pt x="9986" y="4409"/>
                    </a:lnTo>
                    <a:lnTo>
                      <a:pt x="9888" y="4409"/>
                    </a:lnTo>
                    <a:lnTo>
                      <a:pt x="9815" y="4384"/>
                    </a:lnTo>
                    <a:lnTo>
                      <a:pt x="9693" y="4287"/>
                    </a:lnTo>
                    <a:lnTo>
                      <a:pt x="9620" y="4165"/>
                    </a:lnTo>
                    <a:lnTo>
                      <a:pt x="9596" y="4092"/>
                    </a:lnTo>
                    <a:lnTo>
                      <a:pt x="9596" y="4019"/>
                    </a:lnTo>
                    <a:lnTo>
                      <a:pt x="9596" y="4019"/>
                    </a:lnTo>
                    <a:lnTo>
                      <a:pt x="9596" y="3946"/>
                    </a:lnTo>
                    <a:lnTo>
                      <a:pt x="9620" y="3873"/>
                    </a:lnTo>
                    <a:lnTo>
                      <a:pt x="9693" y="3751"/>
                    </a:lnTo>
                    <a:lnTo>
                      <a:pt x="9815" y="3654"/>
                    </a:lnTo>
                    <a:lnTo>
                      <a:pt x="9888" y="3629"/>
                    </a:lnTo>
                    <a:lnTo>
                      <a:pt x="9986" y="3629"/>
                    </a:lnTo>
                    <a:lnTo>
                      <a:pt x="9986" y="3629"/>
                    </a:lnTo>
                    <a:lnTo>
                      <a:pt x="10059" y="3629"/>
                    </a:lnTo>
                    <a:lnTo>
                      <a:pt x="10132" y="3654"/>
                    </a:lnTo>
                    <a:lnTo>
                      <a:pt x="10253" y="3751"/>
                    </a:lnTo>
                    <a:lnTo>
                      <a:pt x="10327" y="3873"/>
                    </a:lnTo>
                    <a:lnTo>
                      <a:pt x="10351" y="3946"/>
                    </a:lnTo>
                    <a:lnTo>
                      <a:pt x="10375" y="4019"/>
                    </a:lnTo>
                    <a:lnTo>
                      <a:pt x="10375" y="4019"/>
                    </a:lnTo>
                    <a:lnTo>
                      <a:pt x="10351" y="4092"/>
                    </a:lnTo>
                    <a:lnTo>
                      <a:pt x="10327" y="4165"/>
                    </a:lnTo>
                    <a:lnTo>
                      <a:pt x="10253" y="4287"/>
                    </a:lnTo>
                    <a:lnTo>
                      <a:pt x="10132" y="4384"/>
                    </a:lnTo>
                    <a:lnTo>
                      <a:pt x="10059" y="4409"/>
                    </a:lnTo>
                    <a:lnTo>
                      <a:pt x="9986" y="4409"/>
                    </a:lnTo>
                    <a:lnTo>
                      <a:pt x="9986" y="4409"/>
                    </a:lnTo>
                    <a:close/>
                    <a:moveTo>
                      <a:pt x="13200" y="4165"/>
                    </a:moveTo>
                    <a:lnTo>
                      <a:pt x="13200" y="4165"/>
                    </a:lnTo>
                    <a:lnTo>
                      <a:pt x="12957" y="3897"/>
                    </a:lnTo>
                    <a:lnTo>
                      <a:pt x="12713" y="3605"/>
                    </a:lnTo>
                    <a:lnTo>
                      <a:pt x="12713" y="3605"/>
                    </a:lnTo>
                    <a:lnTo>
                      <a:pt x="12372" y="3288"/>
                    </a:lnTo>
                    <a:lnTo>
                      <a:pt x="12007" y="3020"/>
                    </a:lnTo>
                    <a:lnTo>
                      <a:pt x="11642" y="2752"/>
                    </a:lnTo>
                    <a:lnTo>
                      <a:pt x="11276" y="2533"/>
                    </a:lnTo>
                    <a:lnTo>
                      <a:pt x="11276" y="2533"/>
                    </a:lnTo>
                    <a:lnTo>
                      <a:pt x="11715" y="2265"/>
                    </a:lnTo>
                    <a:lnTo>
                      <a:pt x="12153" y="2046"/>
                    </a:lnTo>
                    <a:lnTo>
                      <a:pt x="12518" y="1876"/>
                    </a:lnTo>
                    <a:lnTo>
                      <a:pt x="12884" y="1754"/>
                    </a:lnTo>
                    <a:lnTo>
                      <a:pt x="13176" y="1681"/>
                    </a:lnTo>
                    <a:lnTo>
                      <a:pt x="13444" y="1681"/>
                    </a:lnTo>
                    <a:lnTo>
                      <a:pt x="13541" y="1681"/>
                    </a:lnTo>
                    <a:lnTo>
                      <a:pt x="13639" y="1730"/>
                    </a:lnTo>
                    <a:lnTo>
                      <a:pt x="13736" y="1754"/>
                    </a:lnTo>
                    <a:lnTo>
                      <a:pt x="13809" y="1827"/>
                    </a:lnTo>
                    <a:lnTo>
                      <a:pt x="13809" y="1827"/>
                    </a:lnTo>
                    <a:lnTo>
                      <a:pt x="13858" y="1900"/>
                    </a:lnTo>
                    <a:lnTo>
                      <a:pt x="13907" y="1973"/>
                    </a:lnTo>
                    <a:lnTo>
                      <a:pt x="13931" y="2070"/>
                    </a:lnTo>
                    <a:lnTo>
                      <a:pt x="13955" y="2168"/>
                    </a:lnTo>
                    <a:lnTo>
                      <a:pt x="13955" y="2411"/>
                    </a:lnTo>
                    <a:lnTo>
                      <a:pt x="13882" y="2679"/>
                    </a:lnTo>
                    <a:lnTo>
                      <a:pt x="13785" y="3020"/>
                    </a:lnTo>
                    <a:lnTo>
                      <a:pt x="13639" y="3361"/>
                    </a:lnTo>
                    <a:lnTo>
                      <a:pt x="13444" y="3751"/>
                    </a:lnTo>
                    <a:lnTo>
                      <a:pt x="13200" y="4165"/>
                    </a:lnTo>
                    <a:lnTo>
                      <a:pt x="13200" y="416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C7D3E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7"/>
            <p:cNvGrpSpPr/>
            <p:nvPr/>
          </p:nvGrpSpPr>
          <p:grpSpPr>
            <a:xfrm rot="-587363">
              <a:off x="6589251" y="2174497"/>
              <a:ext cx="653127" cy="653134"/>
              <a:chOff x="576250" y="4319400"/>
              <a:chExt cx="442075" cy="442050"/>
            </a:xfrm>
          </p:grpSpPr>
          <p:sp>
            <p:nvSpPr>
              <p:cNvPr id="254" name="Google Shape;254;p17"/>
              <p:cNvSpPr/>
              <p:nvPr/>
            </p:nvSpPr>
            <p:spPr>
              <a:xfrm>
                <a:off x="576250" y="4319400"/>
                <a:ext cx="442075" cy="442050"/>
              </a:xfrm>
              <a:custGeom>
                <a:avLst/>
                <a:gdLst/>
                <a:ahLst/>
                <a:cxnLst/>
                <a:rect l="l" t="t" r="r" b="b"/>
                <a:pathLst>
                  <a:path w="17683" h="17682" fill="none" extrusionOk="0">
                    <a:moveTo>
                      <a:pt x="11472" y="17292"/>
                    </a:moveTo>
                    <a:lnTo>
                      <a:pt x="11472" y="12153"/>
                    </a:lnTo>
                    <a:lnTo>
                      <a:pt x="16416" y="7209"/>
                    </a:lnTo>
                    <a:lnTo>
                      <a:pt x="16416" y="7209"/>
                    </a:lnTo>
                    <a:lnTo>
                      <a:pt x="16562" y="7063"/>
                    </a:lnTo>
                    <a:lnTo>
                      <a:pt x="16684" y="6868"/>
                    </a:lnTo>
                    <a:lnTo>
                      <a:pt x="16830" y="6674"/>
                    </a:lnTo>
                    <a:lnTo>
                      <a:pt x="16927" y="6479"/>
                    </a:lnTo>
                    <a:lnTo>
                      <a:pt x="17146" y="6040"/>
                    </a:lnTo>
                    <a:lnTo>
                      <a:pt x="17317" y="5553"/>
                    </a:lnTo>
                    <a:lnTo>
                      <a:pt x="17439" y="5042"/>
                    </a:lnTo>
                    <a:lnTo>
                      <a:pt x="17560" y="4506"/>
                    </a:lnTo>
                    <a:lnTo>
                      <a:pt x="17633" y="3970"/>
                    </a:lnTo>
                    <a:lnTo>
                      <a:pt x="17658" y="3434"/>
                    </a:lnTo>
                    <a:lnTo>
                      <a:pt x="17682" y="2898"/>
                    </a:lnTo>
                    <a:lnTo>
                      <a:pt x="17682" y="2411"/>
                    </a:lnTo>
                    <a:lnTo>
                      <a:pt x="17658" y="1949"/>
                    </a:lnTo>
                    <a:lnTo>
                      <a:pt x="17609" y="1510"/>
                    </a:lnTo>
                    <a:lnTo>
                      <a:pt x="17536" y="1145"/>
                    </a:lnTo>
                    <a:lnTo>
                      <a:pt x="17463" y="828"/>
                    </a:lnTo>
                    <a:lnTo>
                      <a:pt x="17366" y="585"/>
                    </a:lnTo>
                    <a:lnTo>
                      <a:pt x="17292" y="487"/>
                    </a:lnTo>
                    <a:lnTo>
                      <a:pt x="17244" y="439"/>
                    </a:lnTo>
                    <a:lnTo>
                      <a:pt x="17244" y="439"/>
                    </a:lnTo>
                    <a:lnTo>
                      <a:pt x="17195" y="390"/>
                    </a:lnTo>
                    <a:lnTo>
                      <a:pt x="17098" y="317"/>
                    </a:lnTo>
                    <a:lnTo>
                      <a:pt x="16854" y="219"/>
                    </a:lnTo>
                    <a:lnTo>
                      <a:pt x="16537" y="146"/>
                    </a:lnTo>
                    <a:lnTo>
                      <a:pt x="16172" y="73"/>
                    </a:lnTo>
                    <a:lnTo>
                      <a:pt x="15734" y="25"/>
                    </a:lnTo>
                    <a:lnTo>
                      <a:pt x="15271" y="0"/>
                    </a:lnTo>
                    <a:lnTo>
                      <a:pt x="14784" y="0"/>
                    </a:lnTo>
                    <a:lnTo>
                      <a:pt x="14248" y="25"/>
                    </a:lnTo>
                    <a:lnTo>
                      <a:pt x="13712" y="49"/>
                    </a:lnTo>
                    <a:lnTo>
                      <a:pt x="13176" y="122"/>
                    </a:lnTo>
                    <a:lnTo>
                      <a:pt x="12641" y="244"/>
                    </a:lnTo>
                    <a:lnTo>
                      <a:pt x="12129" y="366"/>
                    </a:lnTo>
                    <a:lnTo>
                      <a:pt x="11642" y="536"/>
                    </a:lnTo>
                    <a:lnTo>
                      <a:pt x="11204" y="755"/>
                    </a:lnTo>
                    <a:lnTo>
                      <a:pt x="10985" y="853"/>
                    </a:lnTo>
                    <a:lnTo>
                      <a:pt x="10814" y="999"/>
                    </a:lnTo>
                    <a:lnTo>
                      <a:pt x="10619" y="1121"/>
                    </a:lnTo>
                    <a:lnTo>
                      <a:pt x="10473" y="1267"/>
                    </a:lnTo>
                    <a:lnTo>
                      <a:pt x="5529" y="6211"/>
                    </a:lnTo>
                    <a:lnTo>
                      <a:pt x="390" y="6211"/>
                    </a:lnTo>
                    <a:lnTo>
                      <a:pt x="390" y="6211"/>
                    </a:lnTo>
                    <a:lnTo>
                      <a:pt x="244" y="6235"/>
                    </a:lnTo>
                    <a:lnTo>
                      <a:pt x="147" y="6259"/>
                    </a:lnTo>
                    <a:lnTo>
                      <a:pt x="49" y="6308"/>
                    </a:lnTo>
                    <a:lnTo>
                      <a:pt x="0" y="6381"/>
                    </a:lnTo>
                    <a:lnTo>
                      <a:pt x="0" y="6454"/>
                    </a:lnTo>
                    <a:lnTo>
                      <a:pt x="25" y="6552"/>
                    </a:lnTo>
                    <a:lnTo>
                      <a:pt x="74" y="6649"/>
                    </a:lnTo>
                    <a:lnTo>
                      <a:pt x="171" y="6771"/>
                    </a:lnTo>
                    <a:lnTo>
                      <a:pt x="2582" y="9158"/>
                    </a:lnTo>
                    <a:lnTo>
                      <a:pt x="2265" y="9474"/>
                    </a:lnTo>
                    <a:lnTo>
                      <a:pt x="950" y="9718"/>
                    </a:lnTo>
                    <a:lnTo>
                      <a:pt x="950" y="9718"/>
                    </a:lnTo>
                    <a:lnTo>
                      <a:pt x="804" y="9767"/>
                    </a:lnTo>
                    <a:lnTo>
                      <a:pt x="682" y="9815"/>
                    </a:lnTo>
                    <a:lnTo>
                      <a:pt x="609" y="9913"/>
                    </a:lnTo>
                    <a:lnTo>
                      <a:pt x="561" y="9986"/>
                    </a:lnTo>
                    <a:lnTo>
                      <a:pt x="561" y="10083"/>
                    </a:lnTo>
                    <a:lnTo>
                      <a:pt x="585" y="10205"/>
                    </a:lnTo>
                    <a:lnTo>
                      <a:pt x="634" y="10302"/>
                    </a:lnTo>
                    <a:lnTo>
                      <a:pt x="731" y="10424"/>
                    </a:lnTo>
                    <a:lnTo>
                      <a:pt x="7258" y="16951"/>
                    </a:lnTo>
                    <a:lnTo>
                      <a:pt x="7258" y="16951"/>
                    </a:lnTo>
                    <a:lnTo>
                      <a:pt x="7380" y="17049"/>
                    </a:lnTo>
                    <a:lnTo>
                      <a:pt x="7477" y="17097"/>
                    </a:lnTo>
                    <a:lnTo>
                      <a:pt x="7599" y="17122"/>
                    </a:lnTo>
                    <a:lnTo>
                      <a:pt x="7697" y="17122"/>
                    </a:lnTo>
                    <a:lnTo>
                      <a:pt x="7770" y="17073"/>
                    </a:lnTo>
                    <a:lnTo>
                      <a:pt x="7867" y="17000"/>
                    </a:lnTo>
                    <a:lnTo>
                      <a:pt x="7916" y="16878"/>
                    </a:lnTo>
                    <a:lnTo>
                      <a:pt x="7965" y="16732"/>
                    </a:lnTo>
                    <a:lnTo>
                      <a:pt x="8208" y="15417"/>
                    </a:lnTo>
                    <a:lnTo>
                      <a:pt x="8525" y="15100"/>
                    </a:lnTo>
                    <a:lnTo>
                      <a:pt x="10911" y="17511"/>
                    </a:lnTo>
                    <a:lnTo>
                      <a:pt x="10911" y="17511"/>
                    </a:lnTo>
                    <a:lnTo>
                      <a:pt x="11033" y="17609"/>
                    </a:lnTo>
                    <a:lnTo>
                      <a:pt x="11131" y="17658"/>
                    </a:lnTo>
                    <a:lnTo>
                      <a:pt x="11228" y="17682"/>
                    </a:lnTo>
                    <a:lnTo>
                      <a:pt x="11301" y="17682"/>
                    </a:lnTo>
                    <a:lnTo>
                      <a:pt x="11374" y="17633"/>
                    </a:lnTo>
                    <a:lnTo>
                      <a:pt x="11423" y="17536"/>
                    </a:lnTo>
                    <a:lnTo>
                      <a:pt x="11447" y="17438"/>
                    </a:lnTo>
                    <a:lnTo>
                      <a:pt x="11472" y="17292"/>
                    </a:lnTo>
                    <a:lnTo>
                      <a:pt x="11472" y="17292"/>
                    </a:lnTo>
                    <a:close/>
                    <a:moveTo>
                      <a:pt x="6162" y="12202"/>
                    </a:moveTo>
                    <a:lnTo>
                      <a:pt x="6162" y="12202"/>
                    </a:lnTo>
                    <a:lnTo>
                      <a:pt x="6089" y="12275"/>
                    </a:lnTo>
                    <a:lnTo>
                      <a:pt x="6016" y="12324"/>
                    </a:lnTo>
                    <a:lnTo>
                      <a:pt x="5919" y="12348"/>
                    </a:lnTo>
                    <a:lnTo>
                      <a:pt x="5821" y="12348"/>
                    </a:lnTo>
                    <a:lnTo>
                      <a:pt x="5724" y="12348"/>
                    </a:lnTo>
                    <a:lnTo>
                      <a:pt x="5626" y="12324"/>
                    </a:lnTo>
                    <a:lnTo>
                      <a:pt x="5553" y="12275"/>
                    </a:lnTo>
                    <a:lnTo>
                      <a:pt x="5480" y="12202"/>
                    </a:lnTo>
                    <a:lnTo>
                      <a:pt x="5480" y="12202"/>
                    </a:lnTo>
                    <a:lnTo>
                      <a:pt x="5407" y="12129"/>
                    </a:lnTo>
                    <a:lnTo>
                      <a:pt x="5359" y="12056"/>
                    </a:lnTo>
                    <a:lnTo>
                      <a:pt x="5334" y="11959"/>
                    </a:lnTo>
                    <a:lnTo>
                      <a:pt x="5334" y="11861"/>
                    </a:lnTo>
                    <a:lnTo>
                      <a:pt x="5334" y="11764"/>
                    </a:lnTo>
                    <a:lnTo>
                      <a:pt x="5359" y="11666"/>
                    </a:lnTo>
                    <a:lnTo>
                      <a:pt x="5407" y="11593"/>
                    </a:lnTo>
                    <a:lnTo>
                      <a:pt x="5480" y="11520"/>
                    </a:lnTo>
                    <a:lnTo>
                      <a:pt x="8013" y="8987"/>
                    </a:lnTo>
                    <a:lnTo>
                      <a:pt x="8013" y="8987"/>
                    </a:lnTo>
                    <a:lnTo>
                      <a:pt x="8086" y="8939"/>
                    </a:lnTo>
                    <a:lnTo>
                      <a:pt x="8159" y="8890"/>
                    </a:lnTo>
                    <a:lnTo>
                      <a:pt x="8257" y="8865"/>
                    </a:lnTo>
                    <a:lnTo>
                      <a:pt x="8354" y="8841"/>
                    </a:lnTo>
                    <a:lnTo>
                      <a:pt x="8452" y="8865"/>
                    </a:lnTo>
                    <a:lnTo>
                      <a:pt x="8525" y="8890"/>
                    </a:lnTo>
                    <a:lnTo>
                      <a:pt x="8622" y="8939"/>
                    </a:lnTo>
                    <a:lnTo>
                      <a:pt x="8695" y="8987"/>
                    </a:lnTo>
                    <a:lnTo>
                      <a:pt x="8695" y="8987"/>
                    </a:lnTo>
                    <a:lnTo>
                      <a:pt x="8744" y="9060"/>
                    </a:lnTo>
                    <a:lnTo>
                      <a:pt x="8793" y="9158"/>
                    </a:lnTo>
                    <a:lnTo>
                      <a:pt x="8817" y="9231"/>
                    </a:lnTo>
                    <a:lnTo>
                      <a:pt x="8841" y="9328"/>
                    </a:lnTo>
                    <a:lnTo>
                      <a:pt x="8817" y="9426"/>
                    </a:lnTo>
                    <a:lnTo>
                      <a:pt x="8793" y="9523"/>
                    </a:lnTo>
                    <a:lnTo>
                      <a:pt x="8744" y="9596"/>
                    </a:lnTo>
                    <a:lnTo>
                      <a:pt x="8695" y="9669"/>
                    </a:lnTo>
                    <a:lnTo>
                      <a:pt x="6162" y="12202"/>
                    </a:lnTo>
                    <a:close/>
                    <a:moveTo>
                      <a:pt x="13396" y="7307"/>
                    </a:moveTo>
                    <a:lnTo>
                      <a:pt x="13396" y="7307"/>
                    </a:lnTo>
                    <a:lnTo>
                      <a:pt x="13274" y="7404"/>
                    </a:lnTo>
                    <a:lnTo>
                      <a:pt x="13152" y="7477"/>
                    </a:lnTo>
                    <a:lnTo>
                      <a:pt x="13006" y="7526"/>
                    </a:lnTo>
                    <a:lnTo>
                      <a:pt x="12836" y="7550"/>
                    </a:lnTo>
                    <a:lnTo>
                      <a:pt x="12689" y="7526"/>
                    </a:lnTo>
                    <a:lnTo>
                      <a:pt x="12543" y="7477"/>
                    </a:lnTo>
                    <a:lnTo>
                      <a:pt x="12421" y="7404"/>
                    </a:lnTo>
                    <a:lnTo>
                      <a:pt x="12300" y="7307"/>
                    </a:lnTo>
                    <a:lnTo>
                      <a:pt x="10376" y="5383"/>
                    </a:lnTo>
                    <a:lnTo>
                      <a:pt x="10376" y="5383"/>
                    </a:lnTo>
                    <a:lnTo>
                      <a:pt x="10278" y="5261"/>
                    </a:lnTo>
                    <a:lnTo>
                      <a:pt x="10205" y="5139"/>
                    </a:lnTo>
                    <a:lnTo>
                      <a:pt x="10156" y="4993"/>
                    </a:lnTo>
                    <a:lnTo>
                      <a:pt x="10132" y="4847"/>
                    </a:lnTo>
                    <a:lnTo>
                      <a:pt x="10156" y="4676"/>
                    </a:lnTo>
                    <a:lnTo>
                      <a:pt x="10205" y="4530"/>
                    </a:lnTo>
                    <a:lnTo>
                      <a:pt x="10278" y="4408"/>
                    </a:lnTo>
                    <a:lnTo>
                      <a:pt x="10376" y="4287"/>
                    </a:lnTo>
                    <a:lnTo>
                      <a:pt x="10376" y="4287"/>
                    </a:lnTo>
                    <a:lnTo>
                      <a:pt x="11326" y="3313"/>
                    </a:lnTo>
                    <a:lnTo>
                      <a:pt x="11326" y="3313"/>
                    </a:lnTo>
                    <a:lnTo>
                      <a:pt x="11496" y="3166"/>
                    </a:lnTo>
                    <a:lnTo>
                      <a:pt x="11666" y="3045"/>
                    </a:lnTo>
                    <a:lnTo>
                      <a:pt x="11861" y="2947"/>
                    </a:lnTo>
                    <a:lnTo>
                      <a:pt x="12032" y="2850"/>
                    </a:lnTo>
                    <a:lnTo>
                      <a:pt x="12227" y="2777"/>
                    </a:lnTo>
                    <a:lnTo>
                      <a:pt x="12446" y="2728"/>
                    </a:lnTo>
                    <a:lnTo>
                      <a:pt x="12641" y="2704"/>
                    </a:lnTo>
                    <a:lnTo>
                      <a:pt x="12836" y="2704"/>
                    </a:lnTo>
                    <a:lnTo>
                      <a:pt x="13055" y="2704"/>
                    </a:lnTo>
                    <a:lnTo>
                      <a:pt x="13250" y="2728"/>
                    </a:lnTo>
                    <a:lnTo>
                      <a:pt x="13469" y="2777"/>
                    </a:lnTo>
                    <a:lnTo>
                      <a:pt x="13664" y="2850"/>
                    </a:lnTo>
                    <a:lnTo>
                      <a:pt x="13834" y="2947"/>
                    </a:lnTo>
                    <a:lnTo>
                      <a:pt x="14029" y="3045"/>
                    </a:lnTo>
                    <a:lnTo>
                      <a:pt x="14199" y="3166"/>
                    </a:lnTo>
                    <a:lnTo>
                      <a:pt x="14370" y="3313"/>
                    </a:lnTo>
                    <a:lnTo>
                      <a:pt x="14370" y="3313"/>
                    </a:lnTo>
                    <a:lnTo>
                      <a:pt x="14516" y="3483"/>
                    </a:lnTo>
                    <a:lnTo>
                      <a:pt x="14638" y="3653"/>
                    </a:lnTo>
                    <a:lnTo>
                      <a:pt x="14735" y="3848"/>
                    </a:lnTo>
                    <a:lnTo>
                      <a:pt x="14833" y="4019"/>
                    </a:lnTo>
                    <a:lnTo>
                      <a:pt x="14906" y="4214"/>
                    </a:lnTo>
                    <a:lnTo>
                      <a:pt x="14954" y="4433"/>
                    </a:lnTo>
                    <a:lnTo>
                      <a:pt x="14979" y="4628"/>
                    </a:lnTo>
                    <a:lnTo>
                      <a:pt x="14979" y="4847"/>
                    </a:lnTo>
                    <a:lnTo>
                      <a:pt x="14979" y="5042"/>
                    </a:lnTo>
                    <a:lnTo>
                      <a:pt x="14954" y="5237"/>
                    </a:lnTo>
                    <a:lnTo>
                      <a:pt x="14906" y="5456"/>
                    </a:lnTo>
                    <a:lnTo>
                      <a:pt x="14833" y="5651"/>
                    </a:lnTo>
                    <a:lnTo>
                      <a:pt x="14735" y="5821"/>
                    </a:lnTo>
                    <a:lnTo>
                      <a:pt x="14638" y="6016"/>
                    </a:lnTo>
                    <a:lnTo>
                      <a:pt x="14516" y="6186"/>
                    </a:lnTo>
                    <a:lnTo>
                      <a:pt x="14370" y="6357"/>
                    </a:lnTo>
                    <a:lnTo>
                      <a:pt x="14370" y="6357"/>
                    </a:lnTo>
                    <a:lnTo>
                      <a:pt x="13396" y="7307"/>
                    </a:lnTo>
                    <a:lnTo>
                      <a:pt x="13396" y="730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95725" y="4668875"/>
                <a:ext cx="731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fill="none" extrusionOk="0">
                    <a:moveTo>
                      <a:pt x="2656" y="269"/>
                    </a:moveTo>
                    <a:lnTo>
                      <a:pt x="2656" y="269"/>
                    </a:lnTo>
                    <a:lnTo>
                      <a:pt x="2509" y="147"/>
                    </a:lnTo>
                    <a:lnTo>
                      <a:pt x="2363" y="74"/>
                    </a:lnTo>
                    <a:lnTo>
                      <a:pt x="2193" y="25"/>
                    </a:lnTo>
                    <a:lnTo>
                      <a:pt x="2022" y="1"/>
                    </a:lnTo>
                    <a:lnTo>
                      <a:pt x="1852" y="25"/>
                    </a:lnTo>
                    <a:lnTo>
                      <a:pt x="1681" y="74"/>
                    </a:lnTo>
                    <a:lnTo>
                      <a:pt x="1511" y="147"/>
                    </a:lnTo>
                    <a:lnTo>
                      <a:pt x="1365" y="269"/>
                    </a:lnTo>
                    <a:lnTo>
                      <a:pt x="1365" y="269"/>
                    </a:lnTo>
                    <a:lnTo>
                      <a:pt x="1219" y="488"/>
                    </a:lnTo>
                    <a:lnTo>
                      <a:pt x="999" y="829"/>
                    </a:lnTo>
                    <a:lnTo>
                      <a:pt x="561" y="1730"/>
                    </a:lnTo>
                    <a:lnTo>
                      <a:pt x="171" y="2558"/>
                    </a:lnTo>
                    <a:lnTo>
                      <a:pt x="1" y="2924"/>
                    </a:lnTo>
                    <a:lnTo>
                      <a:pt x="1" y="2924"/>
                    </a:lnTo>
                    <a:lnTo>
                      <a:pt x="366" y="2753"/>
                    </a:lnTo>
                    <a:lnTo>
                      <a:pt x="1194" y="2363"/>
                    </a:lnTo>
                    <a:lnTo>
                      <a:pt x="2095" y="1925"/>
                    </a:lnTo>
                    <a:lnTo>
                      <a:pt x="2436" y="1706"/>
                    </a:lnTo>
                    <a:lnTo>
                      <a:pt x="2656" y="1560"/>
                    </a:lnTo>
                    <a:lnTo>
                      <a:pt x="2656" y="1560"/>
                    </a:lnTo>
                    <a:lnTo>
                      <a:pt x="2777" y="1414"/>
                    </a:lnTo>
                    <a:lnTo>
                      <a:pt x="2850" y="1243"/>
                    </a:lnTo>
                    <a:lnTo>
                      <a:pt x="2899" y="1073"/>
                    </a:lnTo>
                    <a:lnTo>
                      <a:pt x="2923" y="902"/>
                    </a:lnTo>
                    <a:lnTo>
                      <a:pt x="2899" y="732"/>
                    </a:lnTo>
                    <a:lnTo>
                      <a:pt x="2850" y="561"/>
                    </a:lnTo>
                    <a:lnTo>
                      <a:pt x="2777" y="415"/>
                    </a:lnTo>
                    <a:lnTo>
                      <a:pt x="2656" y="269"/>
                    </a:lnTo>
                    <a:lnTo>
                      <a:pt x="2656" y="26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652350" y="4711500"/>
                <a:ext cx="46925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877" fill="none" extrusionOk="0">
                    <a:moveTo>
                      <a:pt x="1657" y="244"/>
                    </a:moveTo>
                    <a:lnTo>
                      <a:pt x="1657" y="244"/>
                    </a:lnTo>
                    <a:lnTo>
                      <a:pt x="1535" y="147"/>
                    </a:lnTo>
                    <a:lnTo>
                      <a:pt x="1413" y="74"/>
                    </a:lnTo>
                    <a:lnTo>
                      <a:pt x="1267" y="25"/>
                    </a:lnTo>
                    <a:lnTo>
                      <a:pt x="1121" y="1"/>
                    </a:lnTo>
                    <a:lnTo>
                      <a:pt x="975" y="25"/>
                    </a:lnTo>
                    <a:lnTo>
                      <a:pt x="829" y="74"/>
                    </a:lnTo>
                    <a:lnTo>
                      <a:pt x="707" y="147"/>
                    </a:lnTo>
                    <a:lnTo>
                      <a:pt x="585" y="244"/>
                    </a:lnTo>
                    <a:lnTo>
                      <a:pt x="585" y="244"/>
                    </a:lnTo>
                    <a:lnTo>
                      <a:pt x="464" y="391"/>
                    </a:lnTo>
                    <a:lnTo>
                      <a:pt x="366" y="610"/>
                    </a:lnTo>
                    <a:lnTo>
                      <a:pt x="269" y="878"/>
                    </a:lnTo>
                    <a:lnTo>
                      <a:pt x="171" y="1170"/>
                    </a:lnTo>
                    <a:lnTo>
                      <a:pt x="50" y="1681"/>
                    </a:lnTo>
                    <a:lnTo>
                      <a:pt x="1" y="1876"/>
                    </a:lnTo>
                    <a:lnTo>
                      <a:pt x="1" y="1876"/>
                    </a:lnTo>
                    <a:lnTo>
                      <a:pt x="220" y="1852"/>
                    </a:lnTo>
                    <a:lnTo>
                      <a:pt x="731" y="1706"/>
                    </a:lnTo>
                    <a:lnTo>
                      <a:pt x="999" y="1633"/>
                    </a:lnTo>
                    <a:lnTo>
                      <a:pt x="1267" y="1535"/>
                    </a:lnTo>
                    <a:lnTo>
                      <a:pt x="1511" y="1413"/>
                    </a:lnTo>
                    <a:lnTo>
                      <a:pt x="1657" y="1316"/>
                    </a:lnTo>
                    <a:lnTo>
                      <a:pt x="1657" y="1316"/>
                    </a:lnTo>
                    <a:lnTo>
                      <a:pt x="1754" y="1194"/>
                    </a:lnTo>
                    <a:lnTo>
                      <a:pt x="1827" y="1048"/>
                    </a:lnTo>
                    <a:lnTo>
                      <a:pt x="1876" y="926"/>
                    </a:lnTo>
                    <a:lnTo>
                      <a:pt x="1876" y="780"/>
                    </a:lnTo>
                    <a:lnTo>
                      <a:pt x="1876" y="634"/>
                    </a:lnTo>
                    <a:lnTo>
                      <a:pt x="1827" y="488"/>
                    </a:lnTo>
                    <a:lnTo>
                      <a:pt x="1754" y="366"/>
                    </a:lnTo>
                    <a:lnTo>
                      <a:pt x="1657" y="244"/>
                    </a:lnTo>
                    <a:lnTo>
                      <a:pt x="1657" y="244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79300" y="4638450"/>
                <a:ext cx="469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fill="none" extrusionOk="0">
                    <a:moveTo>
                      <a:pt x="1632" y="219"/>
                    </a:moveTo>
                    <a:lnTo>
                      <a:pt x="1632" y="219"/>
                    </a:lnTo>
                    <a:lnTo>
                      <a:pt x="1510" y="122"/>
                    </a:lnTo>
                    <a:lnTo>
                      <a:pt x="1388" y="49"/>
                    </a:lnTo>
                    <a:lnTo>
                      <a:pt x="1242" y="0"/>
                    </a:lnTo>
                    <a:lnTo>
                      <a:pt x="1096" y="0"/>
                    </a:lnTo>
                    <a:lnTo>
                      <a:pt x="950" y="0"/>
                    </a:lnTo>
                    <a:lnTo>
                      <a:pt x="828" y="49"/>
                    </a:lnTo>
                    <a:lnTo>
                      <a:pt x="682" y="122"/>
                    </a:lnTo>
                    <a:lnTo>
                      <a:pt x="560" y="219"/>
                    </a:lnTo>
                    <a:lnTo>
                      <a:pt x="560" y="219"/>
                    </a:lnTo>
                    <a:lnTo>
                      <a:pt x="463" y="366"/>
                    </a:lnTo>
                    <a:lnTo>
                      <a:pt x="341" y="609"/>
                    </a:lnTo>
                    <a:lnTo>
                      <a:pt x="244" y="877"/>
                    </a:lnTo>
                    <a:lnTo>
                      <a:pt x="171" y="1145"/>
                    </a:lnTo>
                    <a:lnTo>
                      <a:pt x="25" y="1656"/>
                    </a:lnTo>
                    <a:lnTo>
                      <a:pt x="0" y="1876"/>
                    </a:lnTo>
                    <a:lnTo>
                      <a:pt x="0" y="1876"/>
                    </a:lnTo>
                    <a:lnTo>
                      <a:pt x="195" y="1827"/>
                    </a:lnTo>
                    <a:lnTo>
                      <a:pt x="707" y="1705"/>
                    </a:lnTo>
                    <a:lnTo>
                      <a:pt x="999" y="1608"/>
                    </a:lnTo>
                    <a:lnTo>
                      <a:pt x="1267" y="1510"/>
                    </a:lnTo>
                    <a:lnTo>
                      <a:pt x="1486" y="1413"/>
                    </a:lnTo>
                    <a:lnTo>
                      <a:pt x="1632" y="1291"/>
                    </a:lnTo>
                    <a:lnTo>
                      <a:pt x="1632" y="1291"/>
                    </a:lnTo>
                    <a:lnTo>
                      <a:pt x="1729" y="1169"/>
                    </a:lnTo>
                    <a:lnTo>
                      <a:pt x="1802" y="1048"/>
                    </a:lnTo>
                    <a:lnTo>
                      <a:pt x="1851" y="901"/>
                    </a:lnTo>
                    <a:lnTo>
                      <a:pt x="1876" y="755"/>
                    </a:lnTo>
                    <a:lnTo>
                      <a:pt x="1851" y="609"/>
                    </a:lnTo>
                    <a:lnTo>
                      <a:pt x="1802" y="463"/>
                    </a:lnTo>
                    <a:lnTo>
                      <a:pt x="1729" y="341"/>
                    </a:lnTo>
                    <a:lnTo>
                      <a:pt x="1632" y="219"/>
                    </a:lnTo>
                    <a:lnTo>
                      <a:pt x="1632" y="219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3F53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7"/>
            <p:cNvSpPr/>
            <p:nvPr/>
          </p:nvSpPr>
          <p:spPr>
            <a:xfrm>
              <a:off x="6302724" y="745608"/>
              <a:ext cx="248336" cy="237120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 rot="2697322">
              <a:off x="7939080" y="1959478"/>
              <a:ext cx="376961" cy="35993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8237292" y="1754006"/>
              <a:ext cx="150972" cy="144226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1280149">
              <a:off x="6130690" y="1460796"/>
              <a:ext cx="150975" cy="144204"/>
            </a:xfrm>
            <a:custGeom>
              <a:avLst/>
              <a:gdLst/>
              <a:ahLst/>
              <a:cxnLst/>
              <a:rect l="l" t="t" r="r" b="b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{380AA214-FA48-4AD7-9DFC-DEE107CAFA56}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991E-E8C6-47E2-8E8D-4AF82B24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Basic Syntax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4D-F7B6-48C9-B6D5-52692387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309150"/>
          </a:xfrm>
        </p:spPr>
        <p:txBody>
          <a:bodyPr/>
          <a:lstStyle/>
          <a:p>
            <a:r>
              <a:rPr lang="en-US" sz="1600" b="1" dirty="0"/>
              <a:t>Case Sensitivity </a:t>
            </a:r>
            <a:r>
              <a:rPr lang="en-US" sz="1600" dirty="0"/>
              <a:t>− Java is case sensitive.</a:t>
            </a:r>
          </a:p>
          <a:p>
            <a:r>
              <a:rPr lang="en-US" sz="1600" b="1" dirty="0"/>
              <a:t>Class Names </a:t>
            </a:r>
            <a:r>
              <a:rPr lang="en-US" sz="1600" dirty="0"/>
              <a:t>− For all class names the first letter should be in Upper Case. If several words are used to form a name of the class, each inner word's first letter should be in Upper Case.</a:t>
            </a:r>
          </a:p>
          <a:p>
            <a:r>
              <a:rPr lang="en-US" sz="1600" b="1" dirty="0"/>
              <a:t>Method Names </a:t>
            </a:r>
            <a:r>
              <a:rPr lang="en-US" sz="1600" dirty="0"/>
              <a:t>− All method names should start with a Lower Case letter. If several words are used to form the name of the method, then each inner word's first letter should be in Upper Case.</a:t>
            </a:r>
          </a:p>
          <a:p>
            <a:r>
              <a:rPr lang="en-US" sz="1600" b="1" dirty="0"/>
              <a:t>Program File Name </a:t>
            </a:r>
            <a:r>
              <a:rPr lang="en-US" sz="1600" dirty="0"/>
              <a:t>− Name of the program file should exactly match the class name.</a:t>
            </a:r>
          </a:p>
          <a:p>
            <a:r>
              <a:rPr lang="en-US" sz="1600" b="1" dirty="0"/>
              <a:t>public static void main(String </a:t>
            </a:r>
            <a:r>
              <a:rPr lang="en-US" sz="1600" b="1" dirty="0" err="1"/>
              <a:t>args</a:t>
            </a:r>
            <a:r>
              <a:rPr lang="en-US" sz="1600" b="1" dirty="0"/>
              <a:t>[]) </a:t>
            </a:r>
            <a:r>
              <a:rPr lang="en-US" sz="1600" dirty="0"/>
              <a:t>− Java program processing starts from the main() method which is a mandatory part of every Java program.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14451-6722-41EF-BF4C-E3A5A498AC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9777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3AF15-93AA-405E-8D8A-90F9A13F4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Names used for classes, variables, and methods are called </a:t>
            </a:r>
            <a:r>
              <a:rPr lang="en-US" b="1" dirty="0"/>
              <a:t>identifiers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1CCD9-901E-4C1B-B7D5-89992F6FA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394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 dirty="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CD085-10BD-4DC5-85E7-BFFC272D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Identifier Rule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37C06-4287-43A4-9D77-88315664E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All identifiers should begin with a letter (A to Z or a to z), currency character ($) or an underscore (_).</a:t>
            </a:r>
          </a:p>
          <a:p>
            <a:r>
              <a:rPr lang="en-US" sz="1800" dirty="0"/>
              <a:t>After the first character, identifiers can have any combination of characters.</a:t>
            </a:r>
          </a:p>
          <a:p>
            <a:r>
              <a:rPr lang="en-US" sz="1800" dirty="0"/>
              <a:t>A key word cannot be used as an identifier.</a:t>
            </a:r>
          </a:p>
          <a:p>
            <a:r>
              <a:rPr lang="en-US" sz="1800" dirty="0"/>
              <a:t>Most importantly, identifiers are case sensitive.</a:t>
            </a:r>
          </a:p>
          <a:p>
            <a:r>
              <a:rPr lang="en-US" sz="1800" dirty="0"/>
              <a:t>Examples of legal identifiers: age, $salary, _value, __1_value.</a:t>
            </a:r>
          </a:p>
          <a:p>
            <a:r>
              <a:rPr lang="en-US" sz="1800" dirty="0"/>
              <a:t>Examples of illegal identifiers: 123abc, -salary.</a:t>
            </a:r>
            <a:endParaRPr lang="en-ID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0F0322-63A6-4C0A-B9B4-534F331691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819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E40-7A2E-497C-A5FF-6F5E25C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Modifier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34E0-53DC-4D99-A085-355FDAD6E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dirty="0"/>
              <a:t>Access Modifiers</a:t>
            </a:r>
            <a:r>
              <a:rPr lang="en-ID" dirty="0"/>
              <a:t> − default, public , protected, private</a:t>
            </a:r>
          </a:p>
          <a:p>
            <a:r>
              <a:rPr lang="en-ID" b="1" dirty="0"/>
              <a:t>Non-access Modifiers</a:t>
            </a:r>
            <a:r>
              <a:rPr lang="en-ID" dirty="0"/>
              <a:t> − final, abstract, </a:t>
            </a:r>
            <a:r>
              <a:rPr lang="en-ID" dirty="0" err="1"/>
              <a:t>strictfp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E12AF-809B-499C-B7C3-30DEA87D37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521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FFBB-3609-4C73-9567-0A724760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Variable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4FAC9-FA95-4110-84B2-14D9118E3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Local Variables</a:t>
            </a:r>
          </a:p>
          <a:p>
            <a:r>
              <a:rPr lang="en-ID" dirty="0"/>
              <a:t>Class Variables (Static Variables)</a:t>
            </a:r>
          </a:p>
          <a:p>
            <a:r>
              <a:rPr lang="en-ID" dirty="0"/>
              <a:t>Instance Variables (Non-static Variables)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F2676-7939-4391-928E-AE459FAFD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65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CB0C-B069-4EA2-9E49-B37BE2AF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Keyword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C5ED3-8A34-4584-9E22-8EE8B3F01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DFDEC-2A90-4C39-9BC2-C975D5B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96381"/>
            <a:ext cx="4038600" cy="32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529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1768</Words>
  <Application>Microsoft Office PowerPoint</Application>
  <PresentationFormat>On-screen Show (16:9)</PresentationFormat>
  <Paragraphs>281</Paragraphs>
  <Slides>52</Slides>
  <Notes>29</Notes>
  <HiddenSlides>28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Courier New</vt:lpstr>
      <vt:lpstr>Arial</vt:lpstr>
      <vt:lpstr>Roboto Condensed Light</vt:lpstr>
      <vt:lpstr>Arvo</vt:lpstr>
      <vt:lpstr>Roboto Condensed</vt:lpstr>
      <vt:lpstr>Salerio template</vt:lpstr>
      <vt:lpstr>Java – Logic Day 01</vt:lpstr>
      <vt:lpstr>Day 01</vt:lpstr>
      <vt:lpstr>Java Introduction</vt:lpstr>
      <vt:lpstr>Java – Basic Syntax</vt:lpstr>
      <vt:lpstr>PowerPoint Presentation</vt:lpstr>
      <vt:lpstr>Java – Identifier Rule</vt:lpstr>
      <vt:lpstr>Java – Modifier</vt:lpstr>
      <vt:lpstr>Java - Variable</vt:lpstr>
      <vt:lpstr>Java - Keyword</vt:lpstr>
      <vt:lpstr>Java - Comment</vt:lpstr>
      <vt:lpstr>Basic Data Type</vt:lpstr>
      <vt:lpstr>Primitive Data Types</vt:lpstr>
      <vt:lpstr>Reference Data Type</vt:lpstr>
      <vt:lpstr>Java Operator</vt:lpstr>
      <vt:lpstr>Java - Loop</vt:lpstr>
      <vt:lpstr>Loop - While</vt:lpstr>
      <vt:lpstr>Day 01</vt:lpstr>
      <vt:lpstr>Create New Project</vt:lpstr>
      <vt:lpstr>Create New Project</vt:lpstr>
      <vt:lpstr>PowerPoint Presentation</vt:lpstr>
      <vt:lpstr>New Package</vt:lpstr>
      <vt:lpstr>Create New Class</vt:lpstr>
      <vt:lpstr>Create New Class</vt:lpstr>
      <vt:lpstr>Day 01</vt:lpstr>
      <vt:lpstr>THIS IS A SLIDE TITLE</vt:lpstr>
      <vt:lpstr>Environment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359</cp:revision>
  <dcterms:modified xsi:type="dcterms:W3CDTF">2019-02-17T02:06:15Z</dcterms:modified>
</cp:coreProperties>
</file>