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2D93-8CBA-482E-A6BF-2EE027C9FC0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D5458-DCCA-4DA9-ADAD-9424611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5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04A-364D-40E1-86CC-4DFD54B1350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E971-A0BB-4F48-967F-69FB1F78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04A-364D-40E1-86CC-4DFD54B1350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E971-A0BB-4F48-967F-69FB1F78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04A-364D-40E1-86CC-4DFD54B1350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E971-A0BB-4F48-967F-69FB1F78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615440" y="2058416"/>
            <a:ext cx="2455333" cy="2452793"/>
          </a:xfrm>
          <a:custGeom>
            <a:avLst/>
            <a:gdLst/>
            <a:ahLst/>
            <a:cxnLst/>
            <a:rect l="l" t="t" r="r" b="b"/>
            <a:pathLst>
              <a:path w="1841500" h="1839595">
                <a:moveTo>
                  <a:pt x="920495" y="0"/>
                </a:moveTo>
                <a:lnTo>
                  <a:pt x="871608" y="1274"/>
                </a:lnTo>
                <a:lnTo>
                  <a:pt x="823386" y="5056"/>
                </a:lnTo>
                <a:lnTo>
                  <a:pt x="775892" y="11282"/>
                </a:lnTo>
                <a:lnTo>
                  <a:pt x="729190" y="19887"/>
                </a:lnTo>
                <a:lnTo>
                  <a:pt x="683343" y="30809"/>
                </a:lnTo>
                <a:lnTo>
                  <a:pt x="638415" y="43984"/>
                </a:lnTo>
                <a:lnTo>
                  <a:pt x="594470" y="59349"/>
                </a:lnTo>
                <a:lnTo>
                  <a:pt x="551572" y="76839"/>
                </a:lnTo>
                <a:lnTo>
                  <a:pt x="509783" y="96392"/>
                </a:lnTo>
                <a:lnTo>
                  <a:pt x="469168" y="117943"/>
                </a:lnTo>
                <a:lnTo>
                  <a:pt x="429790" y="141430"/>
                </a:lnTo>
                <a:lnTo>
                  <a:pt x="391713" y="166789"/>
                </a:lnTo>
                <a:lnTo>
                  <a:pt x="355000" y="193955"/>
                </a:lnTo>
                <a:lnTo>
                  <a:pt x="319715" y="222867"/>
                </a:lnTo>
                <a:lnTo>
                  <a:pt x="285922" y="253460"/>
                </a:lnTo>
                <a:lnTo>
                  <a:pt x="253684" y="285670"/>
                </a:lnTo>
                <a:lnTo>
                  <a:pt x="223065" y="319434"/>
                </a:lnTo>
                <a:lnTo>
                  <a:pt x="194128" y="354689"/>
                </a:lnTo>
                <a:lnTo>
                  <a:pt x="166938" y="391371"/>
                </a:lnTo>
                <a:lnTo>
                  <a:pt x="141557" y="429416"/>
                </a:lnTo>
                <a:lnTo>
                  <a:pt x="118049" y="468762"/>
                </a:lnTo>
                <a:lnTo>
                  <a:pt x="96479" y="509344"/>
                </a:lnTo>
                <a:lnTo>
                  <a:pt x="76908" y="551098"/>
                </a:lnTo>
                <a:lnTo>
                  <a:pt x="59402" y="593962"/>
                </a:lnTo>
                <a:lnTo>
                  <a:pt x="44024" y="637872"/>
                </a:lnTo>
                <a:lnTo>
                  <a:pt x="30837" y="682764"/>
                </a:lnTo>
                <a:lnTo>
                  <a:pt x="19905" y="728574"/>
                </a:lnTo>
                <a:lnTo>
                  <a:pt x="11292" y="775240"/>
                </a:lnTo>
                <a:lnTo>
                  <a:pt x="5061" y="822698"/>
                </a:lnTo>
                <a:lnTo>
                  <a:pt x="1275" y="870883"/>
                </a:lnTo>
                <a:lnTo>
                  <a:pt x="0" y="919733"/>
                </a:lnTo>
                <a:lnTo>
                  <a:pt x="1275" y="968584"/>
                </a:lnTo>
                <a:lnTo>
                  <a:pt x="5061" y="1016769"/>
                </a:lnTo>
                <a:lnTo>
                  <a:pt x="11292" y="1064227"/>
                </a:lnTo>
                <a:lnTo>
                  <a:pt x="19905" y="1110893"/>
                </a:lnTo>
                <a:lnTo>
                  <a:pt x="30837" y="1156703"/>
                </a:lnTo>
                <a:lnTo>
                  <a:pt x="44024" y="1201595"/>
                </a:lnTo>
                <a:lnTo>
                  <a:pt x="59402" y="1245505"/>
                </a:lnTo>
                <a:lnTo>
                  <a:pt x="76908" y="1288369"/>
                </a:lnTo>
                <a:lnTo>
                  <a:pt x="96479" y="1330123"/>
                </a:lnTo>
                <a:lnTo>
                  <a:pt x="118049" y="1370705"/>
                </a:lnTo>
                <a:lnTo>
                  <a:pt x="141557" y="1410051"/>
                </a:lnTo>
                <a:lnTo>
                  <a:pt x="166938" y="1448096"/>
                </a:lnTo>
                <a:lnTo>
                  <a:pt x="194128" y="1484778"/>
                </a:lnTo>
                <a:lnTo>
                  <a:pt x="223065" y="1520033"/>
                </a:lnTo>
                <a:lnTo>
                  <a:pt x="253684" y="1553797"/>
                </a:lnTo>
                <a:lnTo>
                  <a:pt x="285922" y="1586007"/>
                </a:lnTo>
                <a:lnTo>
                  <a:pt x="319715" y="1616600"/>
                </a:lnTo>
                <a:lnTo>
                  <a:pt x="355000" y="1645512"/>
                </a:lnTo>
                <a:lnTo>
                  <a:pt x="391713" y="1672678"/>
                </a:lnTo>
                <a:lnTo>
                  <a:pt x="429790" y="1698037"/>
                </a:lnTo>
                <a:lnTo>
                  <a:pt x="469168" y="1721524"/>
                </a:lnTo>
                <a:lnTo>
                  <a:pt x="509783" y="1743075"/>
                </a:lnTo>
                <a:lnTo>
                  <a:pt x="551572" y="1762628"/>
                </a:lnTo>
                <a:lnTo>
                  <a:pt x="594470" y="1780118"/>
                </a:lnTo>
                <a:lnTo>
                  <a:pt x="638415" y="1795483"/>
                </a:lnTo>
                <a:lnTo>
                  <a:pt x="683343" y="1808658"/>
                </a:lnTo>
                <a:lnTo>
                  <a:pt x="729190" y="1819580"/>
                </a:lnTo>
                <a:lnTo>
                  <a:pt x="775892" y="1828185"/>
                </a:lnTo>
                <a:lnTo>
                  <a:pt x="823386" y="1834411"/>
                </a:lnTo>
                <a:lnTo>
                  <a:pt x="871608" y="1838193"/>
                </a:lnTo>
                <a:lnTo>
                  <a:pt x="920495" y="1839468"/>
                </a:lnTo>
                <a:lnTo>
                  <a:pt x="969383" y="1838193"/>
                </a:lnTo>
                <a:lnTo>
                  <a:pt x="1017605" y="1834411"/>
                </a:lnTo>
                <a:lnTo>
                  <a:pt x="1065099" y="1828185"/>
                </a:lnTo>
                <a:lnTo>
                  <a:pt x="1111801" y="1819580"/>
                </a:lnTo>
                <a:lnTo>
                  <a:pt x="1157648" y="1808658"/>
                </a:lnTo>
                <a:lnTo>
                  <a:pt x="1202576" y="1795483"/>
                </a:lnTo>
                <a:lnTo>
                  <a:pt x="1246521" y="1780118"/>
                </a:lnTo>
                <a:lnTo>
                  <a:pt x="1289419" y="1762628"/>
                </a:lnTo>
                <a:lnTo>
                  <a:pt x="1331208" y="1743075"/>
                </a:lnTo>
                <a:lnTo>
                  <a:pt x="1371823" y="1721524"/>
                </a:lnTo>
                <a:lnTo>
                  <a:pt x="1411201" y="1698037"/>
                </a:lnTo>
                <a:lnTo>
                  <a:pt x="1449278" y="1672678"/>
                </a:lnTo>
                <a:lnTo>
                  <a:pt x="1485991" y="1645512"/>
                </a:lnTo>
                <a:lnTo>
                  <a:pt x="1521276" y="1616600"/>
                </a:lnTo>
                <a:lnTo>
                  <a:pt x="1555069" y="1586007"/>
                </a:lnTo>
                <a:lnTo>
                  <a:pt x="1587307" y="1553797"/>
                </a:lnTo>
                <a:lnTo>
                  <a:pt x="1617926" y="1520033"/>
                </a:lnTo>
                <a:lnTo>
                  <a:pt x="1646863" y="1484778"/>
                </a:lnTo>
                <a:lnTo>
                  <a:pt x="1674053" y="1448096"/>
                </a:lnTo>
                <a:lnTo>
                  <a:pt x="1699434" y="1410051"/>
                </a:lnTo>
                <a:lnTo>
                  <a:pt x="1722942" y="1370705"/>
                </a:lnTo>
                <a:lnTo>
                  <a:pt x="1744512" y="1330123"/>
                </a:lnTo>
                <a:lnTo>
                  <a:pt x="1764083" y="1288369"/>
                </a:lnTo>
                <a:lnTo>
                  <a:pt x="1781589" y="1245505"/>
                </a:lnTo>
                <a:lnTo>
                  <a:pt x="1796967" y="1201595"/>
                </a:lnTo>
                <a:lnTo>
                  <a:pt x="1810154" y="1156703"/>
                </a:lnTo>
                <a:lnTo>
                  <a:pt x="1821086" y="1110893"/>
                </a:lnTo>
                <a:lnTo>
                  <a:pt x="1829699" y="1064227"/>
                </a:lnTo>
                <a:lnTo>
                  <a:pt x="1835930" y="1016769"/>
                </a:lnTo>
                <a:lnTo>
                  <a:pt x="1839716" y="968584"/>
                </a:lnTo>
                <a:lnTo>
                  <a:pt x="1840992" y="919733"/>
                </a:lnTo>
                <a:lnTo>
                  <a:pt x="1839716" y="870883"/>
                </a:lnTo>
                <a:lnTo>
                  <a:pt x="1835930" y="822698"/>
                </a:lnTo>
                <a:lnTo>
                  <a:pt x="1829699" y="775240"/>
                </a:lnTo>
                <a:lnTo>
                  <a:pt x="1821086" y="728574"/>
                </a:lnTo>
                <a:lnTo>
                  <a:pt x="1810154" y="682764"/>
                </a:lnTo>
                <a:lnTo>
                  <a:pt x="1796967" y="637872"/>
                </a:lnTo>
                <a:lnTo>
                  <a:pt x="1781589" y="593962"/>
                </a:lnTo>
                <a:lnTo>
                  <a:pt x="1764083" y="551098"/>
                </a:lnTo>
                <a:lnTo>
                  <a:pt x="1744512" y="509344"/>
                </a:lnTo>
                <a:lnTo>
                  <a:pt x="1722942" y="468762"/>
                </a:lnTo>
                <a:lnTo>
                  <a:pt x="1699434" y="429416"/>
                </a:lnTo>
                <a:lnTo>
                  <a:pt x="1674053" y="391371"/>
                </a:lnTo>
                <a:lnTo>
                  <a:pt x="1646863" y="354689"/>
                </a:lnTo>
                <a:lnTo>
                  <a:pt x="1617926" y="319434"/>
                </a:lnTo>
                <a:lnTo>
                  <a:pt x="1587307" y="285670"/>
                </a:lnTo>
                <a:lnTo>
                  <a:pt x="1555069" y="253460"/>
                </a:lnTo>
                <a:lnTo>
                  <a:pt x="1521276" y="222867"/>
                </a:lnTo>
                <a:lnTo>
                  <a:pt x="1485991" y="193955"/>
                </a:lnTo>
                <a:lnTo>
                  <a:pt x="1449278" y="166789"/>
                </a:lnTo>
                <a:lnTo>
                  <a:pt x="1411201" y="141430"/>
                </a:lnTo>
                <a:lnTo>
                  <a:pt x="1371823" y="117943"/>
                </a:lnTo>
                <a:lnTo>
                  <a:pt x="1331208" y="96392"/>
                </a:lnTo>
                <a:lnTo>
                  <a:pt x="1289419" y="76839"/>
                </a:lnTo>
                <a:lnTo>
                  <a:pt x="1246521" y="59349"/>
                </a:lnTo>
                <a:lnTo>
                  <a:pt x="1202576" y="43984"/>
                </a:lnTo>
                <a:lnTo>
                  <a:pt x="1157648" y="30809"/>
                </a:lnTo>
                <a:lnTo>
                  <a:pt x="1111801" y="19887"/>
                </a:lnTo>
                <a:lnTo>
                  <a:pt x="1065099" y="11282"/>
                </a:lnTo>
                <a:lnTo>
                  <a:pt x="1017605" y="5056"/>
                </a:lnTo>
                <a:lnTo>
                  <a:pt x="969383" y="1274"/>
                </a:lnTo>
                <a:lnTo>
                  <a:pt x="920495" y="0"/>
                </a:lnTo>
                <a:close/>
              </a:path>
            </a:pathLst>
          </a:custGeom>
          <a:solidFill>
            <a:srgbClr val="47A19F">
              <a:alpha val="70195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3275585" y="3718559"/>
            <a:ext cx="795020" cy="792480"/>
          </a:xfrm>
          <a:custGeom>
            <a:avLst/>
            <a:gdLst/>
            <a:ahLst/>
            <a:cxnLst/>
            <a:rect l="l" t="t" r="r" b="b"/>
            <a:pathLst>
              <a:path w="596264" h="594360">
                <a:moveTo>
                  <a:pt x="297942" y="0"/>
                </a:moveTo>
                <a:lnTo>
                  <a:pt x="249603" y="3890"/>
                </a:lnTo>
                <a:lnTo>
                  <a:pt x="203752" y="15154"/>
                </a:lnTo>
                <a:lnTo>
                  <a:pt x="161001" y="33179"/>
                </a:lnTo>
                <a:lnTo>
                  <a:pt x="121962" y="57351"/>
                </a:lnTo>
                <a:lnTo>
                  <a:pt x="87249" y="87058"/>
                </a:lnTo>
                <a:lnTo>
                  <a:pt x="57473" y="121688"/>
                </a:lnTo>
                <a:lnTo>
                  <a:pt x="33247" y="160628"/>
                </a:lnTo>
                <a:lnTo>
                  <a:pt x="15185" y="203265"/>
                </a:lnTo>
                <a:lnTo>
                  <a:pt x="3898" y="248986"/>
                </a:lnTo>
                <a:lnTo>
                  <a:pt x="0" y="297180"/>
                </a:lnTo>
                <a:lnTo>
                  <a:pt x="3898" y="345373"/>
                </a:lnTo>
                <a:lnTo>
                  <a:pt x="15185" y="391094"/>
                </a:lnTo>
                <a:lnTo>
                  <a:pt x="33247" y="433731"/>
                </a:lnTo>
                <a:lnTo>
                  <a:pt x="57473" y="472671"/>
                </a:lnTo>
                <a:lnTo>
                  <a:pt x="87248" y="507301"/>
                </a:lnTo>
                <a:lnTo>
                  <a:pt x="121962" y="537008"/>
                </a:lnTo>
                <a:lnTo>
                  <a:pt x="161001" y="561180"/>
                </a:lnTo>
                <a:lnTo>
                  <a:pt x="203752" y="579205"/>
                </a:lnTo>
                <a:lnTo>
                  <a:pt x="249603" y="590469"/>
                </a:lnTo>
                <a:lnTo>
                  <a:pt x="297942" y="594360"/>
                </a:lnTo>
                <a:lnTo>
                  <a:pt x="346280" y="590469"/>
                </a:lnTo>
                <a:lnTo>
                  <a:pt x="392131" y="579205"/>
                </a:lnTo>
                <a:lnTo>
                  <a:pt x="434882" y="561180"/>
                </a:lnTo>
                <a:lnTo>
                  <a:pt x="473921" y="537008"/>
                </a:lnTo>
                <a:lnTo>
                  <a:pt x="508635" y="507301"/>
                </a:lnTo>
                <a:lnTo>
                  <a:pt x="538410" y="472671"/>
                </a:lnTo>
                <a:lnTo>
                  <a:pt x="562636" y="433731"/>
                </a:lnTo>
                <a:lnTo>
                  <a:pt x="580698" y="391094"/>
                </a:lnTo>
                <a:lnTo>
                  <a:pt x="591985" y="345373"/>
                </a:lnTo>
                <a:lnTo>
                  <a:pt x="595884" y="297180"/>
                </a:lnTo>
                <a:lnTo>
                  <a:pt x="591985" y="248986"/>
                </a:lnTo>
                <a:lnTo>
                  <a:pt x="580698" y="203265"/>
                </a:lnTo>
                <a:lnTo>
                  <a:pt x="562636" y="160628"/>
                </a:lnTo>
                <a:lnTo>
                  <a:pt x="538410" y="121688"/>
                </a:lnTo>
                <a:lnTo>
                  <a:pt x="508635" y="87058"/>
                </a:lnTo>
                <a:lnTo>
                  <a:pt x="473921" y="57351"/>
                </a:lnTo>
                <a:lnTo>
                  <a:pt x="434882" y="33179"/>
                </a:lnTo>
                <a:lnTo>
                  <a:pt x="392131" y="15154"/>
                </a:lnTo>
                <a:lnTo>
                  <a:pt x="346280" y="3890"/>
                </a:lnTo>
                <a:lnTo>
                  <a:pt x="297942" y="0"/>
                </a:lnTo>
                <a:close/>
              </a:path>
            </a:pathLst>
          </a:custGeom>
          <a:solidFill>
            <a:srgbClr val="6C92C0">
              <a:alpha val="70195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g object 19"/>
          <p:cNvSpPr/>
          <p:nvPr/>
        </p:nvSpPr>
        <p:spPr>
          <a:xfrm>
            <a:off x="2566416" y="2806191"/>
            <a:ext cx="575056" cy="684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0705" y="2476246"/>
            <a:ext cx="9350587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2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04A-364D-40E1-86CC-4DFD54B1350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E971-A0BB-4F48-967F-69FB1F78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04A-364D-40E1-86CC-4DFD54B1350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E971-A0BB-4F48-967F-69FB1F78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9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04A-364D-40E1-86CC-4DFD54B1350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E971-A0BB-4F48-967F-69FB1F78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04A-364D-40E1-86CC-4DFD54B1350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E971-A0BB-4F48-967F-69FB1F78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04A-364D-40E1-86CC-4DFD54B1350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E971-A0BB-4F48-967F-69FB1F78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04A-364D-40E1-86CC-4DFD54B1350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E971-A0BB-4F48-967F-69FB1F78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04A-364D-40E1-86CC-4DFD54B1350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E971-A0BB-4F48-967F-69FB1F78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04A-364D-40E1-86CC-4DFD54B1350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E971-A0BB-4F48-967F-69FB1F78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2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204A-364D-40E1-86CC-4DFD54B1350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E971-A0BB-4F48-967F-69FB1F78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8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2181" y="3606629"/>
            <a:ext cx="12099713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660" dirty="0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sz="6400" b="1" spc="-800" dirty="0">
                <a:solidFill>
                  <a:srgbClr val="585858"/>
                </a:solidFill>
                <a:latin typeface="Verdana"/>
                <a:cs typeface="Verdana"/>
              </a:rPr>
              <a:t>System </a:t>
            </a:r>
            <a:r>
              <a:rPr sz="6400" b="1" spc="-679" dirty="0">
                <a:solidFill>
                  <a:srgbClr val="585858"/>
                </a:solidFill>
                <a:latin typeface="Verdana"/>
                <a:cs typeface="Verdana"/>
              </a:rPr>
              <a:t>Analysis </a:t>
            </a:r>
            <a:r>
              <a:rPr sz="6400" b="1" spc="-687" dirty="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sz="6400" b="1" spc="39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6400" b="1" spc="-667" dirty="0">
                <a:solidFill>
                  <a:srgbClr val="585858"/>
                </a:solidFill>
                <a:latin typeface="Verdana"/>
                <a:cs typeface="Verdana"/>
              </a:rPr>
              <a:t>Design</a:t>
            </a:r>
            <a:endParaRPr sz="64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76047" y="5452701"/>
            <a:ext cx="256032" cy="256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14" y="2692431"/>
            <a:ext cx="1213188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  <a:tabLst>
                <a:tab pos="1997237" algn="l"/>
                <a:tab pos="12113804" algn="l"/>
              </a:tabLst>
            </a:pPr>
            <a:r>
              <a:rPr u="heavy" spc="-533" dirty="0">
                <a:uFill>
                  <a:solidFill>
                    <a:srgbClr val="6C92C0"/>
                  </a:solidFill>
                </a:uFill>
              </a:rPr>
              <a:t> 	</a:t>
            </a:r>
            <a:r>
              <a:rPr u="heavy" spc="-773" dirty="0">
                <a:uFill>
                  <a:solidFill>
                    <a:srgbClr val="6C92C0"/>
                  </a:solidFill>
                </a:uFill>
              </a:rPr>
              <a:t>Au</a:t>
            </a:r>
            <a:r>
              <a:rPr spc="-773" dirty="0"/>
              <a:t>tomated</a:t>
            </a:r>
            <a:r>
              <a:rPr spc="-640" dirty="0"/>
              <a:t> </a:t>
            </a:r>
            <a:r>
              <a:rPr spc="-733" dirty="0"/>
              <a:t>Too</a:t>
            </a:r>
            <a:r>
              <a:rPr u="heavy" spc="-733" dirty="0">
                <a:uFill>
                  <a:solidFill>
                    <a:srgbClr val="47A19F"/>
                  </a:solidFill>
                </a:uFill>
              </a:rPr>
              <a:t>ls	</a:t>
            </a:r>
            <a:endParaRPr u="heavy" spc="-733" dirty="0">
              <a:uFill>
                <a:solidFill>
                  <a:srgbClr val="47A19F"/>
                </a:solidFill>
              </a:u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7153" y="5452701"/>
            <a:ext cx="258063" cy="256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5680288" y="5452701"/>
            <a:ext cx="258064" cy="256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133423" y="5452701"/>
            <a:ext cx="256032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6586560" y="5452701"/>
            <a:ext cx="256032" cy="256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037664" y="5452701"/>
            <a:ext cx="258064" cy="256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062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6800" y="2366800"/>
            <a:ext cx="9350587" cy="997196"/>
          </a:xfrm>
        </p:spPr>
        <p:txBody>
          <a:bodyPr/>
          <a:lstStyle/>
          <a:p>
            <a:endParaRPr lang="en-US" sz="72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bc42ed8a98a1533bccec32ad6f5c065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0106" y="0"/>
            <a:ext cx="12191999" cy="6858000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893914" y="3841157"/>
            <a:ext cx="12099713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7200" b="1" spc="-660" dirty="0">
                <a:solidFill>
                  <a:schemeClr val="bg1"/>
                </a:solidFill>
                <a:latin typeface="+mj-lt"/>
                <a:cs typeface="Verdana"/>
              </a:rPr>
              <a:t>For </a:t>
            </a:r>
            <a:r>
              <a:rPr sz="7200" b="1" spc="-800" dirty="0">
                <a:solidFill>
                  <a:schemeClr val="bg1"/>
                </a:solidFill>
                <a:latin typeface="+mj-lt"/>
                <a:cs typeface="Verdana"/>
              </a:rPr>
              <a:t>System </a:t>
            </a:r>
            <a:r>
              <a:rPr sz="7200" b="1" spc="-679" dirty="0">
                <a:solidFill>
                  <a:schemeClr val="bg1"/>
                </a:solidFill>
                <a:latin typeface="+mj-lt"/>
                <a:cs typeface="Verdana"/>
              </a:rPr>
              <a:t>Analysis </a:t>
            </a:r>
            <a:r>
              <a:rPr sz="7200" b="1" spc="-687" dirty="0">
                <a:solidFill>
                  <a:schemeClr val="bg1"/>
                </a:solidFill>
                <a:latin typeface="+mj-lt"/>
                <a:cs typeface="Verdana"/>
              </a:rPr>
              <a:t>and</a:t>
            </a:r>
            <a:r>
              <a:rPr sz="7200" b="1" spc="393" dirty="0">
                <a:solidFill>
                  <a:schemeClr val="bg1"/>
                </a:solidFill>
                <a:latin typeface="+mj-lt"/>
                <a:cs typeface="Verdana"/>
              </a:rPr>
              <a:t> </a:t>
            </a:r>
            <a:r>
              <a:rPr sz="7200" b="1" spc="-667" dirty="0">
                <a:solidFill>
                  <a:schemeClr val="bg1"/>
                </a:solidFill>
                <a:latin typeface="+mj-lt"/>
                <a:cs typeface="Verdana"/>
              </a:rPr>
              <a:t>Design</a:t>
            </a:r>
            <a:endParaRPr sz="7200" dirty="0">
              <a:solidFill>
                <a:schemeClr val="bg1"/>
              </a:solidFill>
              <a:latin typeface="+mj-lt"/>
              <a:cs typeface="Verdana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5692141" y="5687229"/>
            <a:ext cx="256032" cy="256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925409" y="2647529"/>
            <a:ext cx="12131887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6933">
              <a:spcBef>
                <a:spcPts val="133"/>
              </a:spcBef>
              <a:tabLst>
                <a:tab pos="1997237" algn="l"/>
                <a:tab pos="12113804" algn="l"/>
              </a:tabLst>
            </a:pPr>
            <a:r>
              <a:rPr lang="en-US" sz="7200" u="heavy" kern="0" spc="-533" dirty="0">
                <a:solidFill>
                  <a:schemeClr val="bg1"/>
                </a:solidFill>
                <a:uFill>
                  <a:solidFill>
                    <a:srgbClr val="6C92C0"/>
                  </a:solidFill>
                </a:uFill>
                <a:latin typeface="+mj-lt"/>
              </a:rPr>
              <a:t> 	</a:t>
            </a:r>
            <a:r>
              <a:rPr lang="en-US" sz="7200" u="heavy" kern="0" spc="-773" dirty="0">
                <a:solidFill>
                  <a:schemeClr val="bg1"/>
                </a:solidFill>
                <a:uFill>
                  <a:solidFill>
                    <a:srgbClr val="6C92C0"/>
                  </a:solidFill>
                </a:uFill>
                <a:latin typeface="+mj-lt"/>
              </a:rPr>
              <a:t>Au</a:t>
            </a:r>
            <a:r>
              <a:rPr lang="en-US" sz="7200" kern="0" spc="-773" dirty="0">
                <a:solidFill>
                  <a:schemeClr val="bg1"/>
                </a:solidFill>
                <a:latin typeface="+mj-lt"/>
              </a:rPr>
              <a:t>tomated</a:t>
            </a:r>
            <a:r>
              <a:rPr lang="en-US" sz="7200" kern="0" spc="-64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7200" kern="0" spc="-733" dirty="0">
                <a:solidFill>
                  <a:schemeClr val="bg1"/>
                </a:solidFill>
                <a:latin typeface="+mj-lt"/>
              </a:rPr>
              <a:t>Too</a:t>
            </a:r>
            <a:r>
              <a:rPr lang="en-US" sz="7200" u="heavy" kern="0" spc="-733" dirty="0">
                <a:solidFill>
                  <a:schemeClr val="bg1"/>
                </a:solidFill>
                <a:uFill>
                  <a:solidFill>
                    <a:srgbClr val="47A19F"/>
                  </a:solidFill>
                </a:uFill>
                <a:latin typeface="+mj-lt"/>
              </a:rPr>
              <a:t>ls	</a:t>
            </a:r>
          </a:p>
        </p:txBody>
      </p:sp>
      <p:sp>
        <p:nvSpPr>
          <p:cNvPr id="9" name="object 5"/>
          <p:cNvSpPr/>
          <p:nvPr/>
        </p:nvSpPr>
        <p:spPr>
          <a:xfrm>
            <a:off x="6143247" y="5687229"/>
            <a:ext cx="258063" cy="256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6596383" y="5687229"/>
            <a:ext cx="258064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7049517" y="5687229"/>
            <a:ext cx="256032" cy="2560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7502655" y="5687229"/>
            <a:ext cx="256032" cy="256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7953759" y="5687229"/>
            <a:ext cx="258064" cy="256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59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5</Paragraphs>
  <Slides>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  Automated Tools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</dc:creator>
  <cp:lastModifiedBy>Rain</cp:lastModifiedBy>
  <cp:revision>1</cp:revision>
  <dcterms:created xsi:type="dcterms:W3CDTF">2020-12-07T15:50:08Z</dcterms:created>
  <dcterms:modified xsi:type="dcterms:W3CDTF">2020-12-07T15:50:12Z</dcterms:modified>
</cp:coreProperties>
</file>