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82" r:id="rId4"/>
    <p:sldId id="284" r:id="rId5"/>
    <p:sldId id="285" r:id="rId6"/>
    <p:sldId id="286" r:id="rId7"/>
    <p:sldId id="283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5" r:id="rId16"/>
    <p:sldId id="280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63" autoAdjust="0"/>
  </p:normalViewPr>
  <p:slideViewPr>
    <p:cSldViewPr>
      <p:cViewPr varScale="1">
        <p:scale>
          <a:sx n="82" d="100"/>
          <a:sy n="82" d="100"/>
        </p:scale>
        <p:origin x="105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AA57E-6B73-48D8-AB8D-769413922ABA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6B8E8-131A-4A95-AA71-FF67EC5FA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2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B8E8-131A-4A95-AA71-FF67EC5FA0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89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B8E8-131A-4A95-AA71-FF67EC5FA0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97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B8E8-131A-4A95-AA71-FF67EC5FA0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6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B8E8-131A-4A95-AA71-FF67EC5FA0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C6B8E8-131A-4A95-AA71-FF67EC5FA0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68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11580" y="1543811"/>
            <a:ext cx="1841500" cy="1839595"/>
          </a:xfrm>
          <a:custGeom>
            <a:avLst/>
            <a:gdLst/>
            <a:ahLst/>
            <a:cxnLst/>
            <a:rect l="l" t="t" r="r" b="b"/>
            <a:pathLst>
              <a:path w="1841500" h="1839595">
                <a:moveTo>
                  <a:pt x="920495" y="0"/>
                </a:moveTo>
                <a:lnTo>
                  <a:pt x="871608" y="1274"/>
                </a:lnTo>
                <a:lnTo>
                  <a:pt x="823386" y="5056"/>
                </a:lnTo>
                <a:lnTo>
                  <a:pt x="775892" y="11282"/>
                </a:lnTo>
                <a:lnTo>
                  <a:pt x="729190" y="19887"/>
                </a:lnTo>
                <a:lnTo>
                  <a:pt x="683343" y="30809"/>
                </a:lnTo>
                <a:lnTo>
                  <a:pt x="638415" y="43984"/>
                </a:lnTo>
                <a:lnTo>
                  <a:pt x="594470" y="59349"/>
                </a:lnTo>
                <a:lnTo>
                  <a:pt x="551572" y="76839"/>
                </a:lnTo>
                <a:lnTo>
                  <a:pt x="509783" y="96392"/>
                </a:lnTo>
                <a:lnTo>
                  <a:pt x="469168" y="117943"/>
                </a:lnTo>
                <a:lnTo>
                  <a:pt x="429790" y="141430"/>
                </a:lnTo>
                <a:lnTo>
                  <a:pt x="391713" y="166789"/>
                </a:lnTo>
                <a:lnTo>
                  <a:pt x="355000" y="193955"/>
                </a:lnTo>
                <a:lnTo>
                  <a:pt x="319715" y="222867"/>
                </a:lnTo>
                <a:lnTo>
                  <a:pt x="285922" y="253460"/>
                </a:lnTo>
                <a:lnTo>
                  <a:pt x="253684" y="285670"/>
                </a:lnTo>
                <a:lnTo>
                  <a:pt x="223065" y="319434"/>
                </a:lnTo>
                <a:lnTo>
                  <a:pt x="194128" y="354689"/>
                </a:lnTo>
                <a:lnTo>
                  <a:pt x="166938" y="391371"/>
                </a:lnTo>
                <a:lnTo>
                  <a:pt x="141557" y="429416"/>
                </a:lnTo>
                <a:lnTo>
                  <a:pt x="118049" y="468762"/>
                </a:lnTo>
                <a:lnTo>
                  <a:pt x="96479" y="509344"/>
                </a:lnTo>
                <a:lnTo>
                  <a:pt x="76908" y="551098"/>
                </a:lnTo>
                <a:lnTo>
                  <a:pt x="59402" y="593962"/>
                </a:lnTo>
                <a:lnTo>
                  <a:pt x="44024" y="637872"/>
                </a:lnTo>
                <a:lnTo>
                  <a:pt x="30837" y="682764"/>
                </a:lnTo>
                <a:lnTo>
                  <a:pt x="19905" y="728574"/>
                </a:lnTo>
                <a:lnTo>
                  <a:pt x="11292" y="775240"/>
                </a:lnTo>
                <a:lnTo>
                  <a:pt x="5061" y="822698"/>
                </a:lnTo>
                <a:lnTo>
                  <a:pt x="1275" y="870883"/>
                </a:lnTo>
                <a:lnTo>
                  <a:pt x="0" y="919733"/>
                </a:lnTo>
                <a:lnTo>
                  <a:pt x="1275" y="968584"/>
                </a:lnTo>
                <a:lnTo>
                  <a:pt x="5061" y="1016769"/>
                </a:lnTo>
                <a:lnTo>
                  <a:pt x="11292" y="1064227"/>
                </a:lnTo>
                <a:lnTo>
                  <a:pt x="19905" y="1110893"/>
                </a:lnTo>
                <a:lnTo>
                  <a:pt x="30837" y="1156703"/>
                </a:lnTo>
                <a:lnTo>
                  <a:pt x="44024" y="1201595"/>
                </a:lnTo>
                <a:lnTo>
                  <a:pt x="59402" y="1245505"/>
                </a:lnTo>
                <a:lnTo>
                  <a:pt x="76908" y="1288369"/>
                </a:lnTo>
                <a:lnTo>
                  <a:pt x="96479" y="1330123"/>
                </a:lnTo>
                <a:lnTo>
                  <a:pt x="118049" y="1370705"/>
                </a:lnTo>
                <a:lnTo>
                  <a:pt x="141557" y="1410051"/>
                </a:lnTo>
                <a:lnTo>
                  <a:pt x="166938" y="1448096"/>
                </a:lnTo>
                <a:lnTo>
                  <a:pt x="194128" y="1484778"/>
                </a:lnTo>
                <a:lnTo>
                  <a:pt x="223065" y="1520033"/>
                </a:lnTo>
                <a:lnTo>
                  <a:pt x="253684" y="1553797"/>
                </a:lnTo>
                <a:lnTo>
                  <a:pt x="285922" y="1586007"/>
                </a:lnTo>
                <a:lnTo>
                  <a:pt x="319715" y="1616600"/>
                </a:lnTo>
                <a:lnTo>
                  <a:pt x="355000" y="1645512"/>
                </a:lnTo>
                <a:lnTo>
                  <a:pt x="391713" y="1672678"/>
                </a:lnTo>
                <a:lnTo>
                  <a:pt x="429790" y="1698037"/>
                </a:lnTo>
                <a:lnTo>
                  <a:pt x="469168" y="1721524"/>
                </a:lnTo>
                <a:lnTo>
                  <a:pt x="509783" y="1743075"/>
                </a:lnTo>
                <a:lnTo>
                  <a:pt x="551572" y="1762628"/>
                </a:lnTo>
                <a:lnTo>
                  <a:pt x="594470" y="1780118"/>
                </a:lnTo>
                <a:lnTo>
                  <a:pt x="638415" y="1795483"/>
                </a:lnTo>
                <a:lnTo>
                  <a:pt x="683343" y="1808658"/>
                </a:lnTo>
                <a:lnTo>
                  <a:pt x="729190" y="1819580"/>
                </a:lnTo>
                <a:lnTo>
                  <a:pt x="775892" y="1828185"/>
                </a:lnTo>
                <a:lnTo>
                  <a:pt x="823386" y="1834411"/>
                </a:lnTo>
                <a:lnTo>
                  <a:pt x="871608" y="1838193"/>
                </a:lnTo>
                <a:lnTo>
                  <a:pt x="920495" y="1839468"/>
                </a:lnTo>
                <a:lnTo>
                  <a:pt x="969383" y="1838193"/>
                </a:lnTo>
                <a:lnTo>
                  <a:pt x="1017605" y="1834411"/>
                </a:lnTo>
                <a:lnTo>
                  <a:pt x="1065099" y="1828185"/>
                </a:lnTo>
                <a:lnTo>
                  <a:pt x="1111801" y="1819580"/>
                </a:lnTo>
                <a:lnTo>
                  <a:pt x="1157648" y="1808658"/>
                </a:lnTo>
                <a:lnTo>
                  <a:pt x="1202576" y="1795483"/>
                </a:lnTo>
                <a:lnTo>
                  <a:pt x="1246521" y="1780118"/>
                </a:lnTo>
                <a:lnTo>
                  <a:pt x="1289419" y="1762628"/>
                </a:lnTo>
                <a:lnTo>
                  <a:pt x="1331208" y="1743075"/>
                </a:lnTo>
                <a:lnTo>
                  <a:pt x="1371823" y="1721524"/>
                </a:lnTo>
                <a:lnTo>
                  <a:pt x="1411201" y="1698037"/>
                </a:lnTo>
                <a:lnTo>
                  <a:pt x="1449278" y="1672678"/>
                </a:lnTo>
                <a:lnTo>
                  <a:pt x="1485991" y="1645512"/>
                </a:lnTo>
                <a:lnTo>
                  <a:pt x="1521276" y="1616600"/>
                </a:lnTo>
                <a:lnTo>
                  <a:pt x="1555069" y="1586007"/>
                </a:lnTo>
                <a:lnTo>
                  <a:pt x="1587307" y="1553797"/>
                </a:lnTo>
                <a:lnTo>
                  <a:pt x="1617926" y="1520033"/>
                </a:lnTo>
                <a:lnTo>
                  <a:pt x="1646863" y="1484778"/>
                </a:lnTo>
                <a:lnTo>
                  <a:pt x="1674053" y="1448096"/>
                </a:lnTo>
                <a:lnTo>
                  <a:pt x="1699434" y="1410051"/>
                </a:lnTo>
                <a:lnTo>
                  <a:pt x="1722942" y="1370705"/>
                </a:lnTo>
                <a:lnTo>
                  <a:pt x="1744512" y="1330123"/>
                </a:lnTo>
                <a:lnTo>
                  <a:pt x="1764083" y="1288369"/>
                </a:lnTo>
                <a:lnTo>
                  <a:pt x="1781589" y="1245505"/>
                </a:lnTo>
                <a:lnTo>
                  <a:pt x="1796967" y="1201595"/>
                </a:lnTo>
                <a:lnTo>
                  <a:pt x="1810154" y="1156703"/>
                </a:lnTo>
                <a:lnTo>
                  <a:pt x="1821086" y="1110893"/>
                </a:lnTo>
                <a:lnTo>
                  <a:pt x="1829699" y="1064227"/>
                </a:lnTo>
                <a:lnTo>
                  <a:pt x="1835930" y="1016769"/>
                </a:lnTo>
                <a:lnTo>
                  <a:pt x="1839716" y="968584"/>
                </a:lnTo>
                <a:lnTo>
                  <a:pt x="1840992" y="919733"/>
                </a:lnTo>
                <a:lnTo>
                  <a:pt x="1839716" y="870883"/>
                </a:lnTo>
                <a:lnTo>
                  <a:pt x="1835930" y="822698"/>
                </a:lnTo>
                <a:lnTo>
                  <a:pt x="1829699" y="775240"/>
                </a:lnTo>
                <a:lnTo>
                  <a:pt x="1821086" y="728574"/>
                </a:lnTo>
                <a:lnTo>
                  <a:pt x="1810154" y="682764"/>
                </a:lnTo>
                <a:lnTo>
                  <a:pt x="1796967" y="637872"/>
                </a:lnTo>
                <a:lnTo>
                  <a:pt x="1781589" y="593962"/>
                </a:lnTo>
                <a:lnTo>
                  <a:pt x="1764083" y="551098"/>
                </a:lnTo>
                <a:lnTo>
                  <a:pt x="1744512" y="509344"/>
                </a:lnTo>
                <a:lnTo>
                  <a:pt x="1722942" y="468762"/>
                </a:lnTo>
                <a:lnTo>
                  <a:pt x="1699434" y="429416"/>
                </a:lnTo>
                <a:lnTo>
                  <a:pt x="1674053" y="391371"/>
                </a:lnTo>
                <a:lnTo>
                  <a:pt x="1646863" y="354689"/>
                </a:lnTo>
                <a:lnTo>
                  <a:pt x="1617926" y="319434"/>
                </a:lnTo>
                <a:lnTo>
                  <a:pt x="1587307" y="285670"/>
                </a:lnTo>
                <a:lnTo>
                  <a:pt x="1555069" y="253460"/>
                </a:lnTo>
                <a:lnTo>
                  <a:pt x="1521276" y="222867"/>
                </a:lnTo>
                <a:lnTo>
                  <a:pt x="1485991" y="193955"/>
                </a:lnTo>
                <a:lnTo>
                  <a:pt x="1449278" y="166789"/>
                </a:lnTo>
                <a:lnTo>
                  <a:pt x="1411201" y="141430"/>
                </a:lnTo>
                <a:lnTo>
                  <a:pt x="1371823" y="117943"/>
                </a:lnTo>
                <a:lnTo>
                  <a:pt x="1331208" y="96392"/>
                </a:lnTo>
                <a:lnTo>
                  <a:pt x="1289419" y="76839"/>
                </a:lnTo>
                <a:lnTo>
                  <a:pt x="1246521" y="59349"/>
                </a:lnTo>
                <a:lnTo>
                  <a:pt x="1202576" y="43984"/>
                </a:lnTo>
                <a:lnTo>
                  <a:pt x="1157648" y="30809"/>
                </a:lnTo>
                <a:lnTo>
                  <a:pt x="1111801" y="19887"/>
                </a:lnTo>
                <a:lnTo>
                  <a:pt x="1065099" y="11282"/>
                </a:lnTo>
                <a:lnTo>
                  <a:pt x="1017605" y="5056"/>
                </a:lnTo>
                <a:lnTo>
                  <a:pt x="969383" y="1274"/>
                </a:lnTo>
                <a:lnTo>
                  <a:pt x="920495" y="0"/>
                </a:lnTo>
                <a:close/>
              </a:path>
            </a:pathLst>
          </a:custGeom>
          <a:solidFill>
            <a:srgbClr val="47A19F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456688" y="2788919"/>
            <a:ext cx="596265" cy="594360"/>
          </a:xfrm>
          <a:custGeom>
            <a:avLst/>
            <a:gdLst/>
            <a:ahLst/>
            <a:cxnLst/>
            <a:rect l="l" t="t" r="r" b="b"/>
            <a:pathLst>
              <a:path w="596264" h="594360">
                <a:moveTo>
                  <a:pt x="297942" y="0"/>
                </a:moveTo>
                <a:lnTo>
                  <a:pt x="249603" y="3890"/>
                </a:lnTo>
                <a:lnTo>
                  <a:pt x="203752" y="15154"/>
                </a:lnTo>
                <a:lnTo>
                  <a:pt x="161001" y="33179"/>
                </a:lnTo>
                <a:lnTo>
                  <a:pt x="121962" y="57351"/>
                </a:lnTo>
                <a:lnTo>
                  <a:pt x="87249" y="87058"/>
                </a:lnTo>
                <a:lnTo>
                  <a:pt x="57473" y="121688"/>
                </a:lnTo>
                <a:lnTo>
                  <a:pt x="33247" y="160628"/>
                </a:lnTo>
                <a:lnTo>
                  <a:pt x="15185" y="203265"/>
                </a:lnTo>
                <a:lnTo>
                  <a:pt x="3898" y="248986"/>
                </a:lnTo>
                <a:lnTo>
                  <a:pt x="0" y="297180"/>
                </a:lnTo>
                <a:lnTo>
                  <a:pt x="3898" y="345373"/>
                </a:lnTo>
                <a:lnTo>
                  <a:pt x="15185" y="391094"/>
                </a:lnTo>
                <a:lnTo>
                  <a:pt x="33247" y="433731"/>
                </a:lnTo>
                <a:lnTo>
                  <a:pt x="57473" y="472671"/>
                </a:lnTo>
                <a:lnTo>
                  <a:pt x="87248" y="507301"/>
                </a:lnTo>
                <a:lnTo>
                  <a:pt x="121962" y="537008"/>
                </a:lnTo>
                <a:lnTo>
                  <a:pt x="161001" y="561180"/>
                </a:lnTo>
                <a:lnTo>
                  <a:pt x="203752" y="579205"/>
                </a:lnTo>
                <a:lnTo>
                  <a:pt x="249603" y="590469"/>
                </a:lnTo>
                <a:lnTo>
                  <a:pt x="297942" y="594360"/>
                </a:lnTo>
                <a:lnTo>
                  <a:pt x="346280" y="590469"/>
                </a:lnTo>
                <a:lnTo>
                  <a:pt x="392131" y="579205"/>
                </a:lnTo>
                <a:lnTo>
                  <a:pt x="434882" y="561180"/>
                </a:lnTo>
                <a:lnTo>
                  <a:pt x="473921" y="537008"/>
                </a:lnTo>
                <a:lnTo>
                  <a:pt x="508635" y="507301"/>
                </a:lnTo>
                <a:lnTo>
                  <a:pt x="538410" y="472671"/>
                </a:lnTo>
                <a:lnTo>
                  <a:pt x="562636" y="433731"/>
                </a:lnTo>
                <a:lnTo>
                  <a:pt x="580698" y="391094"/>
                </a:lnTo>
                <a:lnTo>
                  <a:pt x="591985" y="345373"/>
                </a:lnTo>
                <a:lnTo>
                  <a:pt x="595884" y="297180"/>
                </a:lnTo>
                <a:lnTo>
                  <a:pt x="591985" y="248986"/>
                </a:lnTo>
                <a:lnTo>
                  <a:pt x="580698" y="203265"/>
                </a:lnTo>
                <a:lnTo>
                  <a:pt x="562636" y="160628"/>
                </a:lnTo>
                <a:lnTo>
                  <a:pt x="538410" y="121688"/>
                </a:lnTo>
                <a:lnTo>
                  <a:pt x="508635" y="87058"/>
                </a:lnTo>
                <a:lnTo>
                  <a:pt x="473921" y="57351"/>
                </a:lnTo>
                <a:lnTo>
                  <a:pt x="434882" y="33179"/>
                </a:lnTo>
                <a:lnTo>
                  <a:pt x="392131" y="15154"/>
                </a:lnTo>
                <a:lnTo>
                  <a:pt x="346280" y="3890"/>
                </a:lnTo>
                <a:lnTo>
                  <a:pt x="297942" y="0"/>
                </a:lnTo>
                <a:close/>
              </a:path>
            </a:pathLst>
          </a:custGeom>
          <a:solidFill>
            <a:srgbClr val="6C92C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924812" y="2104643"/>
            <a:ext cx="431292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65529" y="1557654"/>
            <a:ext cx="701294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5858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5858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5858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25291" y="1367993"/>
            <a:ext cx="2693416" cy="1662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58585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3335" y="1421333"/>
            <a:ext cx="6777329" cy="1856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omputer-aided_software_engineerin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hyperlink" Target="https://vietnambiz.vn/tai-kien-thiet-reengineering-la-gi-dac-trung-va-lien-he-20191012022307932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everse_engineering" TargetMode="External"/><Relationship Id="rId5" Type="http://schemas.openxmlformats.org/officeDocument/2006/relationships/hyperlink" Target="https://searchsoftwarequality.techtarget.com/definition/reverse-engineering" TargetMode="Externa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c-sharpcorner.com/UploadFile/nipuntomar/computer-aided-software-engineering-tools-case/" TargetMode="Externa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6636" y="2704972"/>
            <a:ext cx="90747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495" dirty="0">
                <a:solidFill>
                  <a:srgbClr val="585858"/>
                </a:solidFill>
                <a:latin typeface="Verdana"/>
                <a:cs typeface="Verdana"/>
              </a:rPr>
              <a:t>For </a:t>
            </a:r>
            <a:r>
              <a:rPr sz="4800" b="1" spc="-600" dirty="0">
                <a:solidFill>
                  <a:srgbClr val="585858"/>
                </a:solidFill>
                <a:latin typeface="Verdana"/>
                <a:cs typeface="Verdana"/>
              </a:rPr>
              <a:t>System </a:t>
            </a:r>
            <a:r>
              <a:rPr sz="4800" b="1" spc="-509" dirty="0">
                <a:solidFill>
                  <a:srgbClr val="585858"/>
                </a:solidFill>
                <a:latin typeface="Verdana"/>
                <a:cs typeface="Verdana"/>
              </a:rPr>
              <a:t>Analysis </a:t>
            </a:r>
            <a:r>
              <a:rPr sz="4800" b="1" spc="-515" dirty="0">
                <a:solidFill>
                  <a:srgbClr val="585858"/>
                </a:solidFill>
                <a:latin typeface="Verdana"/>
                <a:cs typeface="Verdana"/>
              </a:rPr>
              <a:t>and</a:t>
            </a:r>
            <a:r>
              <a:rPr sz="4800" b="1" spc="295" dirty="0">
                <a:solidFill>
                  <a:srgbClr val="585858"/>
                </a:solidFill>
                <a:latin typeface="Verdana"/>
                <a:cs typeface="Verdana"/>
              </a:rPr>
              <a:t> </a:t>
            </a:r>
            <a:r>
              <a:rPr sz="4800" b="1" spc="-500" dirty="0">
                <a:solidFill>
                  <a:srgbClr val="585858"/>
                </a:solidFill>
                <a:latin typeface="Verdana"/>
                <a:cs typeface="Verdana"/>
              </a:rPr>
              <a:t>Design</a:t>
            </a:r>
            <a:endParaRPr sz="48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2035" y="4089526"/>
            <a:ext cx="192024" cy="19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85" y="1809750"/>
            <a:ext cx="90989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97965" algn="l"/>
                <a:tab pos="9085580" algn="l"/>
              </a:tabLst>
            </a:pPr>
            <a:r>
              <a:rPr u="heavy" spc="-400" dirty="0" smtClean="0">
                <a:uFill>
                  <a:solidFill>
                    <a:srgbClr val="6C92C0"/>
                  </a:solidFill>
                </a:uFill>
              </a:rPr>
              <a:t> 	</a:t>
            </a:r>
            <a:r>
              <a:rPr u="heavy" spc="-580" dirty="0" smtClean="0">
                <a:uFill>
                  <a:solidFill>
                    <a:srgbClr val="6C92C0"/>
                  </a:solidFill>
                </a:uFill>
              </a:rPr>
              <a:t>Au</a:t>
            </a:r>
            <a:r>
              <a:rPr spc="-580" dirty="0" smtClean="0"/>
              <a:t>tomated</a:t>
            </a:r>
            <a:r>
              <a:rPr spc="-480" dirty="0" smtClean="0"/>
              <a:t> </a:t>
            </a:r>
            <a:r>
              <a:rPr spc="-550" dirty="0" smtClean="0"/>
              <a:t>Too</a:t>
            </a:r>
            <a:r>
              <a:rPr u="heavy" spc="-550" dirty="0" smtClean="0">
                <a:uFill>
                  <a:solidFill>
                    <a:srgbClr val="47A19F"/>
                  </a:solidFill>
                </a:uFill>
              </a:rPr>
              <a:t>ls	</a:t>
            </a:r>
            <a:endParaRPr u="heavy" spc="-550" dirty="0">
              <a:uFill>
                <a:solidFill>
                  <a:srgbClr val="47A19F"/>
                </a:solidFill>
              </a:u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20364" y="4089526"/>
            <a:ext cx="193547" cy="192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60216" y="4089526"/>
            <a:ext cx="193548" cy="192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00067" y="4089526"/>
            <a:ext cx="192024" cy="192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39920" y="4089526"/>
            <a:ext cx="192024" cy="19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78248" y="4089526"/>
            <a:ext cx="193548" cy="192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20750" cy="830580"/>
            <a:chOff x="0" y="0"/>
            <a:chExt cx="920750" cy="8305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6305" cy="830580"/>
            </a:xfrm>
            <a:custGeom>
              <a:avLst/>
              <a:gdLst/>
              <a:ahLst/>
              <a:cxnLst/>
              <a:rect l="l" t="t" r="r" b="b"/>
              <a:pathLst>
                <a:path w="916305" h="830580">
                  <a:moveTo>
                    <a:pt x="915999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48886" y="829304"/>
                  </a:lnTo>
                  <a:lnTo>
                    <a:pt x="97109" y="825518"/>
                  </a:lnTo>
                  <a:lnTo>
                    <a:pt x="144603" y="819287"/>
                  </a:lnTo>
                  <a:lnTo>
                    <a:pt x="191305" y="810674"/>
                  </a:lnTo>
                  <a:lnTo>
                    <a:pt x="237152" y="799742"/>
                  </a:lnTo>
                  <a:lnTo>
                    <a:pt x="282080" y="786555"/>
                  </a:lnTo>
                  <a:lnTo>
                    <a:pt x="326025" y="771177"/>
                  </a:lnTo>
                  <a:lnTo>
                    <a:pt x="368923" y="753671"/>
                  </a:lnTo>
                  <a:lnTo>
                    <a:pt x="410712" y="734100"/>
                  </a:lnTo>
                  <a:lnTo>
                    <a:pt x="451327" y="712530"/>
                  </a:lnTo>
                  <a:lnTo>
                    <a:pt x="490705" y="689022"/>
                  </a:lnTo>
                  <a:lnTo>
                    <a:pt x="528782" y="663641"/>
                  </a:lnTo>
                  <a:lnTo>
                    <a:pt x="565495" y="636451"/>
                  </a:lnTo>
                  <a:lnTo>
                    <a:pt x="600780" y="607514"/>
                  </a:lnTo>
                  <a:lnTo>
                    <a:pt x="634573" y="576895"/>
                  </a:lnTo>
                  <a:lnTo>
                    <a:pt x="666811" y="544657"/>
                  </a:lnTo>
                  <a:lnTo>
                    <a:pt x="697430" y="510864"/>
                  </a:lnTo>
                  <a:lnTo>
                    <a:pt x="726367" y="475579"/>
                  </a:lnTo>
                  <a:lnTo>
                    <a:pt x="753557" y="438866"/>
                  </a:lnTo>
                  <a:lnTo>
                    <a:pt x="778938" y="400789"/>
                  </a:lnTo>
                  <a:lnTo>
                    <a:pt x="802446" y="361411"/>
                  </a:lnTo>
                  <a:lnTo>
                    <a:pt x="824016" y="320796"/>
                  </a:lnTo>
                  <a:lnTo>
                    <a:pt x="843587" y="279007"/>
                  </a:lnTo>
                  <a:lnTo>
                    <a:pt x="861093" y="236109"/>
                  </a:lnTo>
                  <a:lnTo>
                    <a:pt x="876471" y="192164"/>
                  </a:lnTo>
                  <a:lnTo>
                    <a:pt x="889658" y="147236"/>
                  </a:lnTo>
                  <a:lnTo>
                    <a:pt x="900590" y="101389"/>
                  </a:lnTo>
                  <a:lnTo>
                    <a:pt x="909203" y="54687"/>
                  </a:lnTo>
                  <a:lnTo>
                    <a:pt x="915434" y="7193"/>
                  </a:lnTo>
                  <a:lnTo>
                    <a:pt x="915999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6136" y="236220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60" h="594360">
                  <a:moveTo>
                    <a:pt x="297180" y="0"/>
                  </a:moveTo>
                  <a:lnTo>
                    <a:pt x="248977" y="3890"/>
                  </a:lnTo>
                  <a:lnTo>
                    <a:pt x="203250" y="15154"/>
                  </a:lnTo>
                  <a:lnTo>
                    <a:pt x="160611" y="33179"/>
                  </a:lnTo>
                  <a:lnTo>
                    <a:pt x="121671" y="57351"/>
                  </a:lnTo>
                  <a:lnTo>
                    <a:pt x="87044" y="87058"/>
                  </a:lnTo>
                  <a:lnTo>
                    <a:pt x="57340" y="121688"/>
                  </a:lnTo>
                  <a:lnTo>
                    <a:pt x="33171" y="160628"/>
                  </a:lnTo>
                  <a:lnTo>
                    <a:pt x="15150" y="203265"/>
                  </a:lnTo>
                  <a:lnTo>
                    <a:pt x="3889" y="248986"/>
                  </a:lnTo>
                  <a:lnTo>
                    <a:pt x="0" y="297179"/>
                  </a:lnTo>
                  <a:lnTo>
                    <a:pt x="3889" y="345373"/>
                  </a:lnTo>
                  <a:lnTo>
                    <a:pt x="15150" y="391094"/>
                  </a:lnTo>
                  <a:lnTo>
                    <a:pt x="33171" y="433731"/>
                  </a:lnTo>
                  <a:lnTo>
                    <a:pt x="57340" y="472671"/>
                  </a:lnTo>
                  <a:lnTo>
                    <a:pt x="87044" y="507301"/>
                  </a:lnTo>
                  <a:lnTo>
                    <a:pt x="121671" y="537008"/>
                  </a:lnTo>
                  <a:lnTo>
                    <a:pt x="160611" y="561180"/>
                  </a:lnTo>
                  <a:lnTo>
                    <a:pt x="203250" y="579205"/>
                  </a:lnTo>
                  <a:lnTo>
                    <a:pt x="248977" y="590469"/>
                  </a:lnTo>
                  <a:lnTo>
                    <a:pt x="297180" y="594359"/>
                  </a:lnTo>
                  <a:lnTo>
                    <a:pt x="345382" y="590469"/>
                  </a:lnTo>
                  <a:lnTo>
                    <a:pt x="391109" y="579205"/>
                  </a:lnTo>
                  <a:lnTo>
                    <a:pt x="433748" y="561180"/>
                  </a:lnTo>
                  <a:lnTo>
                    <a:pt x="472688" y="537008"/>
                  </a:lnTo>
                  <a:lnTo>
                    <a:pt x="507315" y="507301"/>
                  </a:lnTo>
                  <a:lnTo>
                    <a:pt x="537019" y="472671"/>
                  </a:lnTo>
                  <a:lnTo>
                    <a:pt x="561188" y="433731"/>
                  </a:lnTo>
                  <a:lnTo>
                    <a:pt x="579209" y="391094"/>
                  </a:lnTo>
                  <a:lnTo>
                    <a:pt x="590470" y="345373"/>
                  </a:lnTo>
                  <a:lnTo>
                    <a:pt x="594360" y="297179"/>
                  </a:lnTo>
                  <a:lnTo>
                    <a:pt x="590470" y="248986"/>
                  </a:lnTo>
                  <a:lnTo>
                    <a:pt x="579209" y="203265"/>
                  </a:lnTo>
                  <a:lnTo>
                    <a:pt x="561188" y="160628"/>
                  </a:lnTo>
                  <a:lnTo>
                    <a:pt x="537019" y="121688"/>
                  </a:lnTo>
                  <a:lnTo>
                    <a:pt x="507315" y="87058"/>
                  </a:lnTo>
                  <a:lnTo>
                    <a:pt x="472688" y="57351"/>
                  </a:lnTo>
                  <a:lnTo>
                    <a:pt x="433748" y="33179"/>
                  </a:lnTo>
                  <a:lnTo>
                    <a:pt x="391109" y="15154"/>
                  </a:lnTo>
                  <a:lnTo>
                    <a:pt x="345382" y="389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4158" y="346913"/>
            <a:ext cx="7639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9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CASE</a:t>
            </a:r>
            <a:endParaRPr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946403" y="902208"/>
            <a:ext cx="192024" cy="193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52855" y="246888"/>
            <a:ext cx="352425" cy="584200"/>
            <a:chOff x="752855" y="246888"/>
            <a:chExt cx="352425" cy="584200"/>
          </a:xfrm>
        </p:grpSpPr>
        <p:sp>
          <p:nvSpPr>
            <p:cNvPr id="8" name="object 8"/>
            <p:cNvSpPr/>
            <p:nvPr/>
          </p:nvSpPr>
          <p:spPr>
            <a:xfrm>
              <a:off x="911351" y="246888"/>
              <a:ext cx="193547" cy="193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2855" y="541020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4" h="289559">
                  <a:moveTo>
                    <a:pt x="127253" y="0"/>
                  </a:moveTo>
                  <a:lnTo>
                    <a:pt x="87031" y="7376"/>
                  </a:lnTo>
                  <a:lnTo>
                    <a:pt x="52098" y="27919"/>
                  </a:lnTo>
                  <a:lnTo>
                    <a:pt x="24552" y="59253"/>
                  </a:lnTo>
                  <a:lnTo>
                    <a:pt x="6487" y="98999"/>
                  </a:lnTo>
                  <a:lnTo>
                    <a:pt x="0" y="144779"/>
                  </a:lnTo>
                  <a:lnTo>
                    <a:pt x="6487" y="190560"/>
                  </a:lnTo>
                  <a:lnTo>
                    <a:pt x="24552" y="230306"/>
                  </a:lnTo>
                  <a:lnTo>
                    <a:pt x="52098" y="261640"/>
                  </a:lnTo>
                  <a:lnTo>
                    <a:pt x="87031" y="282183"/>
                  </a:lnTo>
                  <a:lnTo>
                    <a:pt x="127253" y="289559"/>
                  </a:lnTo>
                  <a:lnTo>
                    <a:pt x="167476" y="282183"/>
                  </a:lnTo>
                  <a:lnTo>
                    <a:pt x="202409" y="261640"/>
                  </a:lnTo>
                  <a:lnTo>
                    <a:pt x="229955" y="230306"/>
                  </a:lnTo>
                  <a:lnTo>
                    <a:pt x="248020" y="190560"/>
                  </a:lnTo>
                  <a:lnTo>
                    <a:pt x="254507" y="144779"/>
                  </a:lnTo>
                  <a:lnTo>
                    <a:pt x="248020" y="98999"/>
                  </a:lnTo>
                  <a:lnTo>
                    <a:pt x="229955" y="59253"/>
                  </a:lnTo>
                  <a:lnTo>
                    <a:pt x="202409" y="27919"/>
                  </a:lnTo>
                  <a:lnTo>
                    <a:pt x="167476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19200" y="1733550"/>
            <a:ext cx="7924800" cy="28091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460"/>
              </a:lnSpc>
              <a:buSzPct val="95238"/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100" i="1" dirty="0" smtClean="0">
                <a:latin typeface="Comic Sans MS" panose="030F0702030302020204" pitchFamily="66" charset="0"/>
                <a:cs typeface="Arial"/>
              </a:rPr>
              <a:t>Automated </a:t>
            </a:r>
            <a:r>
              <a:rPr sz="2100" i="1" spc="-45" dirty="0">
                <a:latin typeface="Comic Sans MS" panose="030F0702030302020204" pitchFamily="66" charset="0"/>
                <a:cs typeface="Arial"/>
              </a:rPr>
              <a:t>software </a:t>
            </a:r>
            <a:r>
              <a:rPr sz="2100" i="1" spc="-20" dirty="0">
                <a:latin typeface="Comic Sans MS" panose="030F0702030302020204" pitchFamily="66" charset="0"/>
                <a:cs typeface="Arial"/>
              </a:rPr>
              <a:t>tools </a:t>
            </a:r>
            <a:r>
              <a:rPr sz="2000" spc="-235" dirty="0">
                <a:latin typeface="Prestige Elite Std" panose="02060509020206020304" pitchFamily="49" charset="0"/>
                <a:cs typeface="Arial Black"/>
              </a:rPr>
              <a:t>used </a:t>
            </a:r>
            <a:r>
              <a:rPr sz="2000" spc="-185" dirty="0">
                <a:latin typeface="Prestige Elite Std" panose="02060509020206020304" pitchFamily="49" charset="0"/>
                <a:cs typeface="Arial Black"/>
              </a:rPr>
              <a:t>by</a:t>
            </a:r>
            <a:r>
              <a:rPr sz="2000" spc="30" dirty="0">
                <a:latin typeface="Prestige Elite Std" panose="02060509020206020304" pitchFamily="49" charset="0"/>
                <a:cs typeface="Arial Black"/>
              </a:rPr>
              <a:t> </a:t>
            </a:r>
            <a:r>
              <a:rPr sz="2100" i="1" spc="-105" dirty="0">
                <a:latin typeface="Comic Sans MS" panose="030F0702030302020204" pitchFamily="66" charset="0"/>
                <a:cs typeface="Arial"/>
              </a:rPr>
              <a:t>systems</a:t>
            </a:r>
            <a:endParaRPr sz="2100" dirty="0">
              <a:latin typeface="Comic Sans MS" panose="030F0702030302020204" pitchFamily="66" charset="0"/>
              <a:cs typeface="Arial"/>
            </a:endParaRPr>
          </a:p>
          <a:p>
            <a:pPr marL="354965">
              <a:lnSpc>
                <a:spcPts val="2400"/>
              </a:lnSpc>
            </a:pPr>
            <a:r>
              <a:rPr sz="2100" i="1" spc="-85" dirty="0">
                <a:latin typeface="Comic Sans MS" panose="030F0702030302020204" pitchFamily="66" charset="0"/>
                <a:cs typeface="Arial"/>
              </a:rPr>
              <a:t>analysts </a:t>
            </a:r>
            <a:r>
              <a:rPr sz="2000" spc="-185" dirty="0">
                <a:latin typeface="Prestige Elite Std" panose="02060509020206020304" pitchFamily="49" charset="0"/>
                <a:cs typeface="Arial Black"/>
              </a:rPr>
              <a:t>to </a:t>
            </a:r>
            <a:r>
              <a:rPr sz="2000" spc="-190" dirty="0" smtClean="0">
                <a:latin typeface="Prestige Elite Std" panose="02060509020206020304" pitchFamily="49" charset="0"/>
                <a:cs typeface="Arial Black"/>
              </a:rPr>
              <a:t>develop </a:t>
            </a:r>
            <a:r>
              <a:rPr sz="2000" spc="-195" dirty="0">
                <a:latin typeface="Prestige Elite Std" panose="02060509020206020304" pitchFamily="49" charset="0"/>
                <a:cs typeface="Arial Black"/>
              </a:rPr>
              <a:t>information</a:t>
            </a:r>
            <a:r>
              <a:rPr sz="2000" spc="95" dirty="0">
                <a:latin typeface="Prestige Elite Std" panose="02060509020206020304" pitchFamily="49" charset="0"/>
                <a:cs typeface="Arial Black"/>
              </a:rPr>
              <a:t> </a:t>
            </a:r>
            <a:r>
              <a:rPr sz="2000" spc="-305" dirty="0" smtClean="0">
                <a:latin typeface="Prestige Elite Std" panose="02060509020206020304" pitchFamily="49" charset="0"/>
                <a:cs typeface="Arial Black"/>
              </a:rPr>
              <a:t>systems</a:t>
            </a:r>
            <a:endParaRPr lang="en-US" sz="2000" spc="-305" dirty="0" smtClean="0">
              <a:latin typeface="Prestige Elite Std" panose="02060509020206020304" pitchFamily="49" charset="0"/>
              <a:cs typeface="Arial Black"/>
            </a:endParaRPr>
          </a:p>
          <a:p>
            <a:pPr marL="354965">
              <a:lnSpc>
                <a:spcPts val="2400"/>
              </a:lnSpc>
            </a:pPr>
            <a:endParaRPr sz="2000" dirty="0">
              <a:latin typeface="Arial Black"/>
              <a:cs typeface="Arial Black"/>
            </a:endParaRPr>
          </a:p>
          <a:p>
            <a:pPr marL="355600" marR="203200" indent="-342900">
              <a:lnSpc>
                <a:spcPts val="2400"/>
              </a:lnSpc>
              <a:spcBef>
                <a:spcPts val="1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54" dirty="0">
                <a:latin typeface="Prestige Elite Std" panose="02060509020206020304" pitchFamily="49" charset="0"/>
                <a:cs typeface="Arial Black"/>
              </a:rPr>
              <a:t>Used </a:t>
            </a:r>
            <a:r>
              <a:rPr sz="2000" spc="-185" dirty="0">
                <a:latin typeface="Prestige Elite Std" panose="02060509020206020304" pitchFamily="49" charset="0"/>
                <a:cs typeface="Arial Black"/>
              </a:rPr>
              <a:t>to </a:t>
            </a:r>
            <a:r>
              <a:rPr sz="2100" i="1" spc="5" dirty="0">
                <a:latin typeface="Comic Sans MS" panose="030F0702030302020204" pitchFamily="66" charset="0"/>
                <a:cs typeface="Arial"/>
              </a:rPr>
              <a:t>support</a:t>
            </a:r>
            <a:r>
              <a:rPr sz="2100" i="1" spc="5" dirty="0">
                <a:latin typeface="Arial"/>
                <a:cs typeface="Arial"/>
              </a:rPr>
              <a:t> </a:t>
            </a:r>
            <a:r>
              <a:rPr sz="2000" spc="-150" dirty="0">
                <a:latin typeface="Prestige Elite Std" panose="02060509020206020304" pitchFamily="49" charset="0"/>
                <a:cs typeface="Arial Black"/>
              </a:rPr>
              <a:t>or</a:t>
            </a:r>
            <a:r>
              <a:rPr sz="2000" spc="-150" dirty="0">
                <a:latin typeface="Arial Black"/>
                <a:cs typeface="Arial Black"/>
              </a:rPr>
              <a:t> </a:t>
            </a:r>
            <a:r>
              <a:rPr sz="2100" i="1" spc="-15" dirty="0">
                <a:latin typeface="Comic Sans MS" panose="030F0702030302020204" pitchFamily="66" charset="0"/>
                <a:cs typeface="Arial"/>
              </a:rPr>
              <a:t>automate</a:t>
            </a:r>
            <a:r>
              <a:rPr sz="2100" i="1" spc="-15" dirty="0">
                <a:latin typeface="Arial"/>
                <a:cs typeface="Arial"/>
              </a:rPr>
              <a:t> </a:t>
            </a:r>
            <a:r>
              <a:rPr sz="2000" spc="-270" dirty="0">
                <a:latin typeface="Prestige Elite Std" panose="02060509020206020304" pitchFamily="49" charset="0"/>
                <a:cs typeface="Arial Black"/>
              </a:rPr>
              <a:t>activities  </a:t>
            </a:r>
            <a:r>
              <a:rPr sz="2000" spc="-175" dirty="0">
                <a:latin typeface="Prestige Elite Std" panose="02060509020206020304" pitchFamily="49" charset="0"/>
                <a:cs typeface="Arial Black"/>
              </a:rPr>
              <a:t>throughout </a:t>
            </a:r>
            <a:r>
              <a:rPr sz="2000" spc="-220" dirty="0">
                <a:latin typeface="Prestige Elite Std" panose="02060509020206020304" pitchFamily="49" charset="0"/>
                <a:cs typeface="Arial Black"/>
              </a:rPr>
              <a:t>the </a:t>
            </a:r>
            <a:r>
              <a:rPr sz="2000" spc="-305" dirty="0">
                <a:latin typeface="Prestige Elite Std" panose="02060509020206020304" pitchFamily="49" charset="0"/>
                <a:cs typeface="Arial Black"/>
              </a:rPr>
              <a:t>systems </a:t>
            </a:r>
            <a:r>
              <a:rPr sz="2000" spc="-204" dirty="0">
                <a:latin typeface="Prestige Elite Std" panose="02060509020206020304" pitchFamily="49" charset="0"/>
                <a:cs typeface="Arial Black"/>
              </a:rPr>
              <a:t>development </a:t>
            </a:r>
            <a:r>
              <a:rPr sz="2000" spc="-220" dirty="0">
                <a:latin typeface="Prestige Elite Std" panose="02060509020206020304" pitchFamily="49" charset="0"/>
                <a:cs typeface="Arial Black"/>
              </a:rPr>
              <a:t>life  </a:t>
            </a:r>
            <a:r>
              <a:rPr sz="2000" spc="-295" dirty="0">
                <a:latin typeface="Prestige Elite Std" panose="02060509020206020304" pitchFamily="49" charset="0"/>
                <a:cs typeface="Arial Black"/>
              </a:rPr>
              <a:t>cycle</a:t>
            </a:r>
            <a:r>
              <a:rPr sz="2000" spc="-95" dirty="0">
                <a:latin typeface="Prestige Elite Std" panose="02060509020206020304" pitchFamily="49" charset="0"/>
                <a:cs typeface="Arial Black"/>
              </a:rPr>
              <a:t> </a:t>
            </a:r>
            <a:r>
              <a:rPr sz="2000" spc="-245" dirty="0">
                <a:latin typeface="Prestige Elite Std" panose="02060509020206020304" pitchFamily="49" charset="0"/>
                <a:cs typeface="Arial Black"/>
              </a:rPr>
              <a:t>(SDLC</a:t>
            </a:r>
            <a:r>
              <a:rPr sz="2000" spc="-245" dirty="0" smtClean="0">
                <a:latin typeface="Prestige Elite Std" panose="02060509020206020304" pitchFamily="49" charset="0"/>
                <a:cs typeface="Arial Black"/>
              </a:rPr>
              <a:t>)</a:t>
            </a:r>
            <a:endParaRPr lang="en-US" sz="2000" spc="-245" dirty="0" smtClean="0">
              <a:latin typeface="Prestige Elite Std" panose="02060509020206020304" pitchFamily="49" charset="0"/>
              <a:cs typeface="Arial Black"/>
            </a:endParaRPr>
          </a:p>
          <a:p>
            <a:pPr marL="355600" marR="203200" indent="-342900">
              <a:lnSpc>
                <a:spcPts val="2400"/>
              </a:lnSpc>
              <a:spcBef>
                <a:spcPts val="1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sz="2000" dirty="0">
              <a:latin typeface="Arial Black"/>
              <a:cs typeface="Arial Black"/>
            </a:endParaRPr>
          </a:p>
          <a:p>
            <a:pPr marL="355600" indent="-342900">
              <a:lnSpc>
                <a:spcPts val="228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75" dirty="0">
                <a:latin typeface="Prestige Elite Std" panose="02060509020206020304" pitchFamily="49" charset="0"/>
                <a:cs typeface="Arial" panose="020B0604020202020204" pitchFamily="34" charset="0"/>
              </a:rPr>
              <a:t>Increase</a:t>
            </a:r>
            <a:r>
              <a:rPr sz="2000" spc="-114" dirty="0">
                <a:latin typeface="Arial Black"/>
                <a:cs typeface="Arial Black"/>
              </a:rPr>
              <a:t> </a:t>
            </a:r>
            <a:r>
              <a:rPr sz="2100" i="1" spc="-5" dirty="0" smtClean="0">
                <a:latin typeface="Comic Sans MS" panose="030F0702030302020204" pitchFamily="66" charset="0"/>
                <a:cs typeface="Arial"/>
              </a:rPr>
              <a:t>productivity</a:t>
            </a:r>
            <a:endParaRPr lang="en-US" sz="2100" i="1" spc="-5" dirty="0" smtClean="0">
              <a:latin typeface="Comic Sans MS" panose="030F0702030302020204" pitchFamily="66" charset="0"/>
              <a:cs typeface="Arial"/>
            </a:endParaRPr>
          </a:p>
          <a:p>
            <a:pPr marL="355600" indent="-342900">
              <a:lnSpc>
                <a:spcPts val="228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endParaRPr sz="2100" dirty="0">
              <a:latin typeface="Arial"/>
              <a:cs typeface="Arial"/>
            </a:endParaRPr>
          </a:p>
          <a:p>
            <a:pPr marL="355600" indent="-342900">
              <a:lnSpc>
                <a:spcPts val="246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210" dirty="0">
                <a:latin typeface="Prestige Elite Std" panose="02060509020206020304" pitchFamily="49" charset="0"/>
                <a:cs typeface="Arial" panose="020B0604020202020204" pitchFamily="34" charset="0"/>
              </a:rPr>
              <a:t>Improve </a:t>
            </a:r>
            <a:r>
              <a:rPr sz="2000" spc="-215" dirty="0">
                <a:latin typeface="Prestige Elite Std" panose="02060509020206020304" pitchFamily="49" charset="0"/>
                <a:cs typeface="Arial" panose="020B0604020202020204" pitchFamily="34" charset="0"/>
              </a:rPr>
              <a:t>overall </a:t>
            </a:r>
            <a:r>
              <a:rPr sz="2100" i="1" spc="-20" dirty="0">
                <a:latin typeface="Comic Sans MS" panose="030F0702030302020204" pitchFamily="66" charset="0"/>
                <a:cs typeface="Arial"/>
              </a:rPr>
              <a:t>quality</a:t>
            </a:r>
            <a:r>
              <a:rPr sz="2100" i="1" spc="-20" dirty="0">
                <a:latin typeface="Arial"/>
                <a:cs typeface="Arial"/>
              </a:rPr>
              <a:t> </a:t>
            </a:r>
            <a:r>
              <a:rPr sz="2000" spc="-185" dirty="0">
                <a:latin typeface="Prestige Elite Std" panose="02060509020206020304" pitchFamily="49" charset="0"/>
                <a:cs typeface="Arial" panose="020B0604020202020204" pitchFamily="34" charset="0"/>
              </a:rPr>
              <a:t>of</a:t>
            </a:r>
            <a:r>
              <a:rPr sz="2000" spc="100" dirty="0">
                <a:latin typeface="Prestige Elite Std" panose="02060509020206020304" pitchFamily="49" charset="0"/>
                <a:cs typeface="Arial" panose="020B0604020202020204" pitchFamily="34" charset="0"/>
              </a:rPr>
              <a:t> </a:t>
            </a:r>
            <a:r>
              <a:rPr sz="2000" spc="-305" dirty="0">
                <a:latin typeface="Prestige Elite Std" panose="02060509020206020304" pitchFamily="49" charset="0"/>
                <a:cs typeface="Arial" panose="020B0604020202020204" pitchFamily="34" charset="0"/>
              </a:rPr>
              <a:t>systems</a:t>
            </a:r>
            <a:endParaRPr sz="2000" dirty="0">
              <a:latin typeface="Prestige Elite Std" panose="02060509020206020304" pitchFamily="49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09800" y="361950"/>
            <a:ext cx="5029200" cy="914400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95605">
              <a:lnSpc>
                <a:spcPct val="100000"/>
              </a:lnSpc>
              <a:spcBef>
                <a:spcPts val="105"/>
              </a:spcBef>
            </a:pPr>
            <a:endParaRPr lang="en-US" b="1" spc="-195" dirty="0" smtClean="0">
              <a:solidFill>
                <a:srgbClr val="FF0000"/>
              </a:solidFill>
              <a:latin typeface="Verdana"/>
              <a:cs typeface="Verdana"/>
            </a:endParaRPr>
          </a:p>
          <a:p>
            <a:pPr marL="395605">
              <a:lnSpc>
                <a:spcPct val="100000"/>
              </a:lnSpc>
              <a:spcBef>
                <a:spcPts val="105"/>
              </a:spcBef>
            </a:pPr>
            <a:endParaRPr lang="en-US" b="1" spc="-195" dirty="0">
              <a:solidFill>
                <a:srgbClr val="FF0000"/>
              </a:solidFill>
              <a:latin typeface="Verdana"/>
              <a:cs typeface="Verdana"/>
            </a:endParaRPr>
          </a:p>
          <a:p>
            <a:pPr marL="395605">
              <a:lnSpc>
                <a:spcPct val="100000"/>
              </a:lnSpc>
              <a:spcBef>
                <a:spcPts val="105"/>
              </a:spcBef>
            </a:pPr>
            <a:r>
              <a:rPr lang="en-US" b="1" spc="-195" dirty="0" smtClean="0">
                <a:solidFill>
                  <a:srgbClr val="FF0000"/>
                </a:solidFill>
                <a:latin typeface="Verdana"/>
                <a:cs typeface="Verdana"/>
              </a:rPr>
              <a:t>C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/>
                <a:cs typeface="Verdana"/>
              </a:rPr>
              <a:t>omputer-</a:t>
            </a:r>
            <a:r>
              <a:rPr lang="en-US" b="1" spc="-195" dirty="0" smtClean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/>
                <a:cs typeface="Verdana"/>
              </a:rPr>
              <a:t>ided </a:t>
            </a:r>
            <a:r>
              <a:rPr lang="en-US" b="1" spc="-220" dirty="0">
                <a:solidFill>
                  <a:srgbClr val="FF0000"/>
                </a:solidFill>
                <a:latin typeface="Verdana"/>
                <a:cs typeface="Verdana"/>
              </a:rPr>
              <a:t>S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/>
                <a:cs typeface="Verdana"/>
              </a:rPr>
              <a:t>oftware </a:t>
            </a:r>
            <a:r>
              <a:rPr lang="en-US" b="1" spc="-200" dirty="0">
                <a:solidFill>
                  <a:srgbClr val="FF0000"/>
                </a:solidFill>
                <a:latin typeface="Verdana"/>
                <a:cs typeface="Verdana"/>
              </a:rPr>
              <a:t>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/>
                <a:cs typeface="Verdana"/>
              </a:rPr>
              <a:t>ngineering</a:t>
            </a:r>
            <a:endParaRPr lang="en-US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US" sz="3600" dirty="0">
              <a:latin typeface="Verdana"/>
              <a:cs typeface="Verdana"/>
            </a:endParaRPr>
          </a:p>
          <a:p>
            <a:pPr algn="ctr"/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4653448"/>
            <a:ext cx="7216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en.wikipedia.org/wiki/Computer-aided_software_engineering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20750" cy="830580"/>
            <a:chOff x="0" y="0"/>
            <a:chExt cx="920750" cy="8305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6305" cy="830580"/>
            </a:xfrm>
            <a:custGeom>
              <a:avLst/>
              <a:gdLst/>
              <a:ahLst/>
              <a:cxnLst/>
              <a:rect l="l" t="t" r="r" b="b"/>
              <a:pathLst>
                <a:path w="916305" h="830580">
                  <a:moveTo>
                    <a:pt x="915999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48886" y="829304"/>
                  </a:lnTo>
                  <a:lnTo>
                    <a:pt x="97109" y="825518"/>
                  </a:lnTo>
                  <a:lnTo>
                    <a:pt x="144603" y="819287"/>
                  </a:lnTo>
                  <a:lnTo>
                    <a:pt x="191305" y="810674"/>
                  </a:lnTo>
                  <a:lnTo>
                    <a:pt x="237152" y="799742"/>
                  </a:lnTo>
                  <a:lnTo>
                    <a:pt x="282080" y="786555"/>
                  </a:lnTo>
                  <a:lnTo>
                    <a:pt x="326025" y="771177"/>
                  </a:lnTo>
                  <a:lnTo>
                    <a:pt x="368923" y="753671"/>
                  </a:lnTo>
                  <a:lnTo>
                    <a:pt x="410712" y="734100"/>
                  </a:lnTo>
                  <a:lnTo>
                    <a:pt x="451327" y="712530"/>
                  </a:lnTo>
                  <a:lnTo>
                    <a:pt x="490705" y="689022"/>
                  </a:lnTo>
                  <a:lnTo>
                    <a:pt x="528782" y="663641"/>
                  </a:lnTo>
                  <a:lnTo>
                    <a:pt x="565495" y="636451"/>
                  </a:lnTo>
                  <a:lnTo>
                    <a:pt x="600780" y="607514"/>
                  </a:lnTo>
                  <a:lnTo>
                    <a:pt x="634573" y="576895"/>
                  </a:lnTo>
                  <a:lnTo>
                    <a:pt x="666811" y="544657"/>
                  </a:lnTo>
                  <a:lnTo>
                    <a:pt x="697430" y="510864"/>
                  </a:lnTo>
                  <a:lnTo>
                    <a:pt x="726367" y="475579"/>
                  </a:lnTo>
                  <a:lnTo>
                    <a:pt x="753557" y="438866"/>
                  </a:lnTo>
                  <a:lnTo>
                    <a:pt x="778938" y="400789"/>
                  </a:lnTo>
                  <a:lnTo>
                    <a:pt x="802446" y="361411"/>
                  </a:lnTo>
                  <a:lnTo>
                    <a:pt x="824016" y="320796"/>
                  </a:lnTo>
                  <a:lnTo>
                    <a:pt x="843587" y="279007"/>
                  </a:lnTo>
                  <a:lnTo>
                    <a:pt x="861093" y="236109"/>
                  </a:lnTo>
                  <a:lnTo>
                    <a:pt x="876471" y="192164"/>
                  </a:lnTo>
                  <a:lnTo>
                    <a:pt x="889658" y="147236"/>
                  </a:lnTo>
                  <a:lnTo>
                    <a:pt x="900590" y="101389"/>
                  </a:lnTo>
                  <a:lnTo>
                    <a:pt x="909203" y="54687"/>
                  </a:lnTo>
                  <a:lnTo>
                    <a:pt x="915434" y="7193"/>
                  </a:lnTo>
                  <a:lnTo>
                    <a:pt x="915999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6136" y="236220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60" h="594360">
                  <a:moveTo>
                    <a:pt x="297180" y="0"/>
                  </a:moveTo>
                  <a:lnTo>
                    <a:pt x="248977" y="3890"/>
                  </a:lnTo>
                  <a:lnTo>
                    <a:pt x="203250" y="15154"/>
                  </a:lnTo>
                  <a:lnTo>
                    <a:pt x="160611" y="33179"/>
                  </a:lnTo>
                  <a:lnTo>
                    <a:pt x="121671" y="57351"/>
                  </a:lnTo>
                  <a:lnTo>
                    <a:pt x="87044" y="87058"/>
                  </a:lnTo>
                  <a:lnTo>
                    <a:pt x="57340" y="121688"/>
                  </a:lnTo>
                  <a:lnTo>
                    <a:pt x="33171" y="160628"/>
                  </a:lnTo>
                  <a:lnTo>
                    <a:pt x="15150" y="203265"/>
                  </a:lnTo>
                  <a:lnTo>
                    <a:pt x="3889" y="248986"/>
                  </a:lnTo>
                  <a:lnTo>
                    <a:pt x="0" y="297179"/>
                  </a:lnTo>
                  <a:lnTo>
                    <a:pt x="3889" y="345373"/>
                  </a:lnTo>
                  <a:lnTo>
                    <a:pt x="15150" y="391094"/>
                  </a:lnTo>
                  <a:lnTo>
                    <a:pt x="33171" y="433731"/>
                  </a:lnTo>
                  <a:lnTo>
                    <a:pt x="57340" y="472671"/>
                  </a:lnTo>
                  <a:lnTo>
                    <a:pt x="87044" y="507301"/>
                  </a:lnTo>
                  <a:lnTo>
                    <a:pt x="121671" y="537008"/>
                  </a:lnTo>
                  <a:lnTo>
                    <a:pt x="160611" y="561180"/>
                  </a:lnTo>
                  <a:lnTo>
                    <a:pt x="203250" y="579205"/>
                  </a:lnTo>
                  <a:lnTo>
                    <a:pt x="248977" y="590469"/>
                  </a:lnTo>
                  <a:lnTo>
                    <a:pt x="297180" y="594359"/>
                  </a:lnTo>
                  <a:lnTo>
                    <a:pt x="345382" y="590469"/>
                  </a:lnTo>
                  <a:lnTo>
                    <a:pt x="391109" y="579205"/>
                  </a:lnTo>
                  <a:lnTo>
                    <a:pt x="433748" y="561180"/>
                  </a:lnTo>
                  <a:lnTo>
                    <a:pt x="472688" y="537008"/>
                  </a:lnTo>
                  <a:lnTo>
                    <a:pt x="507315" y="507301"/>
                  </a:lnTo>
                  <a:lnTo>
                    <a:pt x="537019" y="472671"/>
                  </a:lnTo>
                  <a:lnTo>
                    <a:pt x="561188" y="433731"/>
                  </a:lnTo>
                  <a:lnTo>
                    <a:pt x="579209" y="391094"/>
                  </a:lnTo>
                  <a:lnTo>
                    <a:pt x="590470" y="345373"/>
                  </a:lnTo>
                  <a:lnTo>
                    <a:pt x="594360" y="297179"/>
                  </a:lnTo>
                  <a:lnTo>
                    <a:pt x="590470" y="248986"/>
                  </a:lnTo>
                  <a:lnTo>
                    <a:pt x="579209" y="203265"/>
                  </a:lnTo>
                  <a:lnTo>
                    <a:pt x="561188" y="160628"/>
                  </a:lnTo>
                  <a:lnTo>
                    <a:pt x="537019" y="121688"/>
                  </a:lnTo>
                  <a:lnTo>
                    <a:pt x="507315" y="87058"/>
                  </a:lnTo>
                  <a:lnTo>
                    <a:pt x="472688" y="57351"/>
                  </a:lnTo>
                  <a:lnTo>
                    <a:pt x="433748" y="33179"/>
                  </a:lnTo>
                  <a:lnTo>
                    <a:pt x="391109" y="15154"/>
                  </a:lnTo>
                  <a:lnTo>
                    <a:pt x="345382" y="389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4158" y="346913"/>
            <a:ext cx="2142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90" dirty="0">
                <a:solidFill>
                  <a:srgbClr val="404040"/>
                </a:solidFill>
              </a:rPr>
              <a:t>CASE</a:t>
            </a:r>
            <a:r>
              <a:rPr sz="2400" spc="-220" dirty="0">
                <a:solidFill>
                  <a:srgbClr val="404040"/>
                </a:solidFill>
              </a:rPr>
              <a:t> </a:t>
            </a:r>
            <a:r>
              <a:rPr sz="2400" spc="-245" dirty="0">
                <a:solidFill>
                  <a:srgbClr val="404040"/>
                </a:solidFill>
              </a:rPr>
              <a:t>Supports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946403" y="902208"/>
            <a:ext cx="192024" cy="193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52855" y="246888"/>
            <a:ext cx="352425" cy="584200"/>
            <a:chOff x="752855" y="246888"/>
            <a:chExt cx="352425" cy="584200"/>
          </a:xfrm>
        </p:grpSpPr>
        <p:sp>
          <p:nvSpPr>
            <p:cNvPr id="8" name="object 8"/>
            <p:cNvSpPr/>
            <p:nvPr/>
          </p:nvSpPr>
          <p:spPr>
            <a:xfrm>
              <a:off x="911351" y="246888"/>
              <a:ext cx="193547" cy="193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2855" y="541020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4" h="289559">
                  <a:moveTo>
                    <a:pt x="127253" y="0"/>
                  </a:moveTo>
                  <a:lnTo>
                    <a:pt x="87031" y="7376"/>
                  </a:lnTo>
                  <a:lnTo>
                    <a:pt x="52098" y="27919"/>
                  </a:lnTo>
                  <a:lnTo>
                    <a:pt x="24552" y="59253"/>
                  </a:lnTo>
                  <a:lnTo>
                    <a:pt x="6487" y="98999"/>
                  </a:lnTo>
                  <a:lnTo>
                    <a:pt x="0" y="144779"/>
                  </a:lnTo>
                  <a:lnTo>
                    <a:pt x="6487" y="190560"/>
                  </a:lnTo>
                  <a:lnTo>
                    <a:pt x="24552" y="230306"/>
                  </a:lnTo>
                  <a:lnTo>
                    <a:pt x="52098" y="261640"/>
                  </a:lnTo>
                  <a:lnTo>
                    <a:pt x="87031" y="282183"/>
                  </a:lnTo>
                  <a:lnTo>
                    <a:pt x="127253" y="289559"/>
                  </a:lnTo>
                  <a:lnTo>
                    <a:pt x="167476" y="282183"/>
                  </a:lnTo>
                  <a:lnTo>
                    <a:pt x="202409" y="261640"/>
                  </a:lnTo>
                  <a:lnTo>
                    <a:pt x="229955" y="230306"/>
                  </a:lnTo>
                  <a:lnTo>
                    <a:pt x="248020" y="190560"/>
                  </a:lnTo>
                  <a:lnTo>
                    <a:pt x="254507" y="144779"/>
                  </a:lnTo>
                  <a:lnTo>
                    <a:pt x="248020" y="98999"/>
                  </a:lnTo>
                  <a:lnTo>
                    <a:pt x="229955" y="59253"/>
                  </a:lnTo>
                  <a:lnTo>
                    <a:pt x="202409" y="27919"/>
                  </a:lnTo>
                  <a:lnTo>
                    <a:pt x="167476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443227" y="902208"/>
            <a:ext cx="6451092" cy="41056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1104900" cy="830580"/>
            <a:chOff x="0" y="0"/>
            <a:chExt cx="1104900" cy="830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6305" cy="830580"/>
            </a:xfrm>
            <a:custGeom>
              <a:avLst/>
              <a:gdLst/>
              <a:ahLst/>
              <a:cxnLst/>
              <a:rect l="l" t="t" r="r" b="b"/>
              <a:pathLst>
                <a:path w="916305" h="830580">
                  <a:moveTo>
                    <a:pt x="915999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48886" y="829304"/>
                  </a:lnTo>
                  <a:lnTo>
                    <a:pt x="97109" y="825518"/>
                  </a:lnTo>
                  <a:lnTo>
                    <a:pt x="144603" y="819287"/>
                  </a:lnTo>
                  <a:lnTo>
                    <a:pt x="191305" y="810674"/>
                  </a:lnTo>
                  <a:lnTo>
                    <a:pt x="237152" y="799742"/>
                  </a:lnTo>
                  <a:lnTo>
                    <a:pt x="282080" y="786555"/>
                  </a:lnTo>
                  <a:lnTo>
                    <a:pt x="326025" y="771177"/>
                  </a:lnTo>
                  <a:lnTo>
                    <a:pt x="368923" y="753671"/>
                  </a:lnTo>
                  <a:lnTo>
                    <a:pt x="410712" y="734100"/>
                  </a:lnTo>
                  <a:lnTo>
                    <a:pt x="451327" y="712530"/>
                  </a:lnTo>
                  <a:lnTo>
                    <a:pt x="490705" y="689022"/>
                  </a:lnTo>
                  <a:lnTo>
                    <a:pt x="528782" y="663641"/>
                  </a:lnTo>
                  <a:lnTo>
                    <a:pt x="565495" y="636451"/>
                  </a:lnTo>
                  <a:lnTo>
                    <a:pt x="600780" y="607514"/>
                  </a:lnTo>
                  <a:lnTo>
                    <a:pt x="634573" y="576895"/>
                  </a:lnTo>
                  <a:lnTo>
                    <a:pt x="666811" y="544657"/>
                  </a:lnTo>
                  <a:lnTo>
                    <a:pt x="697430" y="510864"/>
                  </a:lnTo>
                  <a:lnTo>
                    <a:pt x="726367" y="475579"/>
                  </a:lnTo>
                  <a:lnTo>
                    <a:pt x="753557" y="438866"/>
                  </a:lnTo>
                  <a:lnTo>
                    <a:pt x="778938" y="400789"/>
                  </a:lnTo>
                  <a:lnTo>
                    <a:pt x="802446" y="361411"/>
                  </a:lnTo>
                  <a:lnTo>
                    <a:pt x="824016" y="320796"/>
                  </a:lnTo>
                  <a:lnTo>
                    <a:pt x="843587" y="279007"/>
                  </a:lnTo>
                  <a:lnTo>
                    <a:pt x="861093" y="236109"/>
                  </a:lnTo>
                  <a:lnTo>
                    <a:pt x="876471" y="192164"/>
                  </a:lnTo>
                  <a:lnTo>
                    <a:pt x="889658" y="147236"/>
                  </a:lnTo>
                  <a:lnTo>
                    <a:pt x="900590" y="101389"/>
                  </a:lnTo>
                  <a:lnTo>
                    <a:pt x="909203" y="54687"/>
                  </a:lnTo>
                  <a:lnTo>
                    <a:pt x="915434" y="7193"/>
                  </a:lnTo>
                  <a:lnTo>
                    <a:pt x="915999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6136" y="236220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60" h="594360">
                  <a:moveTo>
                    <a:pt x="297180" y="0"/>
                  </a:moveTo>
                  <a:lnTo>
                    <a:pt x="248977" y="3890"/>
                  </a:lnTo>
                  <a:lnTo>
                    <a:pt x="203250" y="15154"/>
                  </a:lnTo>
                  <a:lnTo>
                    <a:pt x="160611" y="33179"/>
                  </a:lnTo>
                  <a:lnTo>
                    <a:pt x="121671" y="57351"/>
                  </a:lnTo>
                  <a:lnTo>
                    <a:pt x="87044" y="87058"/>
                  </a:lnTo>
                  <a:lnTo>
                    <a:pt x="57340" y="121688"/>
                  </a:lnTo>
                  <a:lnTo>
                    <a:pt x="33171" y="160628"/>
                  </a:lnTo>
                  <a:lnTo>
                    <a:pt x="15150" y="203265"/>
                  </a:lnTo>
                  <a:lnTo>
                    <a:pt x="3889" y="248986"/>
                  </a:lnTo>
                  <a:lnTo>
                    <a:pt x="0" y="297179"/>
                  </a:lnTo>
                  <a:lnTo>
                    <a:pt x="3889" y="345373"/>
                  </a:lnTo>
                  <a:lnTo>
                    <a:pt x="15150" y="391094"/>
                  </a:lnTo>
                  <a:lnTo>
                    <a:pt x="33171" y="433731"/>
                  </a:lnTo>
                  <a:lnTo>
                    <a:pt x="57340" y="472671"/>
                  </a:lnTo>
                  <a:lnTo>
                    <a:pt x="87044" y="507301"/>
                  </a:lnTo>
                  <a:lnTo>
                    <a:pt x="121671" y="537008"/>
                  </a:lnTo>
                  <a:lnTo>
                    <a:pt x="160611" y="561180"/>
                  </a:lnTo>
                  <a:lnTo>
                    <a:pt x="203250" y="579205"/>
                  </a:lnTo>
                  <a:lnTo>
                    <a:pt x="248977" y="590469"/>
                  </a:lnTo>
                  <a:lnTo>
                    <a:pt x="297180" y="594359"/>
                  </a:lnTo>
                  <a:lnTo>
                    <a:pt x="345382" y="590469"/>
                  </a:lnTo>
                  <a:lnTo>
                    <a:pt x="391109" y="579205"/>
                  </a:lnTo>
                  <a:lnTo>
                    <a:pt x="433748" y="561180"/>
                  </a:lnTo>
                  <a:lnTo>
                    <a:pt x="472688" y="537008"/>
                  </a:lnTo>
                  <a:lnTo>
                    <a:pt x="507315" y="507301"/>
                  </a:lnTo>
                  <a:lnTo>
                    <a:pt x="537019" y="472671"/>
                  </a:lnTo>
                  <a:lnTo>
                    <a:pt x="561188" y="433731"/>
                  </a:lnTo>
                  <a:lnTo>
                    <a:pt x="579209" y="391094"/>
                  </a:lnTo>
                  <a:lnTo>
                    <a:pt x="590470" y="345373"/>
                  </a:lnTo>
                  <a:lnTo>
                    <a:pt x="594360" y="297179"/>
                  </a:lnTo>
                  <a:lnTo>
                    <a:pt x="590470" y="248986"/>
                  </a:lnTo>
                  <a:lnTo>
                    <a:pt x="579209" y="203265"/>
                  </a:lnTo>
                  <a:lnTo>
                    <a:pt x="561188" y="160628"/>
                  </a:lnTo>
                  <a:lnTo>
                    <a:pt x="537019" y="121688"/>
                  </a:lnTo>
                  <a:lnTo>
                    <a:pt x="507315" y="87058"/>
                  </a:lnTo>
                  <a:lnTo>
                    <a:pt x="472688" y="57351"/>
                  </a:lnTo>
                  <a:lnTo>
                    <a:pt x="433748" y="33179"/>
                  </a:lnTo>
                  <a:lnTo>
                    <a:pt x="391109" y="15154"/>
                  </a:lnTo>
                  <a:lnTo>
                    <a:pt x="345382" y="389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1352" y="246888"/>
              <a:ext cx="193547" cy="193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2855" y="54101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4" h="289559">
                  <a:moveTo>
                    <a:pt x="127253" y="0"/>
                  </a:moveTo>
                  <a:lnTo>
                    <a:pt x="87031" y="7376"/>
                  </a:lnTo>
                  <a:lnTo>
                    <a:pt x="52098" y="27919"/>
                  </a:lnTo>
                  <a:lnTo>
                    <a:pt x="24552" y="59253"/>
                  </a:lnTo>
                  <a:lnTo>
                    <a:pt x="6487" y="98999"/>
                  </a:lnTo>
                  <a:lnTo>
                    <a:pt x="0" y="144779"/>
                  </a:lnTo>
                  <a:lnTo>
                    <a:pt x="6487" y="190560"/>
                  </a:lnTo>
                  <a:lnTo>
                    <a:pt x="24552" y="230306"/>
                  </a:lnTo>
                  <a:lnTo>
                    <a:pt x="52098" y="261640"/>
                  </a:lnTo>
                  <a:lnTo>
                    <a:pt x="87031" y="282183"/>
                  </a:lnTo>
                  <a:lnTo>
                    <a:pt x="127253" y="289559"/>
                  </a:lnTo>
                  <a:lnTo>
                    <a:pt x="167476" y="282183"/>
                  </a:lnTo>
                  <a:lnTo>
                    <a:pt x="202409" y="261640"/>
                  </a:lnTo>
                  <a:lnTo>
                    <a:pt x="229955" y="230306"/>
                  </a:lnTo>
                  <a:lnTo>
                    <a:pt x="248020" y="190560"/>
                  </a:lnTo>
                  <a:lnTo>
                    <a:pt x="254507" y="144779"/>
                  </a:lnTo>
                  <a:lnTo>
                    <a:pt x="248020" y="98999"/>
                  </a:lnTo>
                  <a:lnTo>
                    <a:pt x="229955" y="59253"/>
                  </a:lnTo>
                  <a:lnTo>
                    <a:pt x="202409" y="27919"/>
                  </a:lnTo>
                  <a:lnTo>
                    <a:pt x="167476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62227" y="202438"/>
            <a:ext cx="2752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250" dirty="0">
                <a:solidFill>
                  <a:srgbClr val="404040"/>
                </a:solidFill>
              </a:rPr>
              <a:t>Categories </a:t>
            </a:r>
            <a:r>
              <a:rPr sz="2400" spc="-140" dirty="0">
                <a:solidFill>
                  <a:srgbClr val="404040"/>
                </a:solidFill>
              </a:rPr>
              <a:t>of </a:t>
            </a:r>
            <a:r>
              <a:rPr sz="2400" spc="-290" dirty="0">
                <a:solidFill>
                  <a:srgbClr val="404040"/>
                </a:solidFill>
              </a:rPr>
              <a:t>CASE  </a:t>
            </a:r>
            <a:r>
              <a:rPr sz="2400" spc="-250" dirty="0">
                <a:solidFill>
                  <a:srgbClr val="404040"/>
                </a:solidFill>
              </a:rPr>
              <a:t>Products</a:t>
            </a:r>
            <a:endParaRPr sz="2400" dirty="0"/>
          </a:p>
        </p:txBody>
      </p:sp>
      <p:sp>
        <p:nvSpPr>
          <p:cNvPr id="9" name="object 9"/>
          <p:cNvSpPr/>
          <p:nvPr/>
        </p:nvSpPr>
        <p:spPr>
          <a:xfrm>
            <a:off x="946403" y="902208"/>
            <a:ext cx="192024" cy="1935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920496" y="1292351"/>
            <a:ext cx="8147304" cy="1827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tx1"/>
                </a:solidFill>
                <a:latin typeface="Century Gothic" panose="020B0502020202020204" pitchFamily="34" charset="0"/>
                <a:cs typeface="Verdana"/>
              </a:rPr>
              <a:t>Reverse </a:t>
            </a: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Verdana"/>
              </a:rPr>
              <a:t>engineering: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dirty="0" smtClean="0">
              <a:solidFill>
                <a:schemeClr val="tx1"/>
              </a:solidFill>
              <a:latin typeface="Century Gothic" panose="020B0502020202020204" pitchFamily="34" charset="0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  <a:cs typeface="Verdana"/>
              </a:rPr>
              <a:t>an artificial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Verdana"/>
              </a:rPr>
              <a:t>object                              reveal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  <a:cs typeface="Verdana"/>
              </a:rPr>
              <a:t>designs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Verdana"/>
              </a:rPr>
              <a:t>, architecture,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Verdana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  <a:cs typeface="Verdana"/>
              </a:rPr>
              <a:t>ode, extract 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Verdana"/>
              </a:rPr>
              <a:t>knowledge from the object.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dirty="0">
              <a:solidFill>
                <a:schemeClr val="tx1"/>
              </a:solidFill>
              <a:latin typeface="Bookman Old Style" panose="02050604050505020204" pitchFamily="18" charset="0"/>
              <a:cs typeface="Verdana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492443" y="2266153"/>
            <a:ext cx="1486648" cy="1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92443" y="1949327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  <a:cs typeface="Verdana"/>
              </a:rPr>
              <a:t>deconstructed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Text" panose="02000505000000020004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37999" y="3252563"/>
            <a:ext cx="8147304" cy="18272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 smtClean="0">
                <a:solidFill>
                  <a:schemeClr val="tx1"/>
                </a:solidFill>
                <a:latin typeface="Century Gothic" panose="020B0502020202020204" pitchFamily="34" charset="0"/>
                <a:cs typeface="Verdana"/>
              </a:rPr>
              <a:t>Reengineering:</a:t>
            </a:r>
            <a:endParaRPr lang="en-US" dirty="0">
              <a:solidFill>
                <a:schemeClr val="tx1"/>
              </a:solidFill>
              <a:latin typeface="Century Gothic" panose="020B0502020202020204" pitchFamily="34" charset="0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endParaRPr lang="en-US" dirty="0" smtClean="0">
              <a:solidFill>
                <a:schemeClr val="tx1"/>
              </a:solidFill>
              <a:latin typeface="Century Gothic" panose="020B0502020202020204" pitchFamily="34" charset="0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Verdana"/>
              </a:rPr>
              <a:t>redesigning jobs, careers, </a:t>
            </a: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  <a:cs typeface="Verdana"/>
              </a:rPr>
              <a:t>processes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  <a:tab pos="355600" algn="l"/>
              </a:tabLst>
            </a:pPr>
            <a:r>
              <a:rPr lang="en-US" dirty="0" smtClean="0">
                <a:solidFill>
                  <a:schemeClr val="tx1"/>
                </a:solidFill>
                <a:latin typeface="Bookman Old Style" panose="02050604050505020204" pitchFamily="18" charset="0"/>
                <a:cs typeface="Verdana"/>
              </a:rPr>
              <a:t> 				enhance quality, service, speed</a:t>
            </a:r>
            <a:r>
              <a:rPr lang="en-US" dirty="0">
                <a:solidFill>
                  <a:schemeClr val="tx1"/>
                </a:solidFill>
                <a:latin typeface="Bookman Old Style" panose="02050604050505020204" pitchFamily="18" charset="0"/>
                <a:cs typeface="Verdana"/>
              </a:rPr>
              <a:t>.</a:t>
            </a:r>
          </a:p>
        </p:txBody>
      </p:sp>
      <p:sp>
        <p:nvSpPr>
          <p:cNvPr id="19" name="Notched Right Arrow 18"/>
          <p:cNvSpPr/>
          <p:nvPr/>
        </p:nvSpPr>
        <p:spPr>
          <a:xfrm>
            <a:off x="1079374" y="4556785"/>
            <a:ext cx="685800" cy="225933"/>
          </a:xfrm>
          <a:prstGeom prst="notchedRightArrow">
            <a:avLst>
              <a:gd name="adj1" fmla="val 56197"/>
              <a:gd name="adj2" fmla="val 50000"/>
            </a:avLst>
          </a:prstGeom>
          <a:solidFill>
            <a:srgbClr val="00206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8600" y="5059896"/>
            <a:ext cx="98474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searchsoftwarequality.techtarget.com/definition/reverse-engineering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en.wikipedia.org/wiki/Reverse_engineering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vietnambiz.vn/tai-kien-thiet-reengineering-la-gi-dac-trung-va-lien-he-20191012022307932.htm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1580" y="1543811"/>
            <a:ext cx="1841500" cy="1839595"/>
            <a:chOff x="1211580" y="1543811"/>
            <a:chExt cx="1841500" cy="1839595"/>
          </a:xfrm>
        </p:grpSpPr>
        <p:sp>
          <p:nvSpPr>
            <p:cNvPr id="3" name="object 3"/>
            <p:cNvSpPr/>
            <p:nvPr/>
          </p:nvSpPr>
          <p:spPr>
            <a:xfrm>
              <a:off x="1211580" y="1543811"/>
              <a:ext cx="1841500" cy="1839595"/>
            </a:xfrm>
            <a:custGeom>
              <a:avLst/>
              <a:gdLst/>
              <a:ahLst/>
              <a:cxnLst/>
              <a:rect l="l" t="t" r="r" b="b"/>
              <a:pathLst>
                <a:path w="1841500" h="1839595">
                  <a:moveTo>
                    <a:pt x="920495" y="0"/>
                  </a:moveTo>
                  <a:lnTo>
                    <a:pt x="871608" y="1274"/>
                  </a:lnTo>
                  <a:lnTo>
                    <a:pt x="823386" y="5056"/>
                  </a:lnTo>
                  <a:lnTo>
                    <a:pt x="775892" y="11282"/>
                  </a:lnTo>
                  <a:lnTo>
                    <a:pt x="729190" y="19887"/>
                  </a:lnTo>
                  <a:lnTo>
                    <a:pt x="683343" y="30809"/>
                  </a:lnTo>
                  <a:lnTo>
                    <a:pt x="638415" y="43984"/>
                  </a:lnTo>
                  <a:lnTo>
                    <a:pt x="594470" y="59349"/>
                  </a:lnTo>
                  <a:lnTo>
                    <a:pt x="551572" y="76839"/>
                  </a:lnTo>
                  <a:lnTo>
                    <a:pt x="509783" y="96392"/>
                  </a:lnTo>
                  <a:lnTo>
                    <a:pt x="469168" y="117943"/>
                  </a:lnTo>
                  <a:lnTo>
                    <a:pt x="429790" y="141430"/>
                  </a:lnTo>
                  <a:lnTo>
                    <a:pt x="391713" y="166789"/>
                  </a:lnTo>
                  <a:lnTo>
                    <a:pt x="355000" y="193955"/>
                  </a:lnTo>
                  <a:lnTo>
                    <a:pt x="319715" y="222867"/>
                  </a:lnTo>
                  <a:lnTo>
                    <a:pt x="285922" y="253460"/>
                  </a:lnTo>
                  <a:lnTo>
                    <a:pt x="253684" y="285670"/>
                  </a:lnTo>
                  <a:lnTo>
                    <a:pt x="223065" y="319434"/>
                  </a:lnTo>
                  <a:lnTo>
                    <a:pt x="194128" y="354689"/>
                  </a:lnTo>
                  <a:lnTo>
                    <a:pt x="166938" y="391371"/>
                  </a:lnTo>
                  <a:lnTo>
                    <a:pt x="141557" y="429416"/>
                  </a:lnTo>
                  <a:lnTo>
                    <a:pt x="118049" y="468762"/>
                  </a:lnTo>
                  <a:lnTo>
                    <a:pt x="96479" y="509344"/>
                  </a:lnTo>
                  <a:lnTo>
                    <a:pt x="76908" y="551098"/>
                  </a:lnTo>
                  <a:lnTo>
                    <a:pt x="59402" y="593962"/>
                  </a:lnTo>
                  <a:lnTo>
                    <a:pt x="44024" y="637872"/>
                  </a:lnTo>
                  <a:lnTo>
                    <a:pt x="30837" y="682764"/>
                  </a:lnTo>
                  <a:lnTo>
                    <a:pt x="19905" y="728574"/>
                  </a:lnTo>
                  <a:lnTo>
                    <a:pt x="11292" y="775240"/>
                  </a:lnTo>
                  <a:lnTo>
                    <a:pt x="5061" y="822698"/>
                  </a:lnTo>
                  <a:lnTo>
                    <a:pt x="1275" y="870883"/>
                  </a:lnTo>
                  <a:lnTo>
                    <a:pt x="0" y="919733"/>
                  </a:lnTo>
                  <a:lnTo>
                    <a:pt x="1275" y="968584"/>
                  </a:lnTo>
                  <a:lnTo>
                    <a:pt x="5061" y="1016769"/>
                  </a:lnTo>
                  <a:lnTo>
                    <a:pt x="11292" y="1064227"/>
                  </a:lnTo>
                  <a:lnTo>
                    <a:pt x="19905" y="1110893"/>
                  </a:lnTo>
                  <a:lnTo>
                    <a:pt x="30837" y="1156703"/>
                  </a:lnTo>
                  <a:lnTo>
                    <a:pt x="44024" y="1201595"/>
                  </a:lnTo>
                  <a:lnTo>
                    <a:pt x="59402" y="1245505"/>
                  </a:lnTo>
                  <a:lnTo>
                    <a:pt x="76908" y="1288369"/>
                  </a:lnTo>
                  <a:lnTo>
                    <a:pt x="96479" y="1330123"/>
                  </a:lnTo>
                  <a:lnTo>
                    <a:pt x="118049" y="1370705"/>
                  </a:lnTo>
                  <a:lnTo>
                    <a:pt x="141557" y="1410051"/>
                  </a:lnTo>
                  <a:lnTo>
                    <a:pt x="166938" y="1448096"/>
                  </a:lnTo>
                  <a:lnTo>
                    <a:pt x="194128" y="1484778"/>
                  </a:lnTo>
                  <a:lnTo>
                    <a:pt x="223065" y="1520033"/>
                  </a:lnTo>
                  <a:lnTo>
                    <a:pt x="253684" y="1553797"/>
                  </a:lnTo>
                  <a:lnTo>
                    <a:pt x="285922" y="1586007"/>
                  </a:lnTo>
                  <a:lnTo>
                    <a:pt x="319715" y="1616600"/>
                  </a:lnTo>
                  <a:lnTo>
                    <a:pt x="355000" y="1645512"/>
                  </a:lnTo>
                  <a:lnTo>
                    <a:pt x="391713" y="1672678"/>
                  </a:lnTo>
                  <a:lnTo>
                    <a:pt x="429790" y="1698037"/>
                  </a:lnTo>
                  <a:lnTo>
                    <a:pt x="469168" y="1721524"/>
                  </a:lnTo>
                  <a:lnTo>
                    <a:pt x="509783" y="1743075"/>
                  </a:lnTo>
                  <a:lnTo>
                    <a:pt x="551572" y="1762628"/>
                  </a:lnTo>
                  <a:lnTo>
                    <a:pt x="594470" y="1780118"/>
                  </a:lnTo>
                  <a:lnTo>
                    <a:pt x="638415" y="1795483"/>
                  </a:lnTo>
                  <a:lnTo>
                    <a:pt x="683343" y="1808658"/>
                  </a:lnTo>
                  <a:lnTo>
                    <a:pt x="729190" y="1819580"/>
                  </a:lnTo>
                  <a:lnTo>
                    <a:pt x="775892" y="1828185"/>
                  </a:lnTo>
                  <a:lnTo>
                    <a:pt x="823386" y="1834411"/>
                  </a:lnTo>
                  <a:lnTo>
                    <a:pt x="871608" y="1838193"/>
                  </a:lnTo>
                  <a:lnTo>
                    <a:pt x="920495" y="1839468"/>
                  </a:lnTo>
                  <a:lnTo>
                    <a:pt x="969383" y="1838193"/>
                  </a:lnTo>
                  <a:lnTo>
                    <a:pt x="1017605" y="1834411"/>
                  </a:lnTo>
                  <a:lnTo>
                    <a:pt x="1065099" y="1828185"/>
                  </a:lnTo>
                  <a:lnTo>
                    <a:pt x="1111801" y="1819580"/>
                  </a:lnTo>
                  <a:lnTo>
                    <a:pt x="1157648" y="1808658"/>
                  </a:lnTo>
                  <a:lnTo>
                    <a:pt x="1202576" y="1795483"/>
                  </a:lnTo>
                  <a:lnTo>
                    <a:pt x="1246521" y="1780118"/>
                  </a:lnTo>
                  <a:lnTo>
                    <a:pt x="1289419" y="1762628"/>
                  </a:lnTo>
                  <a:lnTo>
                    <a:pt x="1331208" y="1743075"/>
                  </a:lnTo>
                  <a:lnTo>
                    <a:pt x="1371823" y="1721524"/>
                  </a:lnTo>
                  <a:lnTo>
                    <a:pt x="1411201" y="1698037"/>
                  </a:lnTo>
                  <a:lnTo>
                    <a:pt x="1449278" y="1672678"/>
                  </a:lnTo>
                  <a:lnTo>
                    <a:pt x="1485991" y="1645512"/>
                  </a:lnTo>
                  <a:lnTo>
                    <a:pt x="1521276" y="1616600"/>
                  </a:lnTo>
                  <a:lnTo>
                    <a:pt x="1555069" y="1586007"/>
                  </a:lnTo>
                  <a:lnTo>
                    <a:pt x="1587307" y="1553797"/>
                  </a:lnTo>
                  <a:lnTo>
                    <a:pt x="1617926" y="1520033"/>
                  </a:lnTo>
                  <a:lnTo>
                    <a:pt x="1646863" y="1484778"/>
                  </a:lnTo>
                  <a:lnTo>
                    <a:pt x="1674053" y="1448096"/>
                  </a:lnTo>
                  <a:lnTo>
                    <a:pt x="1699434" y="1410051"/>
                  </a:lnTo>
                  <a:lnTo>
                    <a:pt x="1722942" y="1370705"/>
                  </a:lnTo>
                  <a:lnTo>
                    <a:pt x="1744512" y="1330123"/>
                  </a:lnTo>
                  <a:lnTo>
                    <a:pt x="1764083" y="1288369"/>
                  </a:lnTo>
                  <a:lnTo>
                    <a:pt x="1781589" y="1245505"/>
                  </a:lnTo>
                  <a:lnTo>
                    <a:pt x="1796967" y="1201595"/>
                  </a:lnTo>
                  <a:lnTo>
                    <a:pt x="1810154" y="1156703"/>
                  </a:lnTo>
                  <a:lnTo>
                    <a:pt x="1821086" y="1110893"/>
                  </a:lnTo>
                  <a:lnTo>
                    <a:pt x="1829699" y="1064227"/>
                  </a:lnTo>
                  <a:lnTo>
                    <a:pt x="1835930" y="1016769"/>
                  </a:lnTo>
                  <a:lnTo>
                    <a:pt x="1839716" y="968584"/>
                  </a:lnTo>
                  <a:lnTo>
                    <a:pt x="1840992" y="919733"/>
                  </a:lnTo>
                  <a:lnTo>
                    <a:pt x="1839716" y="870883"/>
                  </a:lnTo>
                  <a:lnTo>
                    <a:pt x="1835930" y="822698"/>
                  </a:lnTo>
                  <a:lnTo>
                    <a:pt x="1829699" y="775240"/>
                  </a:lnTo>
                  <a:lnTo>
                    <a:pt x="1821086" y="728574"/>
                  </a:lnTo>
                  <a:lnTo>
                    <a:pt x="1810154" y="682764"/>
                  </a:lnTo>
                  <a:lnTo>
                    <a:pt x="1796967" y="637872"/>
                  </a:lnTo>
                  <a:lnTo>
                    <a:pt x="1781589" y="593962"/>
                  </a:lnTo>
                  <a:lnTo>
                    <a:pt x="1764083" y="551098"/>
                  </a:lnTo>
                  <a:lnTo>
                    <a:pt x="1744512" y="509344"/>
                  </a:lnTo>
                  <a:lnTo>
                    <a:pt x="1722942" y="468762"/>
                  </a:lnTo>
                  <a:lnTo>
                    <a:pt x="1699434" y="429416"/>
                  </a:lnTo>
                  <a:lnTo>
                    <a:pt x="1674053" y="391371"/>
                  </a:lnTo>
                  <a:lnTo>
                    <a:pt x="1646863" y="354689"/>
                  </a:lnTo>
                  <a:lnTo>
                    <a:pt x="1617926" y="319434"/>
                  </a:lnTo>
                  <a:lnTo>
                    <a:pt x="1587307" y="285670"/>
                  </a:lnTo>
                  <a:lnTo>
                    <a:pt x="1555069" y="253460"/>
                  </a:lnTo>
                  <a:lnTo>
                    <a:pt x="1521276" y="222867"/>
                  </a:lnTo>
                  <a:lnTo>
                    <a:pt x="1485991" y="193955"/>
                  </a:lnTo>
                  <a:lnTo>
                    <a:pt x="1449278" y="166789"/>
                  </a:lnTo>
                  <a:lnTo>
                    <a:pt x="1411201" y="141430"/>
                  </a:lnTo>
                  <a:lnTo>
                    <a:pt x="1371823" y="117943"/>
                  </a:lnTo>
                  <a:lnTo>
                    <a:pt x="1331208" y="96392"/>
                  </a:lnTo>
                  <a:lnTo>
                    <a:pt x="1289419" y="76839"/>
                  </a:lnTo>
                  <a:lnTo>
                    <a:pt x="1246521" y="59349"/>
                  </a:lnTo>
                  <a:lnTo>
                    <a:pt x="1202576" y="43984"/>
                  </a:lnTo>
                  <a:lnTo>
                    <a:pt x="1157648" y="30809"/>
                  </a:lnTo>
                  <a:lnTo>
                    <a:pt x="1111801" y="19887"/>
                  </a:lnTo>
                  <a:lnTo>
                    <a:pt x="1065099" y="11282"/>
                  </a:lnTo>
                  <a:lnTo>
                    <a:pt x="1017605" y="5056"/>
                  </a:lnTo>
                  <a:lnTo>
                    <a:pt x="969383" y="1274"/>
                  </a:lnTo>
                  <a:lnTo>
                    <a:pt x="920495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56688" y="2788919"/>
              <a:ext cx="596265" cy="594360"/>
            </a:xfrm>
            <a:custGeom>
              <a:avLst/>
              <a:gdLst/>
              <a:ahLst/>
              <a:cxnLst/>
              <a:rect l="l" t="t" r="r" b="b"/>
              <a:pathLst>
                <a:path w="596264" h="594360">
                  <a:moveTo>
                    <a:pt x="297942" y="0"/>
                  </a:moveTo>
                  <a:lnTo>
                    <a:pt x="249603" y="3890"/>
                  </a:lnTo>
                  <a:lnTo>
                    <a:pt x="203752" y="15154"/>
                  </a:lnTo>
                  <a:lnTo>
                    <a:pt x="161001" y="33179"/>
                  </a:lnTo>
                  <a:lnTo>
                    <a:pt x="121962" y="57351"/>
                  </a:lnTo>
                  <a:lnTo>
                    <a:pt x="87249" y="87058"/>
                  </a:lnTo>
                  <a:lnTo>
                    <a:pt x="57473" y="121688"/>
                  </a:lnTo>
                  <a:lnTo>
                    <a:pt x="33247" y="160628"/>
                  </a:lnTo>
                  <a:lnTo>
                    <a:pt x="15185" y="203265"/>
                  </a:lnTo>
                  <a:lnTo>
                    <a:pt x="3898" y="248986"/>
                  </a:lnTo>
                  <a:lnTo>
                    <a:pt x="0" y="297180"/>
                  </a:lnTo>
                  <a:lnTo>
                    <a:pt x="3898" y="345373"/>
                  </a:lnTo>
                  <a:lnTo>
                    <a:pt x="15185" y="391094"/>
                  </a:lnTo>
                  <a:lnTo>
                    <a:pt x="33247" y="433731"/>
                  </a:lnTo>
                  <a:lnTo>
                    <a:pt x="57473" y="472671"/>
                  </a:lnTo>
                  <a:lnTo>
                    <a:pt x="87248" y="507301"/>
                  </a:lnTo>
                  <a:lnTo>
                    <a:pt x="121962" y="537008"/>
                  </a:lnTo>
                  <a:lnTo>
                    <a:pt x="161001" y="561180"/>
                  </a:lnTo>
                  <a:lnTo>
                    <a:pt x="203752" y="579205"/>
                  </a:lnTo>
                  <a:lnTo>
                    <a:pt x="249603" y="590469"/>
                  </a:lnTo>
                  <a:lnTo>
                    <a:pt x="297942" y="594360"/>
                  </a:lnTo>
                  <a:lnTo>
                    <a:pt x="346280" y="590469"/>
                  </a:lnTo>
                  <a:lnTo>
                    <a:pt x="392131" y="579205"/>
                  </a:lnTo>
                  <a:lnTo>
                    <a:pt x="434882" y="561180"/>
                  </a:lnTo>
                  <a:lnTo>
                    <a:pt x="473921" y="537008"/>
                  </a:lnTo>
                  <a:lnTo>
                    <a:pt x="508635" y="507301"/>
                  </a:lnTo>
                  <a:lnTo>
                    <a:pt x="538410" y="472671"/>
                  </a:lnTo>
                  <a:lnTo>
                    <a:pt x="562636" y="433731"/>
                  </a:lnTo>
                  <a:lnTo>
                    <a:pt x="580698" y="391094"/>
                  </a:lnTo>
                  <a:lnTo>
                    <a:pt x="591985" y="345373"/>
                  </a:lnTo>
                  <a:lnTo>
                    <a:pt x="595884" y="297180"/>
                  </a:lnTo>
                  <a:lnTo>
                    <a:pt x="591985" y="248986"/>
                  </a:lnTo>
                  <a:lnTo>
                    <a:pt x="580698" y="203265"/>
                  </a:lnTo>
                  <a:lnTo>
                    <a:pt x="562636" y="160628"/>
                  </a:lnTo>
                  <a:lnTo>
                    <a:pt x="538410" y="121688"/>
                  </a:lnTo>
                  <a:lnTo>
                    <a:pt x="508635" y="87058"/>
                  </a:lnTo>
                  <a:lnTo>
                    <a:pt x="473921" y="57351"/>
                  </a:lnTo>
                  <a:lnTo>
                    <a:pt x="434882" y="33179"/>
                  </a:lnTo>
                  <a:lnTo>
                    <a:pt x="392131" y="15154"/>
                  </a:lnTo>
                  <a:lnTo>
                    <a:pt x="346280" y="3890"/>
                  </a:lnTo>
                  <a:lnTo>
                    <a:pt x="297942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7631" y="2104643"/>
              <a:ext cx="902207" cy="5135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21991" y="2104643"/>
              <a:ext cx="431292" cy="5135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59457" y="2161413"/>
            <a:ext cx="743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1442" y="2216247"/>
            <a:ext cx="3609340" cy="95410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b="1" spc="-200" dirty="0">
                <a:latin typeface="Sitka Text" panose="02000505000000020004" pitchFamily="2" charset="0"/>
                <a:cs typeface="Verdana"/>
              </a:rPr>
              <a:t>The </a:t>
            </a:r>
            <a:r>
              <a:rPr sz="2800" b="1" spc="-225" dirty="0">
                <a:latin typeface="Sitka Text" panose="02000505000000020004" pitchFamily="2" charset="0"/>
                <a:cs typeface="Verdana"/>
              </a:rPr>
              <a:t>Use </a:t>
            </a:r>
            <a:r>
              <a:rPr sz="2800" b="1" spc="-105" dirty="0">
                <a:latin typeface="Sitka Text" panose="02000505000000020004" pitchFamily="2" charset="0"/>
                <a:cs typeface="Verdana"/>
              </a:rPr>
              <a:t>of </a:t>
            </a:r>
            <a:r>
              <a:rPr sz="2800" b="1" spc="-215" dirty="0">
                <a:latin typeface="Sitka Text" panose="02000505000000020004" pitchFamily="2" charset="0"/>
                <a:cs typeface="Verdana"/>
              </a:rPr>
              <a:t>CASE </a:t>
            </a:r>
            <a:r>
              <a:rPr sz="2800" b="1" spc="-155" dirty="0">
                <a:latin typeface="Sitka Text" panose="02000505000000020004" pitchFamily="2" charset="0"/>
                <a:cs typeface="Verdana"/>
              </a:rPr>
              <a:t>in</a:t>
            </a:r>
            <a:r>
              <a:rPr sz="2800" b="1" spc="90" dirty="0">
                <a:latin typeface="Sitka Text" panose="02000505000000020004" pitchFamily="2" charset="0"/>
                <a:cs typeface="Verdana"/>
              </a:rPr>
              <a:t> </a:t>
            </a:r>
            <a:r>
              <a:rPr sz="2800" b="1" spc="-180" dirty="0" smtClean="0">
                <a:latin typeface="Sitka Text" panose="02000505000000020004" pitchFamily="2" charset="0"/>
                <a:cs typeface="Verdana"/>
              </a:rPr>
              <a:t>Organizations</a:t>
            </a:r>
            <a:endParaRPr sz="2800" dirty="0">
              <a:latin typeface="Sitka Text" panose="02000505000000020004" pitchFamily="2" charset="0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52572" y="3448811"/>
            <a:ext cx="192023" cy="19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2859023" y="2791967"/>
            <a:ext cx="352425" cy="584200"/>
            <a:chOff x="2859023" y="2791967"/>
            <a:chExt cx="352425" cy="584200"/>
          </a:xfrm>
        </p:grpSpPr>
        <p:sp>
          <p:nvSpPr>
            <p:cNvPr id="11" name="object 11"/>
            <p:cNvSpPr/>
            <p:nvPr/>
          </p:nvSpPr>
          <p:spPr>
            <a:xfrm>
              <a:off x="3017519" y="2791967"/>
              <a:ext cx="193548" cy="1935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59023" y="308609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5" h="289560">
                  <a:moveTo>
                    <a:pt x="127253" y="0"/>
                  </a:moveTo>
                  <a:lnTo>
                    <a:pt x="87050" y="7376"/>
                  </a:lnTo>
                  <a:lnTo>
                    <a:pt x="52120" y="27919"/>
                  </a:lnTo>
                  <a:lnTo>
                    <a:pt x="24566" y="59253"/>
                  </a:lnTo>
                  <a:lnTo>
                    <a:pt x="6492" y="98999"/>
                  </a:lnTo>
                  <a:lnTo>
                    <a:pt x="0" y="144780"/>
                  </a:lnTo>
                  <a:lnTo>
                    <a:pt x="6492" y="190560"/>
                  </a:lnTo>
                  <a:lnTo>
                    <a:pt x="24566" y="230306"/>
                  </a:lnTo>
                  <a:lnTo>
                    <a:pt x="52120" y="261640"/>
                  </a:lnTo>
                  <a:lnTo>
                    <a:pt x="87050" y="282183"/>
                  </a:lnTo>
                  <a:lnTo>
                    <a:pt x="127253" y="289560"/>
                  </a:lnTo>
                  <a:lnTo>
                    <a:pt x="167457" y="282183"/>
                  </a:lnTo>
                  <a:lnTo>
                    <a:pt x="202387" y="261640"/>
                  </a:lnTo>
                  <a:lnTo>
                    <a:pt x="229941" y="230306"/>
                  </a:lnTo>
                  <a:lnTo>
                    <a:pt x="248015" y="190560"/>
                  </a:lnTo>
                  <a:lnTo>
                    <a:pt x="254507" y="144780"/>
                  </a:lnTo>
                  <a:lnTo>
                    <a:pt x="248015" y="98999"/>
                  </a:lnTo>
                  <a:lnTo>
                    <a:pt x="229941" y="59253"/>
                  </a:lnTo>
                  <a:lnTo>
                    <a:pt x="202387" y="27919"/>
                  </a:lnTo>
                  <a:lnTo>
                    <a:pt x="167457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000" y="590550"/>
            <a:ext cx="7924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</a:rPr>
              <a:t>Improve quality of systems </a:t>
            </a:r>
            <a:r>
              <a:rPr lang="en-US" dirty="0" smtClean="0">
                <a:latin typeface="Consolas" panose="020B0609020204030204" pitchFamily="49" charset="0"/>
              </a:rPr>
              <a:t>developed</a:t>
            </a:r>
          </a:p>
          <a:p>
            <a:pPr>
              <a:buClr>
                <a:schemeClr val="accent1">
                  <a:lumMod val="50000"/>
                </a:schemeClr>
              </a:buClr>
              <a:buSzPct val="69000"/>
            </a:pPr>
            <a:endParaRPr lang="en-US" dirty="0" smtClean="0">
              <a:latin typeface="Consolas" panose="020B0609020204030204" pitchFamily="49" charset="0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</a:rPr>
              <a:t>Increase speed of development and </a:t>
            </a:r>
            <a:r>
              <a:rPr lang="en-US" dirty="0" smtClean="0">
                <a:latin typeface="Consolas" panose="020B0609020204030204" pitchFamily="49" charset="0"/>
              </a:rPr>
              <a:t>design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r>
              <a:rPr lang="en-US" dirty="0" smtClean="0">
                <a:latin typeface="Consolas" panose="020B0609020204030204" pitchFamily="49" charset="0"/>
              </a:rPr>
              <a:t>Improve </a:t>
            </a:r>
            <a:r>
              <a:rPr lang="en-US" dirty="0">
                <a:latin typeface="Consolas" panose="020B0609020204030204" pitchFamily="49" charset="0"/>
              </a:rPr>
              <a:t>testing process through automated  checking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endParaRPr lang="en-US" dirty="0" smtClean="0">
              <a:latin typeface="Consolas" panose="020B0609020204030204" pitchFamily="49" charset="0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r>
              <a:rPr lang="en-US" dirty="0" smtClean="0">
                <a:latin typeface="Consolas" panose="020B0609020204030204" pitchFamily="49" charset="0"/>
              </a:rPr>
              <a:t>Improve quality and completeness of documentation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endParaRPr lang="en-US" dirty="0" smtClean="0">
              <a:latin typeface="Consolas" panose="020B0609020204030204" pitchFamily="49" charset="0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</a:rPr>
              <a:t>Improve project </a:t>
            </a:r>
            <a:r>
              <a:rPr lang="en-US" dirty="0" smtClean="0">
                <a:latin typeface="Consolas" panose="020B0609020204030204" pitchFamily="49" charset="0"/>
              </a:rPr>
              <a:t>management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</a:rPr>
              <a:t>Simply program maintenance </a:t>
            </a:r>
            <a:endParaRPr lang="en-US" dirty="0" smtClean="0">
              <a:latin typeface="Consolas" panose="020B0609020204030204" pitchFamily="49" charset="0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</a:rPr>
              <a:t>Promote </a:t>
            </a:r>
            <a:r>
              <a:rPr lang="en-US" dirty="0" smtClean="0">
                <a:latin typeface="Consolas" panose="020B0609020204030204" pitchFamily="49" charset="0"/>
              </a:rPr>
              <a:t>reusability</a:t>
            </a: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r>
              <a:rPr lang="en-US" dirty="0">
                <a:latin typeface="Consolas" panose="020B0609020204030204" pitchFamily="49" charset="0"/>
              </a:rPr>
              <a:t>Improve software </a:t>
            </a:r>
            <a:r>
              <a:rPr lang="en-US" dirty="0" smtClean="0">
                <a:latin typeface="Consolas" panose="020B0609020204030204" pitchFamily="49" charset="0"/>
              </a:rPr>
              <a:t>portability</a:t>
            </a: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Clr>
                <a:schemeClr val="accent1">
                  <a:lumMod val="50000"/>
                </a:schemeClr>
              </a:buClr>
              <a:buSzPct val="69000"/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2487" y="1885950"/>
            <a:ext cx="8437245" cy="2518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Majority of organizations adopt CASE to improve speed and quality of systems development projects</a:t>
            </a:r>
            <a:r>
              <a:rPr dirty="0" smtClean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085" algn="l"/>
                <a:tab pos="299720" algn="l"/>
              </a:tabLst>
            </a:pPr>
            <a:endParaRPr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r>
              <a:rPr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Widespread deployment has been slower than expected</a:t>
            </a:r>
            <a:r>
              <a:rPr dirty="0" smtClean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.</a:t>
            </a: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Several factors that inhibit widespread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deployment</a:t>
            </a: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</p:txBody>
      </p:sp>
      <p:sp>
        <p:nvSpPr>
          <p:cNvPr id="5" name="Horizontal Scroll 4"/>
          <p:cNvSpPr/>
          <p:nvPr/>
        </p:nvSpPr>
        <p:spPr>
          <a:xfrm>
            <a:off x="533400" y="106490"/>
            <a:ext cx="2113533" cy="1371600"/>
          </a:xfrm>
          <a:prstGeom prst="horizontalScroll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CASE and System Quality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238500"/>
            <a:ext cx="1905000" cy="1905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28750"/>
            <a:ext cx="6777329" cy="3354765"/>
          </a:xfrm>
        </p:spPr>
        <p:txBody>
          <a:bodyPr/>
          <a:lstStyle/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Cost</a:t>
            </a: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				</a:t>
            </a: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	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		   CASE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tools  </a:t>
            </a:r>
            <a:r>
              <a:rPr lang="en-US" dirty="0" smtClean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		one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systems analyst</a:t>
            </a: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dirty="0" smtClean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Return </a:t>
            </a: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on </a:t>
            </a: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Investment	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			Biggest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benefits of CASE come in late stages of SDLC </a:t>
            </a:r>
            <a:endParaRPr lang="en-US" sz="1400" dirty="0" smtClean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r>
              <a:rPr lang="en-US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Productivity Bottlenecks</a:t>
            </a:r>
            <a:endParaRPr lang="en-US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 Black"/>
            </a:endParaRPr>
          </a:p>
          <a:p>
            <a:pPr marL="12065">
              <a:lnSpc>
                <a:spcPct val="100000"/>
              </a:lnSpc>
              <a:spcBef>
                <a:spcPts val="5"/>
              </a:spcBef>
              <a:tabLst>
                <a:tab pos="299085" algn="l"/>
                <a:tab pos="299720" algn="l"/>
              </a:tabLst>
            </a:pP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			Difficulty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in providing tools for all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states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of SDLC</a:t>
            </a:r>
          </a:p>
          <a:p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460" y="57150"/>
            <a:ext cx="3581400" cy="20863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Oval 4"/>
          <p:cNvSpPr/>
          <p:nvPr/>
        </p:nvSpPr>
        <p:spPr>
          <a:xfrm>
            <a:off x="1018206" y="1433997"/>
            <a:ext cx="2514600" cy="5334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$</a:t>
            </a:r>
            <a:r>
              <a:rPr lang="en-US" sz="1400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5,000 - </a:t>
            </a:r>
            <a:r>
              <a:rPr lang="en-US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 Black"/>
              </a:rPr>
              <a:t>$15,000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Striped Right Arrow 8"/>
          <p:cNvSpPr/>
          <p:nvPr/>
        </p:nvSpPr>
        <p:spPr>
          <a:xfrm>
            <a:off x="3244660" y="2814906"/>
            <a:ext cx="525826" cy="291226"/>
          </a:xfrm>
          <a:prstGeom prst="stripedRight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-Down Arrow 9"/>
          <p:cNvSpPr/>
          <p:nvPr/>
        </p:nvSpPr>
        <p:spPr>
          <a:xfrm>
            <a:off x="2025460" y="2086351"/>
            <a:ext cx="304800" cy="609600"/>
          </a:xfrm>
          <a:prstGeom prst="upDownArrow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1066800" y="209550"/>
            <a:ext cx="1979930" cy="990600"/>
          </a:xfrm>
          <a:prstGeom prst="wedgeRoundRectCallout">
            <a:avLst>
              <a:gd name="adj1" fmla="val -21386"/>
              <a:gd name="adj2" fmla="val 68027"/>
              <a:gd name="adj3" fmla="val 16667"/>
            </a:avLst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omic Sans MS" panose="030F0702030302020204" pitchFamily="66" charset="0"/>
                <a:cs typeface="Arial Black"/>
              </a:rPr>
              <a:t>The Outlook for CASE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5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750"/>
            <a:ext cx="9144000" cy="3562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/>
          <p:cNvSpPr/>
          <p:nvPr/>
        </p:nvSpPr>
        <p:spPr>
          <a:xfrm>
            <a:off x="228600" y="1581150"/>
            <a:ext cx="8839200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Clr>
                <a:schemeClr val="accent4">
                  <a:lumMod val="75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  <a:cs typeface="Arial Black"/>
              </a:rPr>
              <a:t>Functionality is increasing</a:t>
            </a:r>
          </a:p>
          <a:p>
            <a:pPr marL="12065">
              <a:lnSpc>
                <a:spcPct val="100000"/>
              </a:lnSpc>
              <a:tabLst>
                <a:tab pos="140970" algn="l"/>
              </a:tabLst>
            </a:pPr>
            <a:r>
              <a:rPr lang="en-US" dirty="0">
                <a:latin typeface="MS Reference Sans Serif" panose="020B0604030504040204" pitchFamily="34" charset="0"/>
                <a:cs typeface="Arial Black"/>
              </a:rPr>
              <a:t>			 </a:t>
            </a:r>
            <a:r>
              <a:rPr lang="en-US" dirty="0" smtClean="0">
                <a:latin typeface="MS Reference Sans Serif" panose="020B0604030504040204" pitchFamily="34" charset="0"/>
                <a:cs typeface="Arial Black"/>
              </a:rPr>
              <a:t>  </a:t>
            </a:r>
            <a:r>
              <a:rPr lang="en-US" sz="1600" i="1" dirty="0" smtClean="0">
                <a:latin typeface="MS Reference Sans Serif" panose="020B0604030504040204" pitchFamily="34" charset="0"/>
                <a:cs typeface="Arial Black"/>
              </a:rPr>
              <a:t>Cost </a:t>
            </a:r>
            <a:r>
              <a:rPr lang="en-US" sz="1600" i="1" dirty="0">
                <a:latin typeface="MS Reference Sans Serif" panose="020B0604030504040204" pitchFamily="34" charset="0"/>
                <a:cs typeface="Arial Black"/>
              </a:rPr>
              <a:t>is decreasing.</a:t>
            </a:r>
          </a:p>
          <a:p>
            <a:pPr marL="12065">
              <a:lnSpc>
                <a:spcPct val="100000"/>
              </a:lnSpc>
              <a:tabLst>
                <a:tab pos="140970" algn="l"/>
              </a:tabLst>
            </a:pPr>
            <a:endParaRPr lang="en-US" dirty="0" smtClean="0">
              <a:latin typeface="MS Reference Sans Serif" panose="020B0604030504040204" pitchFamily="34" charset="0"/>
              <a:cs typeface="Arial Black"/>
            </a:endParaRPr>
          </a:p>
          <a:p>
            <a:pPr>
              <a:tabLst>
                <a:tab pos="140970" algn="l"/>
              </a:tabLst>
            </a:pPr>
            <a:endParaRPr lang="en-US" dirty="0">
              <a:latin typeface="MS Reference Sans Serif" panose="020B0604030504040204" pitchFamily="34" charset="0"/>
              <a:cs typeface="Arial Black"/>
            </a:endParaRPr>
          </a:p>
          <a:p>
            <a:pPr>
              <a:lnSpc>
                <a:spcPct val="100000"/>
              </a:lnSpc>
              <a:tabLst>
                <a:tab pos="140970" algn="l"/>
              </a:tabLst>
            </a:pPr>
            <a:endParaRPr lang="en-US" dirty="0"/>
          </a:p>
          <a:p>
            <a:pPr marL="298450" indent="-285750">
              <a:lnSpc>
                <a:spcPct val="100000"/>
              </a:lnSpc>
              <a:buClr>
                <a:schemeClr val="accent4">
                  <a:lumMod val="75000"/>
                </a:schemeClr>
              </a:buClr>
              <a:buSzPct val="60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  <a:cs typeface="Arial Black"/>
              </a:rPr>
              <a:t>Reverse Engineering 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  <a:cs typeface="Arial Black"/>
              </a:rPr>
              <a:t>Tools</a:t>
            </a:r>
          </a:p>
          <a:p>
            <a:pPr marL="12700">
              <a:lnSpc>
                <a:spcPct val="100000"/>
              </a:lnSpc>
              <a:buClr>
                <a:schemeClr val="accent4">
                  <a:lumMod val="75000"/>
                </a:schemeClr>
              </a:buClr>
              <a:buSzPct val="60000"/>
            </a:pPr>
            <a:r>
              <a:rPr lang="en-US" i="1" dirty="0" smtClean="0">
                <a:latin typeface="MS Reference Sans Serif" panose="020B0604030504040204" pitchFamily="34" charset="0"/>
                <a:cs typeface="Arial Black"/>
              </a:rPr>
              <a:t>   </a:t>
            </a:r>
            <a:r>
              <a:rPr lang="en-US" sz="1600" i="1" dirty="0" smtClean="0">
                <a:latin typeface="MS Reference Sans Serif" panose="020B0604030504040204" pitchFamily="34" charset="0"/>
                <a:cs typeface="Arial Black"/>
              </a:rPr>
              <a:t>Automated </a:t>
            </a:r>
            <a:r>
              <a:rPr lang="en-US" sz="1600" i="1" dirty="0">
                <a:latin typeface="MS Reference Sans Serif" panose="020B0604030504040204" pitchFamily="34" charset="0"/>
                <a:cs typeface="Arial Black"/>
              </a:rPr>
              <a:t>tools that </a:t>
            </a:r>
            <a:endParaRPr lang="en-US" sz="1600" i="1" dirty="0" smtClean="0">
              <a:latin typeface="MS Reference Sans Serif" panose="020B0604030504040204" pitchFamily="34" charset="0"/>
              <a:cs typeface="Arial Black"/>
            </a:endParaRPr>
          </a:p>
          <a:p>
            <a:pPr marL="12700">
              <a:lnSpc>
                <a:spcPct val="100000"/>
              </a:lnSpc>
              <a:buClr>
                <a:schemeClr val="accent4">
                  <a:lumMod val="75000"/>
                </a:schemeClr>
              </a:buClr>
              <a:buSzPct val="60000"/>
            </a:pPr>
            <a:r>
              <a:rPr lang="en-US" sz="1600" i="1" dirty="0" smtClean="0">
                <a:latin typeface="MS Reference Sans Serif" panose="020B0604030504040204" pitchFamily="34" charset="0"/>
                <a:cs typeface="Arial Black"/>
              </a:rPr>
              <a:t>read program </a:t>
            </a:r>
            <a:r>
              <a:rPr lang="en-US" sz="1600" i="1" dirty="0">
                <a:latin typeface="MS Reference Sans Serif" panose="020B0604030504040204" pitchFamily="34" charset="0"/>
                <a:cs typeface="Arial Black"/>
              </a:rPr>
              <a:t>source </a:t>
            </a:r>
            <a:endParaRPr lang="en-US" sz="1600" i="1" dirty="0" smtClean="0">
              <a:latin typeface="MS Reference Sans Serif" panose="020B0604030504040204" pitchFamily="34" charset="0"/>
              <a:cs typeface="Arial Black"/>
            </a:endParaRPr>
          </a:p>
          <a:p>
            <a:pPr marL="12700">
              <a:lnSpc>
                <a:spcPct val="100000"/>
              </a:lnSpc>
              <a:buClr>
                <a:schemeClr val="accent4">
                  <a:lumMod val="75000"/>
                </a:schemeClr>
              </a:buClr>
              <a:buSzPct val="60000"/>
            </a:pPr>
            <a:r>
              <a:rPr lang="en-US" sz="1600" i="1" dirty="0" smtClean="0">
                <a:latin typeface="MS Reference Sans Serif" panose="020B0604030504040204" pitchFamily="34" charset="0"/>
                <a:cs typeface="Arial Black"/>
              </a:rPr>
              <a:t>code </a:t>
            </a:r>
            <a:r>
              <a:rPr lang="en-US" sz="1600" i="1" dirty="0">
                <a:latin typeface="MS Reference Sans Serif" panose="020B0604030504040204" pitchFamily="34" charset="0"/>
                <a:cs typeface="Arial Black"/>
              </a:rPr>
              <a:t>as input and </a:t>
            </a:r>
            <a:endParaRPr lang="en-US" sz="1600" i="1" dirty="0" smtClean="0">
              <a:latin typeface="MS Reference Sans Serif" panose="020B0604030504040204" pitchFamily="34" charset="0"/>
              <a:cs typeface="Arial Black"/>
            </a:endParaRPr>
          </a:p>
          <a:p>
            <a:pPr marL="12700">
              <a:lnSpc>
                <a:spcPct val="100000"/>
              </a:lnSpc>
              <a:buClr>
                <a:schemeClr val="accent4">
                  <a:lumMod val="75000"/>
                </a:schemeClr>
              </a:buClr>
              <a:buSzPct val="60000"/>
            </a:pPr>
            <a:r>
              <a:rPr lang="en-US" sz="1600" i="1" dirty="0" smtClean="0">
                <a:latin typeface="MS Reference Sans Serif" panose="020B0604030504040204" pitchFamily="34" charset="0"/>
                <a:cs typeface="Arial Black"/>
              </a:rPr>
              <a:t>create graphical </a:t>
            </a:r>
            <a:r>
              <a:rPr lang="en-US" sz="1600" i="1" dirty="0">
                <a:latin typeface="MS Reference Sans Serif" panose="020B0604030504040204" pitchFamily="34" charset="0"/>
                <a:cs typeface="Arial Black"/>
              </a:rPr>
              <a:t>and </a:t>
            </a:r>
            <a:endParaRPr lang="en-US" sz="1600" i="1" dirty="0" smtClean="0">
              <a:latin typeface="MS Reference Sans Serif" panose="020B0604030504040204" pitchFamily="34" charset="0"/>
              <a:cs typeface="Arial Black"/>
            </a:endParaRPr>
          </a:p>
          <a:p>
            <a:pPr marL="12700">
              <a:lnSpc>
                <a:spcPct val="100000"/>
              </a:lnSpc>
              <a:buClr>
                <a:schemeClr val="accent4">
                  <a:lumMod val="75000"/>
                </a:schemeClr>
              </a:buClr>
              <a:buSzPct val="60000"/>
            </a:pPr>
            <a:r>
              <a:rPr lang="en-US" sz="1600" i="1" dirty="0" smtClean="0">
                <a:latin typeface="MS Reference Sans Serif" panose="020B0604030504040204" pitchFamily="34" charset="0"/>
                <a:cs typeface="Arial Black"/>
              </a:rPr>
              <a:t>textual representations </a:t>
            </a:r>
            <a:r>
              <a:rPr lang="en-US" sz="1600" i="1" dirty="0">
                <a:latin typeface="MS Reference Sans Serif" panose="020B0604030504040204" pitchFamily="34" charset="0"/>
                <a:cs typeface="Arial Black"/>
              </a:rPr>
              <a:t>of  </a:t>
            </a:r>
            <a:endParaRPr lang="en-US" sz="1600" i="1" dirty="0" smtClean="0">
              <a:latin typeface="MS Reference Sans Serif" panose="020B0604030504040204" pitchFamily="34" charset="0"/>
              <a:cs typeface="Arial Black"/>
            </a:endParaRPr>
          </a:p>
          <a:p>
            <a:pPr marL="12700">
              <a:lnSpc>
                <a:spcPct val="100000"/>
              </a:lnSpc>
              <a:buClr>
                <a:schemeClr val="accent4">
                  <a:lumMod val="75000"/>
                </a:schemeClr>
              </a:buClr>
              <a:buSzPct val="60000"/>
            </a:pPr>
            <a:r>
              <a:rPr lang="en-US" sz="1600" i="1" dirty="0" smtClean="0">
                <a:latin typeface="MS Reference Sans Serif" panose="020B0604030504040204" pitchFamily="34" charset="0"/>
                <a:cs typeface="Arial Black"/>
              </a:rPr>
              <a:t>program </a:t>
            </a:r>
            <a:r>
              <a:rPr lang="en-US" sz="1600" i="1" dirty="0">
                <a:latin typeface="MS Reference Sans Serif" panose="020B0604030504040204" pitchFamily="34" charset="0"/>
                <a:cs typeface="Arial Black"/>
              </a:rPr>
              <a:t>design-level information.</a:t>
            </a:r>
          </a:p>
          <a:p>
            <a:pPr marL="12700" marR="5080" indent="889635">
              <a:lnSpc>
                <a:spcPct val="100000"/>
              </a:lnSpc>
            </a:pPr>
            <a:endParaRPr lang="en-US" sz="1600" i="1" dirty="0">
              <a:latin typeface="MS Reference Sans Serif" panose="020B0604030504040204" pitchFamily="34" charset="0"/>
              <a:cs typeface="Arial Black"/>
            </a:endParaRPr>
          </a:p>
          <a:p>
            <a:pPr marL="12700" marR="5080" indent="889635">
              <a:lnSpc>
                <a:spcPct val="100000"/>
              </a:lnSpc>
            </a:pPr>
            <a:endParaRPr lang="en-US" sz="1600" dirty="0">
              <a:latin typeface="MS Reference Sans Serif" panose="020B0604030504040204" pitchFamily="34" charset="0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1580" y="1543811"/>
            <a:ext cx="1841500" cy="1839595"/>
            <a:chOff x="1211580" y="1543811"/>
            <a:chExt cx="1841500" cy="1839595"/>
          </a:xfrm>
        </p:grpSpPr>
        <p:sp>
          <p:nvSpPr>
            <p:cNvPr id="3" name="object 3"/>
            <p:cNvSpPr/>
            <p:nvPr/>
          </p:nvSpPr>
          <p:spPr>
            <a:xfrm>
              <a:off x="1211580" y="1543811"/>
              <a:ext cx="1841500" cy="1839595"/>
            </a:xfrm>
            <a:custGeom>
              <a:avLst/>
              <a:gdLst/>
              <a:ahLst/>
              <a:cxnLst/>
              <a:rect l="l" t="t" r="r" b="b"/>
              <a:pathLst>
                <a:path w="1841500" h="1839595">
                  <a:moveTo>
                    <a:pt x="920495" y="0"/>
                  </a:moveTo>
                  <a:lnTo>
                    <a:pt x="871608" y="1274"/>
                  </a:lnTo>
                  <a:lnTo>
                    <a:pt x="823386" y="5056"/>
                  </a:lnTo>
                  <a:lnTo>
                    <a:pt x="775892" y="11282"/>
                  </a:lnTo>
                  <a:lnTo>
                    <a:pt x="729190" y="19887"/>
                  </a:lnTo>
                  <a:lnTo>
                    <a:pt x="683343" y="30809"/>
                  </a:lnTo>
                  <a:lnTo>
                    <a:pt x="638415" y="43984"/>
                  </a:lnTo>
                  <a:lnTo>
                    <a:pt x="594470" y="59349"/>
                  </a:lnTo>
                  <a:lnTo>
                    <a:pt x="551572" y="76839"/>
                  </a:lnTo>
                  <a:lnTo>
                    <a:pt x="509783" y="96392"/>
                  </a:lnTo>
                  <a:lnTo>
                    <a:pt x="469168" y="117943"/>
                  </a:lnTo>
                  <a:lnTo>
                    <a:pt x="429790" y="141430"/>
                  </a:lnTo>
                  <a:lnTo>
                    <a:pt x="391713" y="166789"/>
                  </a:lnTo>
                  <a:lnTo>
                    <a:pt x="355000" y="193955"/>
                  </a:lnTo>
                  <a:lnTo>
                    <a:pt x="319715" y="222867"/>
                  </a:lnTo>
                  <a:lnTo>
                    <a:pt x="285922" y="253460"/>
                  </a:lnTo>
                  <a:lnTo>
                    <a:pt x="253684" y="285670"/>
                  </a:lnTo>
                  <a:lnTo>
                    <a:pt x="223065" y="319434"/>
                  </a:lnTo>
                  <a:lnTo>
                    <a:pt x="194128" y="354689"/>
                  </a:lnTo>
                  <a:lnTo>
                    <a:pt x="166938" y="391371"/>
                  </a:lnTo>
                  <a:lnTo>
                    <a:pt x="141557" y="429416"/>
                  </a:lnTo>
                  <a:lnTo>
                    <a:pt x="118049" y="468762"/>
                  </a:lnTo>
                  <a:lnTo>
                    <a:pt x="96479" y="509344"/>
                  </a:lnTo>
                  <a:lnTo>
                    <a:pt x="76908" y="551098"/>
                  </a:lnTo>
                  <a:lnTo>
                    <a:pt x="59402" y="593962"/>
                  </a:lnTo>
                  <a:lnTo>
                    <a:pt x="44024" y="637872"/>
                  </a:lnTo>
                  <a:lnTo>
                    <a:pt x="30837" y="682764"/>
                  </a:lnTo>
                  <a:lnTo>
                    <a:pt x="19905" y="728574"/>
                  </a:lnTo>
                  <a:lnTo>
                    <a:pt x="11292" y="775240"/>
                  </a:lnTo>
                  <a:lnTo>
                    <a:pt x="5061" y="822698"/>
                  </a:lnTo>
                  <a:lnTo>
                    <a:pt x="1275" y="870883"/>
                  </a:lnTo>
                  <a:lnTo>
                    <a:pt x="0" y="919733"/>
                  </a:lnTo>
                  <a:lnTo>
                    <a:pt x="1275" y="968584"/>
                  </a:lnTo>
                  <a:lnTo>
                    <a:pt x="5061" y="1016769"/>
                  </a:lnTo>
                  <a:lnTo>
                    <a:pt x="11292" y="1064227"/>
                  </a:lnTo>
                  <a:lnTo>
                    <a:pt x="19905" y="1110893"/>
                  </a:lnTo>
                  <a:lnTo>
                    <a:pt x="30837" y="1156703"/>
                  </a:lnTo>
                  <a:lnTo>
                    <a:pt x="44024" y="1201595"/>
                  </a:lnTo>
                  <a:lnTo>
                    <a:pt x="59402" y="1245505"/>
                  </a:lnTo>
                  <a:lnTo>
                    <a:pt x="76908" y="1288369"/>
                  </a:lnTo>
                  <a:lnTo>
                    <a:pt x="96479" y="1330123"/>
                  </a:lnTo>
                  <a:lnTo>
                    <a:pt x="118049" y="1370705"/>
                  </a:lnTo>
                  <a:lnTo>
                    <a:pt x="141557" y="1410051"/>
                  </a:lnTo>
                  <a:lnTo>
                    <a:pt x="166938" y="1448096"/>
                  </a:lnTo>
                  <a:lnTo>
                    <a:pt x="194128" y="1484778"/>
                  </a:lnTo>
                  <a:lnTo>
                    <a:pt x="223065" y="1520033"/>
                  </a:lnTo>
                  <a:lnTo>
                    <a:pt x="253684" y="1553797"/>
                  </a:lnTo>
                  <a:lnTo>
                    <a:pt x="285922" y="1586007"/>
                  </a:lnTo>
                  <a:lnTo>
                    <a:pt x="319715" y="1616600"/>
                  </a:lnTo>
                  <a:lnTo>
                    <a:pt x="355000" y="1645512"/>
                  </a:lnTo>
                  <a:lnTo>
                    <a:pt x="391713" y="1672678"/>
                  </a:lnTo>
                  <a:lnTo>
                    <a:pt x="429790" y="1698037"/>
                  </a:lnTo>
                  <a:lnTo>
                    <a:pt x="469168" y="1721524"/>
                  </a:lnTo>
                  <a:lnTo>
                    <a:pt x="509783" y="1743075"/>
                  </a:lnTo>
                  <a:lnTo>
                    <a:pt x="551572" y="1762628"/>
                  </a:lnTo>
                  <a:lnTo>
                    <a:pt x="594470" y="1780118"/>
                  </a:lnTo>
                  <a:lnTo>
                    <a:pt x="638415" y="1795483"/>
                  </a:lnTo>
                  <a:lnTo>
                    <a:pt x="683343" y="1808658"/>
                  </a:lnTo>
                  <a:lnTo>
                    <a:pt x="729190" y="1819580"/>
                  </a:lnTo>
                  <a:lnTo>
                    <a:pt x="775892" y="1828185"/>
                  </a:lnTo>
                  <a:lnTo>
                    <a:pt x="823386" y="1834411"/>
                  </a:lnTo>
                  <a:lnTo>
                    <a:pt x="871608" y="1838193"/>
                  </a:lnTo>
                  <a:lnTo>
                    <a:pt x="920495" y="1839468"/>
                  </a:lnTo>
                  <a:lnTo>
                    <a:pt x="969383" y="1838193"/>
                  </a:lnTo>
                  <a:lnTo>
                    <a:pt x="1017605" y="1834411"/>
                  </a:lnTo>
                  <a:lnTo>
                    <a:pt x="1065099" y="1828185"/>
                  </a:lnTo>
                  <a:lnTo>
                    <a:pt x="1111801" y="1819580"/>
                  </a:lnTo>
                  <a:lnTo>
                    <a:pt x="1157648" y="1808658"/>
                  </a:lnTo>
                  <a:lnTo>
                    <a:pt x="1202576" y="1795483"/>
                  </a:lnTo>
                  <a:lnTo>
                    <a:pt x="1246521" y="1780118"/>
                  </a:lnTo>
                  <a:lnTo>
                    <a:pt x="1289419" y="1762628"/>
                  </a:lnTo>
                  <a:lnTo>
                    <a:pt x="1331208" y="1743075"/>
                  </a:lnTo>
                  <a:lnTo>
                    <a:pt x="1371823" y="1721524"/>
                  </a:lnTo>
                  <a:lnTo>
                    <a:pt x="1411201" y="1698037"/>
                  </a:lnTo>
                  <a:lnTo>
                    <a:pt x="1449278" y="1672678"/>
                  </a:lnTo>
                  <a:lnTo>
                    <a:pt x="1485991" y="1645512"/>
                  </a:lnTo>
                  <a:lnTo>
                    <a:pt x="1521276" y="1616600"/>
                  </a:lnTo>
                  <a:lnTo>
                    <a:pt x="1555069" y="1586007"/>
                  </a:lnTo>
                  <a:lnTo>
                    <a:pt x="1587307" y="1553797"/>
                  </a:lnTo>
                  <a:lnTo>
                    <a:pt x="1617926" y="1520033"/>
                  </a:lnTo>
                  <a:lnTo>
                    <a:pt x="1646863" y="1484778"/>
                  </a:lnTo>
                  <a:lnTo>
                    <a:pt x="1674053" y="1448096"/>
                  </a:lnTo>
                  <a:lnTo>
                    <a:pt x="1699434" y="1410051"/>
                  </a:lnTo>
                  <a:lnTo>
                    <a:pt x="1722942" y="1370705"/>
                  </a:lnTo>
                  <a:lnTo>
                    <a:pt x="1744512" y="1330123"/>
                  </a:lnTo>
                  <a:lnTo>
                    <a:pt x="1764083" y="1288369"/>
                  </a:lnTo>
                  <a:lnTo>
                    <a:pt x="1781589" y="1245505"/>
                  </a:lnTo>
                  <a:lnTo>
                    <a:pt x="1796967" y="1201595"/>
                  </a:lnTo>
                  <a:lnTo>
                    <a:pt x="1810154" y="1156703"/>
                  </a:lnTo>
                  <a:lnTo>
                    <a:pt x="1821086" y="1110893"/>
                  </a:lnTo>
                  <a:lnTo>
                    <a:pt x="1829699" y="1064227"/>
                  </a:lnTo>
                  <a:lnTo>
                    <a:pt x="1835930" y="1016769"/>
                  </a:lnTo>
                  <a:lnTo>
                    <a:pt x="1839716" y="968584"/>
                  </a:lnTo>
                  <a:lnTo>
                    <a:pt x="1840992" y="919733"/>
                  </a:lnTo>
                  <a:lnTo>
                    <a:pt x="1839716" y="870883"/>
                  </a:lnTo>
                  <a:lnTo>
                    <a:pt x="1835930" y="822698"/>
                  </a:lnTo>
                  <a:lnTo>
                    <a:pt x="1829699" y="775240"/>
                  </a:lnTo>
                  <a:lnTo>
                    <a:pt x="1821086" y="728574"/>
                  </a:lnTo>
                  <a:lnTo>
                    <a:pt x="1810154" y="682764"/>
                  </a:lnTo>
                  <a:lnTo>
                    <a:pt x="1796967" y="637872"/>
                  </a:lnTo>
                  <a:lnTo>
                    <a:pt x="1781589" y="593962"/>
                  </a:lnTo>
                  <a:lnTo>
                    <a:pt x="1764083" y="551098"/>
                  </a:lnTo>
                  <a:lnTo>
                    <a:pt x="1744512" y="509344"/>
                  </a:lnTo>
                  <a:lnTo>
                    <a:pt x="1722942" y="468762"/>
                  </a:lnTo>
                  <a:lnTo>
                    <a:pt x="1699434" y="429416"/>
                  </a:lnTo>
                  <a:lnTo>
                    <a:pt x="1674053" y="391371"/>
                  </a:lnTo>
                  <a:lnTo>
                    <a:pt x="1646863" y="354689"/>
                  </a:lnTo>
                  <a:lnTo>
                    <a:pt x="1617926" y="319434"/>
                  </a:lnTo>
                  <a:lnTo>
                    <a:pt x="1587307" y="285670"/>
                  </a:lnTo>
                  <a:lnTo>
                    <a:pt x="1555069" y="253460"/>
                  </a:lnTo>
                  <a:lnTo>
                    <a:pt x="1521276" y="222867"/>
                  </a:lnTo>
                  <a:lnTo>
                    <a:pt x="1485991" y="193955"/>
                  </a:lnTo>
                  <a:lnTo>
                    <a:pt x="1449278" y="166789"/>
                  </a:lnTo>
                  <a:lnTo>
                    <a:pt x="1411201" y="141430"/>
                  </a:lnTo>
                  <a:lnTo>
                    <a:pt x="1371823" y="117943"/>
                  </a:lnTo>
                  <a:lnTo>
                    <a:pt x="1331208" y="96392"/>
                  </a:lnTo>
                  <a:lnTo>
                    <a:pt x="1289419" y="76839"/>
                  </a:lnTo>
                  <a:lnTo>
                    <a:pt x="1246521" y="59349"/>
                  </a:lnTo>
                  <a:lnTo>
                    <a:pt x="1202576" y="43984"/>
                  </a:lnTo>
                  <a:lnTo>
                    <a:pt x="1157648" y="30809"/>
                  </a:lnTo>
                  <a:lnTo>
                    <a:pt x="1111801" y="19887"/>
                  </a:lnTo>
                  <a:lnTo>
                    <a:pt x="1065099" y="11282"/>
                  </a:lnTo>
                  <a:lnTo>
                    <a:pt x="1017605" y="5056"/>
                  </a:lnTo>
                  <a:lnTo>
                    <a:pt x="969383" y="1274"/>
                  </a:lnTo>
                  <a:lnTo>
                    <a:pt x="920495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56688" y="2788919"/>
              <a:ext cx="596265" cy="594360"/>
            </a:xfrm>
            <a:custGeom>
              <a:avLst/>
              <a:gdLst/>
              <a:ahLst/>
              <a:cxnLst/>
              <a:rect l="l" t="t" r="r" b="b"/>
              <a:pathLst>
                <a:path w="596264" h="594360">
                  <a:moveTo>
                    <a:pt x="297942" y="0"/>
                  </a:moveTo>
                  <a:lnTo>
                    <a:pt x="249603" y="3890"/>
                  </a:lnTo>
                  <a:lnTo>
                    <a:pt x="203752" y="15154"/>
                  </a:lnTo>
                  <a:lnTo>
                    <a:pt x="161001" y="33179"/>
                  </a:lnTo>
                  <a:lnTo>
                    <a:pt x="121962" y="57351"/>
                  </a:lnTo>
                  <a:lnTo>
                    <a:pt x="87249" y="87058"/>
                  </a:lnTo>
                  <a:lnTo>
                    <a:pt x="57473" y="121688"/>
                  </a:lnTo>
                  <a:lnTo>
                    <a:pt x="33247" y="160628"/>
                  </a:lnTo>
                  <a:lnTo>
                    <a:pt x="15185" y="203265"/>
                  </a:lnTo>
                  <a:lnTo>
                    <a:pt x="3898" y="248986"/>
                  </a:lnTo>
                  <a:lnTo>
                    <a:pt x="0" y="297180"/>
                  </a:lnTo>
                  <a:lnTo>
                    <a:pt x="3898" y="345373"/>
                  </a:lnTo>
                  <a:lnTo>
                    <a:pt x="15185" y="391094"/>
                  </a:lnTo>
                  <a:lnTo>
                    <a:pt x="33247" y="433731"/>
                  </a:lnTo>
                  <a:lnTo>
                    <a:pt x="57473" y="472671"/>
                  </a:lnTo>
                  <a:lnTo>
                    <a:pt x="87248" y="507301"/>
                  </a:lnTo>
                  <a:lnTo>
                    <a:pt x="121962" y="537008"/>
                  </a:lnTo>
                  <a:lnTo>
                    <a:pt x="161001" y="561180"/>
                  </a:lnTo>
                  <a:lnTo>
                    <a:pt x="203752" y="579205"/>
                  </a:lnTo>
                  <a:lnTo>
                    <a:pt x="249603" y="590469"/>
                  </a:lnTo>
                  <a:lnTo>
                    <a:pt x="297942" y="594360"/>
                  </a:lnTo>
                  <a:lnTo>
                    <a:pt x="346280" y="590469"/>
                  </a:lnTo>
                  <a:lnTo>
                    <a:pt x="392131" y="579205"/>
                  </a:lnTo>
                  <a:lnTo>
                    <a:pt x="434882" y="561180"/>
                  </a:lnTo>
                  <a:lnTo>
                    <a:pt x="473921" y="537008"/>
                  </a:lnTo>
                  <a:lnTo>
                    <a:pt x="508635" y="507301"/>
                  </a:lnTo>
                  <a:lnTo>
                    <a:pt x="538410" y="472671"/>
                  </a:lnTo>
                  <a:lnTo>
                    <a:pt x="562636" y="433731"/>
                  </a:lnTo>
                  <a:lnTo>
                    <a:pt x="580698" y="391094"/>
                  </a:lnTo>
                  <a:lnTo>
                    <a:pt x="591985" y="345373"/>
                  </a:lnTo>
                  <a:lnTo>
                    <a:pt x="595884" y="297180"/>
                  </a:lnTo>
                  <a:lnTo>
                    <a:pt x="591985" y="248986"/>
                  </a:lnTo>
                  <a:lnTo>
                    <a:pt x="580698" y="203265"/>
                  </a:lnTo>
                  <a:lnTo>
                    <a:pt x="562636" y="160628"/>
                  </a:lnTo>
                  <a:lnTo>
                    <a:pt x="538410" y="121688"/>
                  </a:lnTo>
                  <a:lnTo>
                    <a:pt x="508635" y="87058"/>
                  </a:lnTo>
                  <a:lnTo>
                    <a:pt x="473921" y="57351"/>
                  </a:lnTo>
                  <a:lnTo>
                    <a:pt x="434882" y="33179"/>
                  </a:lnTo>
                  <a:lnTo>
                    <a:pt x="392131" y="15154"/>
                  </a:lnTo>
                  <a:lnTo>
                    <a:pt x="346280" y="3890"/>
                  </a:lnTo>
                  <a:lnTo>
                    <a:pt x="297942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7631" y="2104643"/>
              <a:ext cx="902207" cy="5135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21991" y="2104643"/>
              <a:ext cx="431292" cy="5135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59457" y="2161413"/>
            <a:ext cx="3086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 smtClean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2572" y="3448811"/>
            <a:ext cx="192023" cy="19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859023" y="2791967"/>
            <a:ext cx="352425" cy="584200"/>
            <a:chOff x="2859023" y="2791967"/>
            <a:chExt cx="352425" cy="584200"/>
          </a:xfrm>
        </p:grpSpPr>
        <p:sp>
          <p:nvSpPr>
            <p:cNvPr id="10" name="object 10"/>
            <p:cNvSpPr/>
            <p:nvPr/>
          </p:nvSpPr>
          <p:spPr>
            <a:xfrm>
              <a:off x="3017519" y="2791967"/>
              <a:ext cx="193548" cy="1935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59023" y="308609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5" h="289560">
                  <a:moveTo>
                    <a:pt x="127253" y="0"/>
                  </a:moveTo>
                  <a:lnTo>
                    <a:pt x="87050" y="7376"/>
                  </a:lnTo>
                  <a:lnTo>
                    <a:pt x="52120" y="27919"/>
                  </a:lnTo>
                  <a:lnTo>
                    <a:pt x="24566" y="59253"/>
                  </a:lnTo>
                  <a:lnTo>
                    <a:pt x="6492" y="98999"/>
                  </a:lnTo>
                  <a:lnTo>
                    <a:pt x="0" y="144780"/>
                  </a:lnTo>
                  <a:lnTo>
                    <a:pt x="6492" y="190560"/>
                  </a:lnTo>
                  <a:lnTo>
                    <a:pt x="24566" y="230306"/>
                  </a:lnTo>
                  <a:lnTo>
                    <a:pt x="52120" y="261640"/>
                  </a:lnTo>
                  <a:lnTo>
                    <a:pt x="87050" y="282183"/>
                  </a:lnTo>
                  <a:lnTo>
                    <a:pt x="127253" y="289560"/>
                  </a:lnTo>
                  <a:lnTo>
                    <a:pt x="167457" y="282183"/>
                  </a:lnTo>
                  <a:lnTo>
                    <a:pt x="202387" y="261640"/>
                  </a:lnTo>
                  <a:lnTo>
                    <a:pt x="229941" y="230306"/>
                  </a:lnTo>
                  <a:lnTo>
                    <a:pt x="248015" y="190560"/>
                  </a:lnTo>
                  <a:lnTo>
                    <a:pt x="254507" y="144780"/>
                  </a:lnTo>
                  <a:lnTo>
                    <a:pt x="248015" y="98999"/>
                  </a:lnTo>
                  <a:lnTo>
                    <a:pt x="229941" y="59253"/>
                  </a:lnTo>
                  <a:lnTo>
                    <a:pt x="202387" y="27919"/>
                  </a:lnTo>
                  <a:lnTo>
                    <a:pt x="167457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343400" y="2495550"/>
            <a:ext cx="3195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Sitka Text" panose="02000505000000020004" pitchFamily="2" charset="0"/>
              </a:rPr>
              <a:t>Components of CASE</a:t>
            </a:r>
            <a:endParaRPr lang="en-US" sz="2400" dirty="0">
              <a:latin typeface="Sitka Text" panose="020005050000000200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2227" y="1538986"/>
            <a:ext cx="3938270" cy="21794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275" dirty="0">
                <a:latin typeface="MV Boli" panose="02000500030200090000" pitchFamily="2" charset="0"/>
                <a:cs typeface="MV Boli" panose="02000500030200090000" pitchFamily="2" charset="0"/>
              </a:rPr>
              <a:t>Upper</a:t>
            </a:r>
            <a:r>
              <a:rPr sz="2800" b="1" spc="-245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-340" dirty="0" smtClean="0">
                <a:latin typeface="MV Boli" panose="02000500030200090000" pitchFamily="2" charset="0"/>
                <a:cs typeface="MV Boli" panose="02000500030200090000" pitchFamily="2" charset="0"/>
              </a:rPr>
              <a:t>CASE</a:t>
            </a:r>
            <a:endParaRPr lang="en-US" sz="2800" b="1" spc="-34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469900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endParaRPr sz="28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350" dirty="0">
                <a:latin typeface="MV Boli" panose="02000500030200090000" pitchFamily="2" charset="0"/>
                <a:cs typeface="MV Boli" panose="02000500030200090000" pitchFamily="2" charset="0"/>
              </a:rPr>
              <a:t>Lower</a:t>
            </a:r>
            <a:r>
              <a:rPr sz="2800" b="1" spc="-245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-340" dirty="0" smtClean="0">
                <a:latin typeface="MV Boli" panose="02000500030200090000" pitchFamily="2" charset="0"/>
                <a:cs typeface="MV Boli" panose="02000500030200090000" pitchFamily="2" charset="0"/>
              </a:rPr>
              <a:t>CASE</a:t>
            </a:r>
            <a:endParaRPr lang="en-US" sz="2800" b="1" spc="-34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endParaRPr sz="28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335" dirty="0">
                <a:latin typeface="MV Boli" panose="02000500030200090000" pitchFamily="2" charset="0"/>
                <a:cs typeface="MV Boli" panose="02000500030200090000" pitchFamily="2" charset="0"/>
              </a:rPr>
              <a:t>Cross </a:t>
            </a:r>
            <a:r>
              <a:rPr sz="2800" b="1" spc="-250" dirty="0">
                <a:latin typeface="MV Boli" panose="02000500030200090000" pitchFamily="2" charset="0"/>
                <a:cs typeface="MV Boli" panose="02000500030200090000" pitchFamily="2" charset="0"/>
              </a:rPr>
              <a:t>life-cycle</a:t>
            </a:r>
            <a:r>
              <a:rPr sz="2800" b="1" spc="-5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800" b="1" spc="-340" dirty="0">
                <a:latin typeface="MV Boli" panose="02000500030200090000" pitchFamily="2" charset="0"/>
                <a:cs typeface="MV Boli" panose="02000500030200090000" pitchFamily="2" charset="0"/>
              </a:rPr>
              <a:t>CASE</a:t>
            </a:r>
            <a:endParaRPr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104900" cy="830580"/>
            <a:chOff x="0" y="0"/>
            <a:chExt cx="1104900" cy="83058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6305" cy="830580"/>
            </a:xfrm>
            <a:custGeom>
              <a:avLst/>
              <a:gdLst/>
              <a:ahLst/>
              <a:cxnLst/>
              <a:rect l="l" t="t" r="r" b="b"/>
              <a:pathLst>
                <a:path w="916305" h="830580">
                  <a:moveTo>
                    <a:pt x="915999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48886" y="829304"/>
                  </a:lnTo>
                  <a:lnTo>
                    <a:pt x="97109" y="825518"/>
                  </a:lnTo>
                  <a:lnTo>
                    <a:pt x="144603" y="819287"/>
                  </a:lnTo>
                  <a:lnTo>
                    <a:pt x="191305" y="810674"/>
                  </a:lnTo>
                  <a:lnTo>
                    <a:pt x="237152" y="799742"/>
                  </a:lnTo>
                  <a:lnTo>
                    <a:pt x="282080" y="786555"/>
                  </a:lnTo>
                  <a:lnTo>
                    <a:pt x="326025" y="771177"/>
                  </a:lnTo>
                  <a:lnTo>
                    <a:pt x="368923" y="753671"/>
                  </a:lnTo>
                  <a:lnTo>
                    <a:pt x="410712" y="734100"/>
                  </a:lnTo>
                  <a:lnTo>
                    <a:pt x="451327" y="712530"/>
                  </a:lnTo>
                  <a:lnTo>
                    <a:pt x="490705" y="689022"/>
                  </a:lnTo>
                  <a:lnTo>
                    <a:pt x="528782" y="663641"/>
                  </a:lnTo>
                  <a:lnTo>
                    <a:pt x="565495" y="636451"/>
                  </a:lnTo>
                  <a:lnTo>
                    <a:pt x="600780" y="607514"/>
                  </a:lnTo>
                  <a:lnTo>
                    <a:pt x="634573" y="576895"/>
                  </a:lnTo>
                  <a:lnTo>
                    <a:pt x="666811" y="544657"/>
                  </a:lnTo>
                  <a:lnTo>
                    <a:pt x="697430" y="510864"/>
                  </a:lnTo>
                  <a:lnTo>
                    <a:pt x="726367" y="475579"/>
                  </a:lnTo>
                  <a:lnTo>
                    <a:pt x="753557" y="438866"/>
                  </a:lnTo>
                  <a:lnTo>
                    <a:pt x="778938" y="400789"/>
                  </a:lnTo>
                  <a:lnTo>
                    <a:pt x="802446" y="361411"/>
                  </a:lnTo>
                  <a:lnTo>
                    <a:pt x="824016" y="320796"/>
                  </a:lnTo>
                  <a:lnTo>
                    <a:pt x="843587" y="279007"/>
                  </a:lnTo>
                  <a:lnTo>
                    <a:pt x="861093" y="236109"/>
                  </a:lnTo>
                  <a:lnTo>
                    <a:pt x="876471" y="192164"/>
                  </a:lnTo>
                  <a:lnTo>
                    <a:pt x="889658" y="147236"/>
                  </a:lnTo>
                  <a:lnTo>
                    <a:pt x="900590" y="101389"/>
                  </a:lnTo>
                  <a:lnTo>
                    <a:pt x="909203" y="54687"/>
                  </a:lnTo>
                  <a:lnTo>
                    <a:pt x="915434" y="7193"/>
                  </a:lnTo>
                  <a:lnTo>
                    <a:pt x="915999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6136" y="236220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60" h="594360">
                  <a:moveTo>
                    <a:pt x="297180" y="0"/>
                  </a:moveTo>
                  <a:lnTo>
                    <a:pt x="248977" y="3890"/>
                  </a:lnTo>
                  <a:lnTo>
                    <a:pt x="203250" y="15154"/>
                  </a:lnTo>
                  <a:lnTo>
                    <a:pt x="160611" y="33179"/>
                  </a:lnTo>
                  <a:lnTo>
                    <a:pt x="121671" y="57351"/>
                  </a:lnTo>
                  <a:lnTo>
                    <a:pt x="87044" y="87058"/>
                  </a:lnTo>
                  <a:lnTo>
                    <a:pt x="57340" y="121688"/>
                  </a:lnTo>
                  <a:lnTo>
                    <a:pt x="33171" y="160628"/>
                  </a:lnTo>
                  <a:lnTo>
                    <a:pt x="15150" y="203265"/>
                  </a:lnTo>
                  <a:lnTo>
                    <a:pt x="3889" y="248986"/>
                  </a:lnTo>
                  <a:lnTo>
                    <a:pt x="0" y="297179"/>
                  </a:lnTo>
                  <a:lnTo>
                    <a:pt x="3889" y="345373"/>
                  </a:lnTo>
                  <a:lnTo>
                    <a:pt x="15150" y="391094"/>
                  </a:lnTo>
                  <a:lnTo>
                    <a:pt x="33171" y="433731"/>
                  </a:lnTo>
                  <a:lnTo>
                    <a:pt x="57340" y="472671"/>
                  </a:lnTo>
                  <a:lnTo>
                    <a:pt x="87044" y="507301"/>
                  </a:lnTo>
                  <a:lnTo>
                    <a:pt x="121671" y="537008"/>
                  </a:lnTo>
                  <a:lnTo>
                    <a:pt x="160611" y="561180"/>
                  </a:lnTo>
                  <a:lnTo>
                    <a:pt x="203250" y="579205"/>
                  </a:lnTo>
                  <a:lnTo>
                    <a:pt x="248977" y="590469"/>
                  </a:lnTo>
                  <a:lnTo>
                    <a:pt x="297180" y="594359"/>
                  </a:lnTo>
                  <a:lnTo>
                    <a:pt x="345382" y="590469"/>
                  </a:lnTo>
                  <a:lnTo>
                    <a:pt x="391109" y="579205"/>
                  </a:lnTo>
                  <a:lnTo>
                    <a:pt x="433748" y="561180"/>
                  </a:lnTo>
                  <a:lnTo>
                    <a:pt x="472688" y="537008"/>
                  </a:lnTo>
                  <a:lnTo>
                    <a:pt x="507315" y="507301"/>
                  </a:lnTo>
                  <a:lnTo>
                    <a:pt x="537019" y="472671"/>
                  </a:lnTo>
                  <a:lnTo>
                    <a:pt x="561188" y="433731"/>
                  </a:lnTo>
                  <a:lnTo>
                    <a:pt x="579209" y="391094"/>
                  </a:lnTo>
                  <a:lnTo>
                    <a:pt x="590470" y="345373"/>
                  </a:lnTo>
                  <a:lnTo>
                    <a:pt x="594360" y="297179"/>
                  </a:lnTo>
                  <a:lnTo>
                    <a:pt x="590470" y="248986"/>
                  </a:lnTo>
                  <a:lnTo>
                    <a:pt x="579209" y="203265"/>
                  </a:lnTo>
                  <a:lnTo>
                    <a:pt x="561188" y="160628"/>
                  </a:lnTo>
                  <a:lnTo>
                    <a:pt x="537019" y="121688"/>
                  </a:lnTo>
                  <a:lnTo>
                    <a:pt x="507315" y="87058"/>
                  </a:lnTo>
                  <a:lnTo>
                    <a:pt x="472688" y="57351"/>
                  </a:lnTo>
                  <a:lnTo>
                    <a:pt x="433748" y="33179"/>
                  </a:lnTo>
                  <a:lnTo>
                    <a:pt x="391109" y="15154"/>
                  </a:lnTo>
                  <a:lnTo>
                    <a:pt x="345382" y="389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1352" y="246888"/>
              <a:ext cx="193547" cy="193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2855" y="54101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4" h="289559">
                  <a:moveTo>
                    <a:pt x="127253" y="0"/>
                  </a:moveTo>
                  <a:lnTo>
                    <a:pt x="87031" y="7376"/>
                  </a:lnTo>
                  <a:lnTo>
                    <a:pt x="52098" y="27919"/>
                  </a:lnTo>
                  <a:lnTo>
                    <a:pt x="24552" y="59253"/>
                  </a:lnTo>
                  <a:lnTo>
                    <a:pt x="6487" y="98999"/>
                  </a:lnTo>
                  <a:lnTo>
                    <a:pt x="0" y="144779"/>
                  </a:lnTo>
                  <a:lnTo>
                    <a:pt x="6487" y="190560"/>
                  </a:lnTo>
                  <a:lnTo>
                    <a:pt x="24552" y="230306"/>
                  </a:lnTo>
                  <a:lnTo>
                    <a:pt x="52098" y="261640"/>
                  </a:lnTo>
                  <a:lnTo>
                    <a:pt x="87031" y="282183"/>
                  </a:lnTo>
                  <a:lnTo>
                    <a:pt x="127253" y="289559"/>
                  </a:lnTo>
                  <a:lnTo>
                    <a:pt x="167476" y="282183"/>
                  </a:lnTo>
                  <a:lnTo>
                    <a:pt x="202409" y="261640"/>
                  </a:lnTo>
                  <a:lnTo>
                    <a:pt x="229955" y="230306"/>
                  </a:lnTo>
                  <a:lnTo>
                    <a:pt x="248020" y="190560"/>
                  </a:lnTo>
                  <a:lnTo>
                    <a:pt x="254507" y="144779"/>
                  </a:lnTo>
                  <a:lnTo>
                    <a:pt x="248020" y="98999"/>
                  </a:lnTo>
                  <a:lnTo>
                    <a:pt x="229955" y="59253"/>
                  </a:lnTo>
                  <a:lnTo>
                    <a:pt x="202409" y="27919"/>
                  </a:lnTo>
                  <a:lnTo>
                    <a:pt x="167476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562227" y="356742"/>
            <a:ext cx="3051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4" dirty="0">
                <a:solidFill>
                  <a:srgbClr val="404040"/>
                </a:solidFill>
              </a:rPr>
              <a:t>Components </a:t>
            </a:r>
            <a:r>
              <a:rPr sz="2400" spc="-145" dirty="0">
                <a:solidFill>
                  <a:srgbClr val="404040"/>
                </a:solidFill>
              </a:rPr>
              <a:t>of</a:t>
            </a:r>
            <a:r>
              <a:rPr sz="2400" spc="-120" dirty="0">
                <a:solidFill>
                  <a:srgbClr val="404040"/>
                </a:solidFill>
              </a:rPr>
              <a:t> </a:t>
            </a:r>
            <a:r>
              <a:rPr sz="2400" spc="-285" dirty="0">
                <a:solidFill>
                  <a:srgbClr val="404040"/>
                </a:solidFill>
              </a:rPr>
              <a:t>CASE</a:t>
            </a:r>
            <a:endParaRPr sz="2400" dirty="0"/>
          </a:p>
        </p:txBody>
      </p:sp>
      <p:sp>
        <p:nvSpPr>
          <p:cNvPr id="9" name="object 9"/>
          <p:cNvSpPr/>
          <p:nvPr/>
        </p:nvSpPr>
        <p:spPr>
          <a:xfrm>
            <a:off x="946403" y="902208"/>
            <a:ext cx="192024" cy="1935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133350"/>
            <a:ext cx="6619923" cy="41386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 txBox="1"/>
          <p:nvPr/>
        </p:nvSpPr>
        <p:spPr>
          <a:xfrm>
            <a:off x="934403" y="4171950"/>
            <a:ext cx="907478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95" dirty="0">
                <a:solidFill>
                  <a:srgbClr val="585858"/>
                </a:solidFill>
                <a:latin typeface="Sitka Small" panose="02000505000000020004" pitchFamily="2" charset="0"/>
                <a:cs typeface="Verdana"/>
              </a:rPr>
              <a:t>For </a:t>
            </a:r>
            <a:r>
              <a:rPr sz="4400" b="1" spc="-600" dirty="0">
                <a:solidFill>
                  <a:srgbClr val="585858"/>
                </a:solidFill>
                <a:latin typeface="Sitka Small" panose="02000505000000020004" pitchFamily="2" charset="0"/>
                <a:cs typeface="Verdana"/>
              </a:rPr>
              <a:t>System </a:t>
            </a:r>
            <a:r>
              <a:rPr sz="4400" b="1" spc="-509" dirty="0">
                <a:solidFill>
                  <a:srgbClr val="585858"/>
                </a:solidFill>
                <a:latin typeface="Sitka Small" panose="02000505000000020004" pitchFamily="2" charset="0"/>
                <a:cs typeface="Verdana"/>
              </a:rPr>
              <a:t>Analysis </a:t>
            </a:r>
            <a:r>
              <a:rPr sz="4400" b="1" spc="-515" dirty="0">
                <a:solidFill>
                  <a:srgbClr val="585858"/>
                </a:solidFill>
                <a:latin typeface="Sitka Small" panose="02000505000000020004" pitchFamily="2" charset="0"/>
                <a:cs typeface="Verdana"/>
              </a:rPr>
              <a:t>and</a:t>
            </a:r>
            <a:r>
              <a:rPr sz="4400" b="1" spc="295" dirty="0">
                <a:solidFill>
                  <a:srgbClr val="585858"/>
                </a:solidFill>
                <a:latin typeface="Sitka Small" panose="02000505000000020004" pitchFamily="2" charset="0"/>
                <a:cs typeface="Verdana"/>
              </a:rPr>
              <a:t> </a:t>
            </a:r>
            <a:r>
              <a:rPr sz="4400" b="1" spc="-500" dirty="0">
                <a:solidFill>
                  <a:srgbClr val="585858"/>
                </a:solidFill>
                <a:latin typeface="Sitka Small" panose="02000505000000020004" pitchFamily="2" charset="0"/>
                <a:cs typeface="Verdana"/>
              </a:rPr>
              <a:t>Design</a:t>
            </a:r>
            <a:endParaRPr sz="4400" dirty="0">
              <a:latin typeface="Sitka Small" panose="02000505000000020004" pitchFamily="2" charset="0"/>
              <a:cs typeface="Verdana"/>
            </a:endParaRPr>
          </a:p>
        </p:txBody>
      </p:sp>
      <p:sp>
        <p:nvSpPr>
          <p:cNvPr id="4" name="object 3"/>
          <p:cNvSpPr/>
          <p:nvPr/>
        </p:nvSpPr>
        <p:spPr>
          <a:xfrm>
            <a:off x="3582035" y="4089526"/>
            <a:ext cx="192024" cy="19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/>
          <p:cNvSpPr txBox="1">
            <a:spLocks/>
          </p:cNvSpPr>
          <p:nvPr/>
        </p:nvSpPr>
        <p:spPr>
          <a:xfrm>
            <a:off x="3200400" y="1276350"/>
            <a:ext cx="909891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6000" b="1" i="0">
                <a:solidFill>
                  <a:srgbClr val="585858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  <a:tabLst>
                <a:tab pos="1497965" algn="l"/>
                <a:tab pos="9085580" algn="l"/>
              </a:tabLst>
            </a:pPr>
            <a:r>
              <a:rPr lang="en-US" sz="4400" u="heavy" kern="0" spc="-400" dirty="0" smtClean="0">
                <a:uFill>
                  <a:solidFill>
                    <a:srgbClr val="6C92C0"/>
                  </a:solidFill>
                </a:uFill>
                <a:latin typeface="Sitka Small" panose="02000505000000020004" pitchFamily="2" charset="0"/>
              </a:rPr>
              <a:t> 	</a:t>
            </a:r>
            <a:r>
              <a:rPr lang="en-US" sz="4400" u="heavy" kern="0" spc="-580" dirty="0" smtClean="0">
                <a:uFill>
                  <a:solidFill>
                    <a:srgbClr val="6C92C0"/>
                  </a:solidFill>
                </a:uFill>
                <a:latin typeface="Sitka Small" panose="02000505000000020004" pitchFamily="2" charset="0"/>
              </a:rPr>
              <a:t>Au</a:t>
            </a:r>
            <a:r>
              <a:rPr lang="en-US" sz="4400" kern="0" spc="-580" dirty="0" smtClean="0">
                <a:latin typeface="Sitka Small" panose="02000505000000020004" pitchFamily="2" charset="0"/>
              </a:rPr>
              <a:t>tomated</a:t>
            </a:r>
            <a:r>
              <a:rPr lang="en-US" sz="4400" kern="0" spc="-480" dirty="0" smtClean="0">
                <a:latin typeface="Sitka Small" panose="02000505000000020004" pitchFamily="2" charset="0"/>
              </a:rPr>
              <a:t> </a:t>
            </a:r>
            <a:r>
              <a:rPr lang="en-US" sz="4400" kern="0" spc="-550" dirty="0" smtClean="0">
                <a:latin typeface="Sitka Small" panose="02000505000000020004" pitchFamily="2" charset="0"/>
              </a:rPr>
              <a:t>Too</a:t>
            </a:r>
            <a:r>
              <a:rPr lang="en-US" sz="4400" u="heavy" kern="0" spc="-550" dirty="0" smtClean="0">
                <a:uFill>
                  <a:solidFill>
                    <a:srgbClr val="47A19F"/>
                  </a:solidFill>
                </a:uFill>
                <a:latin typeface="Sitka Small" panose="02000505000000020004" pitchFamily="2" charset="0"/>
              </a:rPr>
              <a:t>ls	</a:t>
            </a:r>
            <a:endParaRPr lang="en-US" sz="4400" u="heavy" kern="0" spc="-550" dirty="0">
              <a:uFill>
                <a:solidFill>
                  <a:srgbClr val="47A19F"/>
                </a:solidFill>
              </a:uFill>
              <a:latin typeface="Sitka Small" panose="02000505000000020004" pitchFamily="2" charset="0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3920364" y="4089526"/>
            <a:ext cx="193547" cy="19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6"/>
          <p:cNvSpPr/>
          <p:nvPr/>
        </p:nvSpPr>
        <p:spPr>
          <a:xfrm>
            <a:off x="4260216" y="4089526"/>
            <a:ext cx="193548" cy="192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7"/>
          <p:cNvSpPr/>
          <p:nvPr/>
        </p:nvSpPr>
        <p:spPr>
          <a:xfrm>
            <a:off x="4600067" y="4089526"/>
            <a:ext cx="192024" cy="1920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8"/>
          <p:cNvSpPr/>
          <p:nvPr/>
        </p:nvSpPr>
        <p:spPr>
          <a:xfrm>
            <a:off x="4939920" y="4089526"/>
            <a:ext cx="192024" cy="19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9"/>
          <p:cNvSpPr/>
          <p:nvPr/>
        </p:nvSpPr>
        <p:spPr>
          <a:xfrm>
            <a:off x="5278248" y="4089526"/>
            <a:ext cx="193548" cy="19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82653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20750" cy="830580"/>
            <a:chOff x="0" y="0"/>
            <a:chExt cx="920750" cy="8305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6305" cy="830580"/>
            </a:xfrm>
            <a:custGeom>
              <a:avLst/>
              <a:gdLst/>
              <a:ahLst/>
              <a:cxnLst/>
              <a:rect l="l" t="t" r="r" b="b"/>
              <a:pathLst>
                <a:path w="916305" h="830580">
                  <a:moveTo>
                    <a:pt x="915999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48886" y="829304"/>
                  </a:lnTo>
                  <a:lnTo>
                    <a:pt x="97109" y="825518"/>
                  </a:lnTo>
                  <a:lnTo>
                    <a:pt x="144603" y="819287"/>
                  </a:lnTo>
                  <a:lnTo>
                    <a:pt x="191305" y="810674"/>
                  </a:lnTo>
                  <a:lnTo>
                    <a:pt x="237152" y="799742"/>
                  </a:lnTo>
                  <a:lnTo>
                    <a:pt x="282080" y="786555"/>
                  </a:lnTo>
                  <a:lnTo>
                    <a:pt x="326025" y="771177"/>
                  </a:lnTo>
                  <a:lnTo>
                    <a:pt x="368923" y="753671"/>
                  </a:lnTo>
                  <a:lnTo>
                    <a:pt x="410712" y="734100"/>
                  </a:lnTo>
                  <a:lnTo>
                    <a:pt x="451327" y="712530"/>
                  </a:lnTo>
                  <a:lnTo>
                    <a:pt x="490705" y="689022"/>
                  </a:lnTo>
                  <a:lnTo>
                    <a:pt x="528782" y="663641"/>
                  </a:lnTo>
                  <a:lnTo>
                    <a:pt x="565495" y="636451"/>
                  </a:lnTo>
                  <a:lnTo>
                    <a:pt x="600780" y="607514"/>
                  </a:lnTo>
                  <a:lnTo>
                    <a:pt x="634573" y="576895"/>
                  </a:lnTo>
                  <a:lnTo>
                    <a:pt x="666811" y="544657"/>
                  </a:lnTo>
                  <a:lnTo>
                    <a:pt x="697430" y="510864"/>
                  </a:lnTo>
                  <a:lnTo>
                    <a:pt x="726367" y="475579"/>
                  </a:lnTo>
                  <a:lnTo>
                    <a:pt x="753557" y="438866"/>
                  </a:lnTo>
                  <a:lnTo>
                    <a:pt x="778938" y="400789"/>
                  </a:lnTo>
                  <a:lnTo>
                    <a:pt x="802446" y="361411"/>
                  </a:lnTo>
                  <a:lnTo>
                    <a:pt x="824016" y="320796"/>
                  </a:lnTo>
                  <a:lnTo>
                    <a:pt x="843587" y="279007"/>
                  </a:lnTo>
                  <a:lnTo>
                    <a:pt x="861093" y="236109"/>
                  </a:lnTo>
                  <a:lnTo>
                    <a:pt x="876471" y="192164"/>
                  </a:lnTo>
                  <a:lnTo>
                    <a:pt x="889658" y="147236"/>
                  </a:lnTo>
                  <a:lnTo>
                    <a:pt x="900590" y="101389"/>
                  </a:lnTo>
                  <a:lnTo>
                    <a:pt x="909203" y="54687"/>
                  </a:lnTo>
                  <a:lnTo>
                    <a:pt x="915434" y="7193"/>
                  </a:lnTo>
                  <a:lnTo>
                    <a:pt x="915999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6136" y="236220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60" h="594360">
                  <a:moveTo>
                    <a:pt x="297180" y="0"/>
                  </a:moveTo>
                  <a:lnTo>
                    <a:pt x="248977" y="3890"/>
                  </a:lnTo>
                  <a:lnTo>
                    <a:pt x="203250" y="15154"/>
                  </a:lnTo>
                  <a:lnTo>
                    <a:pt x="160611" y="33179"/>
                  </a:lnTo>
                  <a:lnTo>
                    <a:pt x="121671" y="57351"/>
                  </a:lnTo>
                  <a:lnTo>
                    <a:pt x="87044" y="87058"/>
                  </a:lnTo>
                  <a:lnTo>
                    <a:pt x="57340" y="121688"/>
                  </a:lnTo>
                  <a:lnTo>
                    <a:pt x="33171" y="160628"/>
                  </a:lnTo>
                  <a:lnTo>
                    <a:pt x="15150" y="203265"/>
                  </a:lnTo>
                  <a:lnTo>
                    <a:pt x="3889" y="248986"/>
                  </a:lnTo>
                  <a:lnTo>
                    <a:pt x="0" y="297179"/>
                  </a:lnTo>
                  <a:lnTo>
                    <a:pt x="3889" y="345373"/>
                  </a:lnTo>
                  <a:lnTo>
                    <a:pt x="15150" y="391094"/>
                  </a:lnTo>
                  <a:lnTo>
                    <a:pt x="33171" y="433731"/>
                  </a:lnTo>
                  <a:lnTo>
                    <a:pt x="57340" y="472671"/>
                  </a:lnTo>
                  <a:lnTo>
                    <a:pt x="87044" y="507301"/>
                  </a:lnTo>
                  <a:lnTo>
                    <a:pt x="121671" y="537008"/>
                  </a:lnTo>
                  <a:lnTo>
                    <a:pt x="160611" y="561180"/>
                  </a:lnTo>
                  <a:lnTo>
                    <a:pt x="203250" y="579205"/>
                  </a:lnTo>
                  <a:lnTo>
                    <a:pt x="248977" y="590469"/>
                  </a:lnTo>
                  <a:lnTo>
                    <a:pt x="297180" y="594359"/>
                  </a:lnTo>
                  <a:lnTo>
                    <a:pt x="345382" y="590469"/>
                  </a:lnTo>
                  <a:lnTo>
                    <a:pt x="391109" y="579205"/>
                  </a:lnTo>
                  <a:lnTo>
                    <a:pt x="433748" y="561180"/>
                  </a:lnTo>
                  <a:lnTo>
                    <a:pt x="472688" y="537008"/>
                  </a:lnTo>
                  <a:lnTo>
                    <a:pt x="507315" y="507301"/>
                  </a:lnTo>
                  <a:lnTo>
                    <a:pt x="537019" y="472671"/>
                  </a:lnTo>
                  <a:lnTo>
                    <a:pt x="561188" y="433731"/>
                  </a:lnTo>
                  <a:lnTo>
                    <a:pt x="579209" y="391094"/>
                  </a:lnTo>
                  <a:lnTo>
                    <a:pt x="590470" y="345373"/>
                  </a:lnTo>
                  <a:lnTo>
                    <a:pt x="594360" y="297179"/>
                  </a:lnTo>
                  <a:lnTo>
                    <a:pt x="590470" y="248986"/>
                  </a:lnTo>
                  <a:lnTo>
                    <a:pt x="579209" y="203265"/>
                  </a:lnTo>
                  <a:lnTo>
                    <a:pt x="561188" y="160628"/>
                  </a:lnTo>
                  <a:lnTo>
                    <a:pt x="537019" y="121688"/>
                  </a:lnTo>
                  <a:lnTo>
                    <a:pt x="507315" y="87058"/>
                  </a:lnTo>
                  <a:lnTo>
                    <a:pt x="472688" y="57351"/>
                  </a:lnTo>
                  <a:lnTo>
                    <a:pt x="433748" y="33179"/>
                  </a:lnTo>
                  <a:lnTo>
                    <a:pt x="391109" y="15154"/>
                  </a:lnTo>
                  <a:lnTo>
                    <a:pt x="345382" y="389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946403" y="902208"/>
            <a:ext cx="192024" cy="193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52855" y="246888"/>
            <a:ext cx="352425" cy="584200"/>
            <a:chOff x="752855" y="246888"/>
            <a:chExt cx="352425" cy="584200"/>
          </a:xfrm>
        </p:grpSpPr>
        <p:sp>
          <p:nvSpPr>
            <p:cNvPr id="8" name="object 8"/>
            <p:cNvSpPr/>
            <p:nvPr/>
          </p:nvSpPr>
          <p:spPr>
            <a:xfrm>
              <a:off x="911351" y="246888"/>
              <a:ext cx="193547" cy="193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2855" y="541020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4" h="289559">
                  <a:moveTo>
                    <a:pt x="127253" y="0"/>
                  </a:moveTo>
                  <a:lnTo>
                    <a:pt x="87031" y="7376"/>
                  </a:lnTo>
                  <a:lnTo>
                    <a:pt x="52098" y="27919"/>
                  </a:lnTo>
                  <a:lnTo>
                    <a:pt x="24552" y="59253"/>
                  </a:lnTo>
                  <a:lnTo>
                    <a:pt x="6487" y="98999"/>
                  </a:lnTo>
                  <a:lnTo>
                    <a:pt x="0" y="144779"/>
                  </a:lnTo>
                  <a:lnTo>
                    <a:pt x="6487" y="190560"/>
                  </a:lnTo>
                  <a:lnTo>
                    <a:pt x="24552" y="230306"/>
                  </a:lnTo>
                  <a:lnTo>
                    <a:pt x="52098" y="261640"/>
                  </a:lnTo>
                  <a:lnTo>
                    <a:pt x="87031" y="282183"/>
                  </a:lnTo>
                  <a:lnTo>
                    <a:pt x="127253" y="289559"/>
                  </a:lnTo>
                  <a:lnTo>
                    <a:pt x="167476" y="282183"/>
                  </a:lnTo>
                  <a:lnTo>
                    <a:pt x="202409" y="261640"/>
                  </a:lnTo>
                  <a:lnTo>
                    <a:pt x="229955" y="230306"/>
                  </a:lnTo>
                  <a:lnTo>
                    <a:pt x="248020" y="190560"/>
                  </a:lnTo>
                  <a:lnTo>
                    <a:pt x="254507" y="144779"/>
                  </a:lnTo>
                  <a:lnTo>
                    <a:pt x="248020" y="98999"/>
                  </a:lnTo>
                  <a:lnTo>
                    <a:pt x="229955" y="59253"/>
                  </a:lnTo>
                  <a:lnTo>
                    <a:pt x="202409" y="27919"/>
                  </a:lnTo>
                  <a:lnTo>
                    <a:pt x="167476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46403" y="654887"/>
            <a:ext cx="5847182" cy="39215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3400" dirty="0">
              <a:latin typeface="Verdana"/>
              <a:cs typeface="Verdana"/>
            </a:endParaRPr>
          </a:p>
          <a:p>
            <a:pPr marL="429895" indent="-417830">
              <a:lnSpc>
                <a:spcPct val="100000"/>
              </a:lnSpc>
              <a:buFont typeface="Arial"/>
              <a:buChar char="•"/>
              <a:tabLst>
                <a:tab pos="429895" algn="l"/>
                <a:tab pos="430530" algn="l"/>
              </a:tabLst>
            </a:pPr>
            <a:r>
              <a:rPr sz="2000" spc="-195" dirty="0">
                <a:latin typeface="Courier New" panose="02070309020205020404" pitchFamily="49" charset="0"/>
                <a:cs typeface="Courier New" panose="02070309020205020404" pitchFamily="49" charset="0"/>
              </a:rPr>
              <a:t>Diagramming</a:t>
            </a:r>
            <a:r>
              <a:rPr sz="2000" spc="-12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22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endParaRPr lang="en-US" sz="2000" spc="-22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9895" indent="-417830">
              <a:lnSpc>
                <a:spcPct val="100000"/>
              </a:lnSpc>
              <a:buFont typeface="Arial"/>
              <a:buChar char="•"/>
              <a:tabLst>
                <a:tab pos="429895" algn="l"/>
                <a:tab pos="430530" algn="l"/>
              </a:tabLst>
            </a:pP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9895" indent="-417830">
              <a:lnSpc>
                <a:spcPct val="100000"/>
              </a:lnSpc>
              <a:buFont typeface="Arial"/>
              <a:buChar char="•"/>
              <a:tabLst>
                <a:tab pos="429895" algn="l"/>
                <a:tab pos="430530" algn="l"/>
              </a:tabLst>
            </a:pPr>
            <a:r>
              <a:rPr sz="2000" spc="-195" dirty="0">
                <a:latin typeface="Courier New" panose="02070309020205020404" pitchFamily="49" charset="0"/>
                <a:cs typeface="Courier New" panose="02070309020205020404" pitchFamily="49" charset="0"/>
              </a:rPr>
              <a:t>Computer </a:t>
            </a:r>
            <a:r>
              <a:rPr sz="2000" spc="-229" dirty="0">
                <a:latin typeface="Courier New" panose="02070309020205020404" pitchFamily="49" charset="0"/>
                <a:cs typeface="Courier New" panose="02070309020205020404" pitchFamily="49" charset="0"/>
              </a:rPr>
              <a:t>display </a:t>
            </a:r>
            <a:r>
              <a:rPr sz="2000" spc="-19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sz="2000" spc="-175" dirty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sz="2000" spc="2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21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generators</a:t>
            </a:r>
            <a:endParaRPr lang="en-US" sz="2000" spc="-21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9895" indent="-417830">
              <a:lnSpc>
                <a:spcPct val="100000"/>
              </a:lnSpc>
              <a:buFont typeface="Arial"/>
              <a:buChar char="•"/>
              <a:tabLst>
                <a:tab pos="429895" algn="l"/>
                <a:tab pos="430530" algn="l"/>
              </a:tabLst>
            </a:pP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9895" indent="-41783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29895" algn="l"/>
                <a:tab pos="430530" algn="l"/>
              </a:tabLst>
            </a:pPr>
            <a:r>
              <a:rPr sz="2000" spc="-265" dirty="0">
                <a:latin typeface="Courier New" panose="02070309020205020404" pitchFamily="49" charset="0"/>
                <a:cs typeface="Courier New" panose="02070309020205020404" pitchFamily="49" charset="0"/>
              </a:rPr>
              <a:t>Analysis</a:t>
            </a:r>
            <a:r>
              <a:rPr sz="2000" spc="-11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22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tools</a:t>
            </a:r>
            <a:endParaRPr lang="en-US" sz="2000" spc="-22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9895" indent="-41783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29895" algn="l"/>
                <a:tab pos="430530" algn="l"/>
              </a:tabLst>
            </a:pP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9895" indent="-417830">
              <a:lnSpc>
                <a:spcPct val="100000"/>
              </a:lnSpc>
              <a:buFont typeface="Arial"/>
              <a:buChar char="•"/>
              <a:tabLst>
                <a:tab pos="429895" algn="l"/>
                <a:tab pos="430530" algn="l"/>
              </a:tabLst>
            </a:pPr>
            <a:r>
              <a:rPr sz="2000" spc="-195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sz="2000" spc="-245" dirty="0">
                <a:latin typeface="Courier New" panose="02070309020205020404" pitchFamily="49" charset="0"/>
                <a:cs typeface="Courier New" panose="02070309020205020404" pitchFamily="49" charset="0"/>
              </a:rPr>
              <a:t>central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repository</a:t>
            </a:r>
            <a:endParaRPr lang="en-US" sz="2000" spc="-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9895" indent="-417830">
              <a:lnSpc>
                <a:spcPct val="100000"/>
              </a:lnSpc>
              <a:buFont typeface="Arial"/>
              <a:buChar char="•"/>
              <a:tabLst>
                <a:tab pos="429895" algn="l"/>
                <a:tab pos="430530" algn="l"/>
              </a:tabLst>
            </a:pP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9895" indent="-417830">
              <a:lnSpc>
                <a:spcPct val="100000"/>
              </a:lnSpc>
              <a:buFont typeface="Arial"/>
              <a:buChar char="•"/>
              <a:tabLst>
                <a:tab pos="429895" algn="l"/>
                <a:tab pos="430530" algn="l"/>
              </a:tabLst>
            </a:pPr>
            <a:r>
              <a:rPr sz="2000" spc="-210" dirty="0">
                <a:latin typeface="Courier New" panose="02070309020205020404" pitchFamily="49" charset="0"/>
                <a:cs typeface="Courier New" panose="02070309020205020404" pitchFamily="49" charset="0"/>
              </a:rPr>
              <a:t>Documentation</a:t>
            </a:r>
            <a:r>
              <a:rPr sz="2000" spc="-12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21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generators</a:t>
            </a:r>
            <a:endParaRPr lang="en-US" sz="2000" spc="-215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9895" indent="-417830">
              <a:lnSpc>
                <a:spcPct val="100000"/>
              </a:lnSpc>
              <a:buFont typeface="Arial"/>
              <a:buChar char="•"/>
              <a:tabLst>
                <a:tab pos="429895" algn="l"/>
                <a:tab pos="430530" algn="l"/>
              </a:tabLst>
            </a:pP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29895" indent="-417830">
              <a:lnSpc>
                <a:spcPct val="100000"/>
              </a:lnSpc>
              <a:buFont typeface="Arial"/>
              <a:buChar char="•"/>
              <a:tabLst>
                <a:tab pos="429895" algn="l"/>
                <a:tab pos="430530" algn="l"/>
              </a:tabLst>
            </a:pPr>
            <a:r>
              <a:rPr sz="2000" spc="-175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sz="2000" spc="-105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spc="-210" dirty="0">
                <a:latin typeface="Courier New" panose="02070309020205020404" pitchFamily="49" charset="0"/>
                <a:cs typeface="Courier New" panose="02070309020205020404" pitchFamily="49" charset="0"/>
              </a:rPr>
              <a:t>generators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loud Callout 11"/>
          <p:cNvSpPr/>
          <p:nvPr/>
        </p:nvSpPr>
        <p:spPr>
          <a:xfrm>
            <a:off x="6477000" y="114300"/>
            <a:ext cx="2514600" cy="1143000"/>
          </a:xfrm>
          <a:prstGeom prst="cloudCallout">
            <a:avLst>
              <a:gd name="adj1" fmla="val -19527"/>
              <a:gd name="adj2" fmla="val 62979"/>
            </a:avLst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spc="-275" dirty="0" smtClean="0">
              <a:solidFill>
                <a:schemeClr val="tx1"/>
              </a:solidFill>
              <a:latin typeface="Sitka Text" panose="02000505000000020004" pitchFamily="2" charset="0"/>
              <a:cs typeface="Verdana"/>
            </a:endParaRPr>
          </a:p>
          <a:p>
            <a:pPr algn="ctr"/>
            <a:r>
              <a:rPr lang="en-US" b="1" spc="-275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Types  </a:t>
            </a:r>
            <a:r>
              <a:rPr lang="en-US" b="1" spc="-140" dirty="0" smtClean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of </a:t>
            </a:r>
            <a:r>
              <a:rPr lang="en-US" b="1" spc="-29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CASE</a:t>
            </a:r>
            <a:r>
              <a:rPr lang="en-US" b="1" spc="-8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b="1" spc="-21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tools</a:t>
            </a:r>
            <a:endParaRPr lang="en-US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algn="ctr"/>
            <a:endParaRPr lang="en-U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04900" cy="830580"/>
            <a:chOff x="0" y="0"/>
            <a:chExt cx="1104900" cy="8305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6305" cy="830580"/>
            </a:xfrm>
            <a:custGeom>
              <a:avLst/>
              <a:gdLst/>
              <a:ahLst/>
              <a:cxnLst/>
              <a:rect l="l" t="t" r="r" b="b"/>
              <a:pathLst>
                <a:path w="916305" h="830580">
                  <a:moveTo>
                    <a:pt x="915999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48886" y="829304"/>
                  </a:lnTo>
                  <a:lnTo>
                    <a:pt x="97109" y="825518"/>
                  </a:lnTo>
                  <a:lnTo>
                    <a:pt x="144603" y="819287"/>
                  </a:lnTo>
                  <a:lnTo>
                    <a:pt x="191305" y="810674"/>
                  </a:lnTo>
                  <a:lnTo>
                    <a:pt x="237152" y="799742"/>
                  </a:lnTo>
                  <a:lnTo>
                    <a:pt x="282080" y="786555"/>
                  </a:lnTo>
                  <a:lnTo>
                    <a:pt x="326025" y="771177"/>
                  </a:lnTo>
                  <a:lnTo>
                    <a:pt x="368923" y="753671"/>
                  </a:lnTo>
                  <a:lnTo>
                    <a:pt x="410712" y="734100"/>
                  </a:lnTo>
                  <a:lnTo>
                    <a:pt x="451327" y="712530"/>
                  </a:lnTo>
                  <a:lnTo>
                    <a:pt x="490705" y="689022"/>
                  </a:lnTo>
                  <a:lnTo>
                    <a:pt x="528782" y="663641"/>
                  </a:lnTo>
                  <a:lnTo>
                    <a:pt x="565495" y="636451"/>
                  </a:lnTo>
                  <a:lnTo>
                    <a:pt x="600780" y="607514"/>
                  </a:lnTo>
                  <a:lnTo>
                    <a:pt x="634573" y="576895"/>
                  </a:lnTo>
                  <a:lnTo>
                    <a:pt x="666811" y="544657"/>
                  </a:lnTo>
                  <a:lnTo>
                    <a:pt x="697430" y="510864"/>
                  </a:lnTo>
                  <a:lnTo>
                    <a:pt x="726367" y="475579"/>
                  </a:lnTo>
                  <a:lnTo>
                    <a:pt x="753557" y="438866"/>
                  </a:lnTo>
                  <a:lnTo>
                    <a:pt x="778938" y="400789"/>
                  </a:lnTo>
                  <a:lnTo>
                    <a:pt x="802446" y="361411"/>
                  </a:lnTo>
                  <a:lnTo>
                    <a:pt x="824016" y="320796"/>
                  </a:lnTo>
                  <a:lnTo>
                    <a:pt x="843587" y="279007"/>
                  </a:lnTo>
                  <a:lnTo>
                    <a:pt x="861093" y="236109"/>
                  </a:lnTo>
                  <a:lnTo>
                    <a:pt x="876471" y="192164"/>
                  </a:lnTo>
                  <a:lnTo>
                    <a:pt x="889658" y="147236"/>
                  </a:lnTo>
                  <a:lnTo>
                    <a:pt x="900590" y="101389"/>
                  </a:lnTo>
                  <a:lnTo>
                    <a:pt x="909203" y="54687"/>
                  </a:lnTo>
                  <a:lnTo>
                    <a:pt x="915434" y="7193"/>
                  </a:lnTo>
                  <a:lnTo>
                    <a:pt x="915999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6136" y="236220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60" h="594360">
                  <a:moveTo>
                    <a:pt x="297180" y="0"/>
                  </a:moveTo>
                  <a:lnTo>
                    <a:pt x="248977" y="3890"/>
                  </a:lnTo>
                  <a:lnTo>
                    <a:pt x="203250" y="15154"/>
                  </a:lnTo>
                  <a:lnTo>
                    <a:pt x="160611" y="33179"/>
                  </a:lnTo>
                  <a:lnTo>
                    <a:pt x="121671" y="57351"/>
                  </a:lnTo>
                  <a:lnTo>
                    <a:pt x="87044" y="87058"/>
                  </a:lnTo>
                  <a:lnTo>
                    <a:pt x="57340" y="121688"/>
                  </a:lnTo>
                  <a:lnTo>
                    <a:pt x="33171" y="160628"/>
                  </a:lnTo>
                  <a:lnTo>
                    <a:pt x="15150" y="203265"/>
                  </a:lnTo>
                  <a:lnTo>
                    <a:pt x="3889" y="248986"/>
                  </a:lnTo>
                  <a:lnTo>
                    <a:pt x="0" y="297179"/>
                  </a:lnTo>
                  <a:lnTo>
                    <a:pt x="3889" y="345373"/>
                  </a:lnTo>
                  <a:lnTo>
                    <a:pt x="15150" y="391094"/>
                  </a:lnTo>
                  <a:lnTo>
                    <a:pt x="33171" y="433731"/>
                  </a:lnTo>
                  <a:lnTo>
                    <a:pt x="57340" y="472671"/>
                  </a:lnTo>
                  <a:lnTo>
                    <a:pt x="87044" y="507301"/>
                  </a:lnTo>
                  <a:lnTo>
                    <a:pt x="121671" y="537008"/>
                  </a:lnTo>
                  <a:lnTo>
                    <a:pt x="160611" y="561180"/>
                  </a:lnTo>
                  <a:lnTo>
                    <a:pt x="203250" y="579205"/>
                  </a:lnTo>
                  <a:lnTo>
                    <a:pt x="248977" y="590469"/>
                  </a:lnTo>
                  <a:lnTo>
                    <a:pt x="297180" y="594359"/>
                  </a:lnTo>
                  <a:lnTo>
                    <a:pt x="345382" y="590469"/>
                  </a:lnTo>
                  <a:lnTo>
                    <a:pt x="391109" y="579205"/>
                  </a:lnTo>
                  <a:lnTo>
                    <a:pt x="433748" y="561180"/>
                  </a:lnTo>
                  <a:lnTo>
                    <a:pt x="472688" y="537008"/>
                  </a:lnTo>
                  <a:lnTo>
                    <a:pt x="507315" y="507301"/>
                  </a:lnTo>
                  <a:lnTo>
                    <a:pt x="537019" y="472671"/>
                  </a:lnTo>
                  <a:lnTo>
                    <a:pt x="561188" y="433731"/>
                  </a:lnTo>
                  <a:lnTo>
                    <a:pt x="579209" y="391094"/>
                  </a:lnTo>
                  <a:lnTo>
                    <a:pt x="590470" y="345373"/>
                  </a:lnTo>
                  <a:lnTo>
                    <a:pt x="594360" y="297179"/>
                  </a:lnTo>
                  <a:lnTo>
                    <a:pt x="590470" y="248986"/>
                  </a:lnTo>
                  <a:lnTo>
                    <a:pt x="579209" y="203265"/>
                  </a:lnTo>
                  <a:lnTo>
                    <a:pt x="561188" y="160628"/>
                  </a:lnTo>
                  <a:lnTo>
                    <a:pt x="537019" y="121688"/>
                  </a:lnTo>
                  <a:lnTo>
                    <a:pt x="507315" y="87058"/>
                  </a:lnTo>
                  <a:lnTo>
                    <a:pt x="472688" y="57351"/>
                  </a:lnTo>
                  <a:lnTo>
                    <a:pt x="433748" y="33179"/>
                  </a:lnTo>
                  <a:lnTo>
                    <a:pt x="391109" y="15154"/>
                  </a:lnTo>
                  <a:lnTo>
                    <a:pt x="345382" y="389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352" y="246888"/>
              <a:ext cx="193547" cy="193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2855" y="54101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4" h="289559">
                  <a:moveTo>
                    <a:pt x="127253" y="0"/>
                  </a:moveTo>
                  <a:lnTo>
                    <a:pt x="87031" y="7376"/>
                  </a:lnTo>
                  <a:lnTo>
                    <a:pt x="52098" y="27919"/>
                  </a:lnTo>
                  <a:lnTo>
                    <a:pt x="24552" y="59253"/>
                  </a:lnTo>
                  <a:lnTo>
                    <a:pt x="6487" y="98999"/>
                  </a:lnTo>
                  <a:lnTo>
                    <a:pt x="0" y="144779"/>
                  </a:lnTo>
                  <a:lnTo>
                    <a:pt x="6487" y="190560"/>
                  </a:lnTo>
                  <a:lnTo>
                    <a:pt x="24552" y="230306"/>
                  </a:lnTo>
                  <a:lnTo>
                    <a:pt x="52098" y="261640"/>
                  </a:lnTo>
                  <a:lnTo>
                    <a:pt x="87031" y="282183"/>
                  </a:lnTo>
                  <a:lnTo>
                    <a:pt x="127253" y="289559"/>
                  </a:lnTo>
                  <a:lnTo>
                    <a:pt x="167476" y="282183"/>
                  </a:lnTo>
                  <a:lnTo>
                    <a:pt x="202409" y="261640"/>
                  </a:lnTo>
                  <a:lnTo>
                    <a:pt x="229955" y="230306"/>
                  </a:lnTo>
                  <a:lnTo>
                    <a:pt x="248020" y="190560"/>
                  </a:lnTo>
                  <a:lnTo>
                    <a:pt x="254507" y="144779"/>
                  </a:lnTo>
                  <a:lnTo>
                    <a:pt x="248020" y="98999"/>
                  </a:lnTo>
                  <a:lnTo>
                    <a:pt x="229955" y="59253"/>
                  </a:lnTo>
                  <a:lnTo>
                    <a:pt x="202409" y="27919"/>
                  </a:lnTo>
                  <a:lnTo>
                    <a:pt x="167476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7978" y="346913"/>
            <a:ext cx="367220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90" dirty="0">
                <a:solidFill>
                  <a:srgbClr val="404040"/>
                </a:solidFill>
              </a:rPr>
              <a:t>CASE </a:t>
            </a:r>
            <a:r>
              <a:rPr sz="2400" spc="-250" dirty="0">
                <a:solidFill>
                  <a:srgbClr val="404040"/>
                </a:solidFill>
              </a:rPr>
              <a:t>Diagramming</a:t>
            </a:r>
            <a:r>
              <a:rPr sz="2400" spc="-65" dirty="0">
                <a:solidFill>
                  <a:srgbClr val="404040"/>
                </a:solidFill>
              </a:rPr>
              <a:t> </a:t>
            </a:r>
            <a:r>
              <a:rPr sz="2400" spc="-225" dirty="0">
                <a:solidFill>
                  <a:srgbClr val="404040"/>
                </a:solidFill>
              </a:rPr>
              <a:t>Tools</a:t>
            </a:r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946403" y="902208"/>
            <a:ext cx="192024" cy="193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2855" y="2571750"/>
            <a:ext cx="6105145" cy="15529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24610" marR="5080" indent="-342900">
              <a:lnSpc>
                <a:spcPct val="100000"/>
              </a:lnSpc>
              <a:spcBef>
                <a:spcPts val="238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Symbol" panose="05050102010706020507" pitchFamily="18" charset="2"/>
              <a:buChar char=""/>
            </a:pPr>
            <a:r>
              <a:rPr sz="2000" dirty="0" smtClean="0">
                <a:latin typeface="MS PGothic" panose="020B0600070205080204" pitchFamily="34" charset="-128"/>
                <a:ea typeface="MS PGothic" panose="020B0600070205080204" pitchFamily="34" charset="-128"/>
                <a:cs typeface="Arial Black"/>
              </a:rPr>
              <a:t>Data </a:t>
            </a:r>
            <a:r>
              <a:rPr sz="2000" dirty="0">
                <a:latin typeface="MS PGothic" panose="020B0600070205080204" pitchFamily="34" charset="-128"/>
                <a:ea typeface="MS PGothic" panose="020B0600070205080204" pitchFamily="34" charset="-128"/>
                <a:cs typeface="Arial Black"/>
              </a:rPr>
              <a:t>Flow Diagrams (DFD) </a:t>
            </a:r>
            <a:endParaRPr lang="en-US" sz="2000" dirty="0" smtClean="0">
              <a:latin typeface="MS PGothic" panose="020B0600070205080204" pitchFamily="34" charset="-128"/>
              <a:ea typeface="MS PGothic" panose="020B0600070205080204" pitchFamily="34" charset="-128"/>
              <a:cs typeface="Arial Black"/>
            </a:endParaRPr>
          </a:p>
          <a:p>
            <a:pPr marL="1324610" marR="5080" indent="-342900">
              <a:lnSpc>
                <a:spcPct val="100000"/>
              </a:lnSpc>
              <a:spcBef>
                <a:spcPts val="238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Symbol" panose="05050102010706020507" pitchFamily="18" charset="2"/>
              <a:buChar char=""/>
            </a:pPr>
            <a:r>
              <a:rPr sz="2000" dirty="0" smtClean="0">
                <a:latin typeface="MS PGothic" panose="020B0600070205080204" pitchFamily="34" charset="-128"/>
                <a:ea typeface="MS PGothic" panose="020B0600070205080204" pitchFamily="34" charset="-128"/>
                <a:cs typeface="Arial Black"/>
              </a:rPr>
              <a:t> </a:t>
            </a:r>
            <a:r>
              <a:rPr sz="2000" dirty="0">
                <a:latin typeface="MS PGothic" panose="020B0600070205080204" pitchFamily="34" charset="-128"/>
                <a:ea typeface="MS PGothic" panose="020B0600070205080204" pitchFamily="34" charset="-128"/>
                <a:cs typeface="Arial Black"/>
              </a:rPr>
              <a:t>Functional Hierarchy </a:t>
            </a:r>
            <a:endParaRPr lang="en-US" sz="2000" dirty="0" smtClean="0">
              <a:latin typeface="MS PGothic" panose="020B0600070205080204" pitchFamily="34" charset="-128"/>
              <a:ea typeface="MS PGothic" panose="020B0600070205080204" pitchFamily="34" charset="-128"/>
              <a:cs typeface="Arial Black"/>
            </a:endParaRPr>
          </a:p>
          <a:p>
            <a:pPr marL="1324610" marR="5080" indent="-342900">
              <a:lnSpc>
                <a:spcPct val="100000"/>
              </a:lnSpc>
              <a:spcBef>
                <a:spcPts val="2380"/>
              </a:spcBef>
              <a:buClr>
                <a:schemeClr val="accent4">
                  <a:lumMod val="60000"/>
                  <a:lumOff val="40000"/>
                </a:schemeClr>
              </a:buClr>
              <a:buSzPct val="90000"/>
              <a:buFont typeface="Symbol" panose="05050102010706020507" pitchFamily="18" charset="2"/>
              <a:buChar char=""/>
            </a:pPr>
            <a:r>
              <a:rPr sz="2000" dirty="0" smtClean="0">
                <a:latin typeface="MS PGothic" panose="020B0600070205080204" pitchFamily="34" charset="-128"/>
                <a:ea typeface="MS PGothic" panose="020B0600070205080204" pitchFamily="34" charset="-128"/>
                <a:cs typeface="Arial Black"/>
              </a:rPr>
              <a:t>Diagrams  </a:t>
            </a:r>
            <a:r>
              <a:rPr sz="2000" dirty="0">
                <a:latin typeface="MS PGothic" panose="020B0600070205080204" pitchFamily="34" charset="-128"/>
                <a:ea typeface="MS PGothic" panose="020B0600070205080204" pitchFamily="34" charset="-128"/>
                <a:cs typeface="Arial Black"/>
              </a:rPr>
              <a:t>Entity-Relationship Diagrams</a:t>
            </a:r>
          </a:p>
        </p:txBody>
      </p:sp>
      <p:sp>
        <p:nvSpPr>
          <p:cNvPr id="10" name="Wave 9"/>
          <p:cNvSpPr/>
          <p:nvPr/>
        </p:nvSpPr>
        <p:spPr>
          <a:xfrm>
            <a:off x="1676400" y="902208"/>
            <a:ext cx="2514600" cy="1059942"/>
          </a:xfrm>
          <a:prstGeom prst="wave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cs typeface="Arial"/>
              </a:rPr>
              <a:t>Several types of diagrams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662647"/>
            <a:ext cx="6391322" cy="2095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04900" cy="830580"/>
            <a:chOff x="0" y="0"/>
            <a:chExt cx="1104900" cy="8305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6305" cy="830580"/>
            </a:xfrm>
            <a:custGeom>
              <a:avLst/>
              <a:gdLst/>
              <a:ahLst/>
              <a:cxnLst/>
              <a:rect l="l" t="t" r="r" b="b"/>
              <a:pathLst>
                <a:path w="916305" h="830580">
                  <a:moveTo>
                    <a:pt x="915999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48886" y="829304"/>
                  </a:lnTo>
                  <a:lnTo>
                    <a:pt x="97109" y="825518"/>
                  </a:lnTo>
                  <a:lnTo>
                    <a:pt x="144603" y="819287"/>
                  </a:lnTo>
                  <a:lnTo>
                    <a:pt x="191305" y="810674"/>
                  </a:lnTo>
                  <a:lnTo>
                    <a:pt x="237152" y="799742"/>
                  </a:lnTo>
                  <a:lnTo>
                    <a:pt x="282080" y="786555"/>
                  </a:lnTo>
                  <a:lnTo>
                    <a:pt x="326025" y="771177"/>
                  </a:lnTo>
                  <a:lnTo>
                    <a:pt x="368923" y="753671"/>
                  </a:lnTo>
                  <a:lnTo>
                    <a:pt x="410712" y="734100"/>
                  </a:lnTo>
                  <a:lnTo>
                    <a:pt x="451327" y="712530"/>
                  </a:lnTo>
                  <a:lnTo>
                    <a:pt x="490705" y="689022"/>
                  </a:lnTo>
                  <a:lnTo>
                    <a:pt x="528782" y="663641"/>
                  </a:lnTo>
                  <a:lnTo>
                    <a:pt x="565495" y="636451"/>
                  </a:lnTo>
                  <a:lnTo>
                    <a:pt x="600780" y="607514"/>
                  </a:lnTo>
                  <a:lnTo>
                    <a:pt x="634573" y="576895"/>
                  </a:lnTo>
                  <a:lnTo>
                    <a:pt x="666811" y="544657"/>
                  </a:lnTo>
                  <a:lnTo>
                    <a:pt x="697430" y="510864"/>
                  </a:lnTo>
                  <a:lnTo>
                    <a:pt x="726367" y="475579"/>
                  </a:lnTo>
                  <a:lnTo>
                    <a:pt x="753557" y="438866"/>
                  </a:lnTo>
                  <a:lnTo>
                    <a:pt x="778938" y="400789"/>
                  </a:lnTo>
                  <a:lnTo>
                    <a:pt x="802446" y="361411"/>
                  </a:lnTo>
                  <a:lnTo>
                    <a:pt x="824016" y="320796"/>
                  </a:lnTo>
                  <a:lnTo>
                    <a:pt x="843587" y="279007"/>
                  </a:lnTo>
                  <a:lnTo>
                    <a:pt x="861093" y="236109"/>
                  </a:lnTo>
                  <a:lnTo>
                    <a:pt x="876471" y="192164"/>
                  </a:lnTo>
                  <a:lnTo>
                    <a:pt x="889658" y="147236"/>
                  </a:lnTo>
                  <a:lnTo>
                    <a:pt x="900590" y="101389"/>
                  </a:lnTo>
                  <a:lnTo>
                    <a:pt x="909203" y="54687"/>
                  </a:lnTo>
                  <a:lnTo>
                    <a:pt x="915434" y="7193"/>
                  </a:lnTo>
                  <a:lnTo>
                    <a:pt x="915999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6136" y="236220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60" h="594360">
                  <a:moveTo>
                    <a:pt x="297180" y="0"/>
                  </a:moveTo>
                  <a:lnTo>
                    <a:pt x="248977" y="3890"/>
                  </a:lnTo>
                  <a:lnTo>
                    <a:pt x="203250" y="15154"/>
                  </a:lnTo>
                  <a:lnTo>
                    <a:pt x="160611" y="33179"/>
                  </a:lnTo>
                  <a:lnTo>
                    <a:pt x="121671" y="57351"/>
                  </a:lnTo>
                  <a:lnTo>
                    <a:pt x="87044" y="87058"/>
                  </a:lnTo>
                  <a:lnTo>
                    <a:pt x="57340" y="121688"/>
                  </a:lnTo>
                  <a:lnTo>
                    <a:pt x="33171" y="160628"/>
                  </a:lnTo>
                  <a:lnTo>
                    <a:pt x="15150" y="203265"/>
                  </a:lnTo>
                  <a:lnTo>
                    <a:pt x="3889" y="248986"/>
                  </a:lnTo>
                  <a:lnTo>
                    <a:pt x="0" y="297179"/>
                  </a:lnTo>
                  <a:lnTo>
                    <a:pt x="3889" y="345373"/>
                  </a:lnTo>
                  <a:lnTo>
                    <a:pt x="15150" y="391094"/>
                  </a:lnTo>
                  <a:lnTo>
                    <a:pt x="33171" y="433731"/>
                  </a:lnTo>
                  <a:lnTo>
                    <a:pt x="57340" y="472671"/>
                  </a:lnTo>
                  <a:lnTo>
                    <a:pt x="87044" y="507301"/>
                  </a:lnTo>
                  <a:lnTo>
                    <a:pt x="121671" y="537008"/>
                  </a:lnTo>
                  <a:lnTo>
                    <a:pt x="160611" y="561180"/>
                  </a:lnTo>
                  <a:lnTo>
                    <a:pt x="203250" y="579205"/>
                  </a:lnTo>
                  <a:lnTo>
                    <a:pt x="248977" y="590469"/>
                  </a:lnTo>
                  <a:lnTo>
                    <a:pt x="297180" y="594359"/>
                  </a:lnTo>
                  <a:lnTo>
                    <a:pt x="345382" y="590469"/>
                  </a:lnTo>
                  <a:lnTo>
                    <a:pt x="391109" y="579205"/>
                  </a:lnTo>
                  <a:lnTo>
                    <a:pt x="433748" y="561180"/>
                  </a:lnTo>
                  <a:lnTo>
                    <a:pt x="472688" y="537008"/>
                  </a:lnTo>
                  <a:lnTo>
                    <a:pt x="507315" y="507301"/>
                  </a:lnTo>
                  <a:lnTo>
                    <a:pt x="537019" y="472671"/>
                  </a:lnTo>
                  <a:lnTo>
                    <a:pt x="561188" y="433731"/>
                  </a:lnTo>
                  <a:lnTo>
                    <a:pt x="579209" y="391094"/>
                  </a:lnTo>
                  <a:lnTo>
                    <a:pt x="590470" y="345373"/>
                  </a:lnTo>
                  <a:lnTo>
                    <a:pt x="594360" y="297179"/>
                  </a:lnTo>
                  <a:lnTo>
                    <a:pt x="590470" y="248986"/>
                  </a:lnTo>
                  <a:lnTo>
                    <a:pt x="579209" y="203265"/>
                  </a:lnTo>
                  <a:lnTo>
                    <a:pt x="561188" y="160628"/>
                  </a:lnTo>
                  <a:lnTo>
                    <a:pt x="537019" y="121688"/>
                  </a:lnTo>
                  <a:lnTo>
                    <a:pt x="507315" y="87058"/>
                  </a:lnTo>
                  <a:lnTo>
                    <a:pt x="472688" y="57351"/>
                  </a:lnTo>
                  <a:lnTo>
                    <a:pt x="433748" y="33179"/>
                  </a:lnTo>
                  <a:lnTo>
                    <a:pt x="391109" y="15154"/>
                  </a:lnTo>
                  <a:lnTo>
                    <a:pt x="345382" y="389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352" y="246888"/>
              <a:ext cx="193547" cy="193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2855" y="54101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4" h="289559">
                  <a:moveTo>
                    <a:pt x="127253" y="0"/>
                  </a:moveTo>
                  <a:lnTo>
                    <a:pt x="87031" y="7376"/>
                  </a:lnTo>
                  <a:lnTo>
                    <a:pt x="52098" y="27919"/>
                  </a:lnTo>
                  <a:lnTo>
                    <a:pt x="24552" y="59253"/>
                  </a:lnTo>
                  <a:lnTo>
                    <a:pt x="6487" y="98999"/>
                  </a:lnTo>
                  <a:lnTo>
                    <a:pt x="0" y="144779"/>
                  </a:lnTo>
                  <a:lnTo>
                    <a:pt x="6487" y="190560"/>
                  </a:lnTo>
                  <a:lnTo>
                    <a:pt x="24552" y="230306"/>
                  </a:lnTo>
                  <a:lnTo>
                    <a:pt x="52098" y="261640"/>
                  </a:lnTo>
                  <a:lnTo>
                    <a:pt x="87031" y="282183"/>
                  </a:lnTo>
                  <a:lnTo>
                    <a:pt x="127253" y="289559"/>
                  </a:lnTo>
                  <a:lnTo>
                    <a:pt x="167476" y="282183"/>
                  </a:lnTo>
                  <a:lnTo>
                    <a:pt x="202409" y="261640"/>
                  </a:lnTo>
                  <a:lnTo>
                    <a:pt x="229955" y="230306"/>
                  </a:lnTo>
                  <a:lnTo>
                    <a:pt x="248020" y="190560"/>
                  </a:lnTo>
                  <a:lnTo>
                    <a:pt x="254507" y="144779"/>
                  </a:lnTo>
                  <a:lnTo>
                    <a:pt x="248020" y="98999"/>
                  </a:lnTo>
                  <a:lnTo>
                    <a:pt x="229955" y="59253"/>
                  </a:lnTo>
                  <a:lnTo>
                    <a:pt x="202409" y="27919"/>
                  </a:lnTo>
                  <a:lnTo>
                    <a:pt x="167476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47978" y="346913"/>
            <a:ext cx="53790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/>
          </a:p>
        </p:txBody>
      </p:sp>
      <p:sp>
        <p:nvSpPr>
          <p:cNvPr id="8" name="object 8"/>
          <p:cNvSpPr/>
          <p:nvPr/>
        </p:nvSpPr>
        <p:spPr>
          <a:xfrm>
            <a:off x="946403" y="902208"/>
            <a:ext cx="192024" cy="1935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83334" y="1421333"/>
            <a:ext cx="7427266" cy="26706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429895" algn="l"/>
                <a:tab pos="430530" algn="l"/>
              </a:tabLst>
            </a:pPr>
            <a:r>
              <a:rPr sz="2000" dirty="0">
                <a:latin typeface="Bahnschrift SemiBold" panose="020B0502040204020203" pitchFamily="34" charset="0"/>
                <a:cs typeface="MV Boli" panose="02000500030200090000" pitchFamily="2" charset="0"/>
              </a:rPr>
              <a:t>Two Purposes</a:t>
            </a:r>
            <a:r>
              <a:rPr sz="2000" dirty="0" smtClean="0">
                <a:latin typeface="Bahnschrift SemiBold" panose="020B0502040204020203" pitchFamily="34" charset="0"/>
                <a:cs typeface="MV Boli" panose="02000500030200090000" pitchFamily="2" charset="0"/>
              </a:rPr>
              <a:t>:</a:t>
            </a:r>
            <a:endParaRPr lang="en-US" sz="2000" dirty="0" smtClean="0">
              <a:latin typeface="Bahnschrift SemiBold" panose="020B0502040204020203" pitchFamily="34" charset="0"/>
              <a:cs typeface="MV Boli" panose="02000500030200090000" pitchFamily="2" charset="0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429895" algn="l"/>
                <a:tab pos="430530" algn="l"/>
              </a:tabLst>
            </a:pPr>
            <a:endParaRPr lang="en-US" sz="2000" dirty="0">
              <a:latin typeface="Bahnschrift SemiBold" panose="020B0502040204020203" pitchFamily="34" charset="0"/>
              <a:cs typeface="MV Boli" panose="02000500030200090000" pitchFamily="2" charset="0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429895" algn="l"/>
                <a:tab pos="430530" algn="l"/>
              </a:tabLst>
            </a:pPr>
            <a:endParaRPr sz="2000" dirty="0">
              <a:latin typeface="Bahnschrift SemiBold" panose="020B0502040204020203" pitchFamily="34" charset="0"/>
              <a:cs typeface="MV Boli" panose="02000500030200090000" pitchFamily="2" charset="0"/>
            </a:endParaRPr>
          </a:p>
          <a:p>
            <a:pPr marL="12700" marR="27940" lvl="1" indent="44767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711200" algn="l"/>
              </a:tabLst>
            </a:pPr>
            <a:r>
              <a:rPr sz="2000" spc="-235" dirty="0">
                <a:latin typeface="MV Boli" panose="02000500030200090000" pitchFamily="2" charset="0"/>
                <a:cs typeface="MV Boli" panose="02000500030200090000" pitchFamily="2" charset="0"/>
              </a:rPr>
              <a:t>Create, </a:t>
            </a:r>
            <a:r>
              <a:rPr sz="2000" spc="-180" dirty="0">
                <a:latin typeface="MV Boli" panose="02000500030200090000" pitchFamily="2" charset="0"/>
                <a:cs typeface="MV Boli" panose="02000500030200090000" pitchFamily="2" charset="0"/>
              </a:rPr>
              <a:t>modify </a:t>
            </a:r>
            <a:r>
              <a:rPr sz="2000" spc="-190" dirty="0">
                <a:latin typeface="MV Boli" panose="02000500030200090000" pitchFamily="2" charset="0"/>
                <a:cs typeface="MV Boli" panose="02000500030200090000" pitchFamily="2" charset="0"/>
              </a:rPr>
              <a:t>and </a:t>
            </a:r>
            <a:r>
              <a:rPr sz="2000" spc="-280" dirty="0">
                <a:latin typeface="MV Boli" panose="02000500030200090000" pitchFamily="2" charset="0"/>
                <a:cs typeface="MV Boli" panose="02000500030200090000" pitchFamily="2" charset="0"/>
              </a:rPr>
              <a:t>test </a:t>
            </a:r>
            <a:r>
              <a:rPr sz="2000" spc="-204" dirty="0">
                <a:latin typeface="MV Boli" panose="02000500030200090000" pitchFamily="2" charset="0"/>
                <a:cs typeface="MV Boli" panose="02000500030200090000" pitchFamily="2" charset="0"/>
              </a:rPr>
              <a:t>prototypes </a:t>
            </a:r>
            <a:r>
              <a:rPr sz="2000" spc="-185" dirty="0">
                <a:latin typeface="MV Boli" panose="02000500030200090000" pitchFamily="2" charset="0"/>
                <a:cs typeface="MV Boli" panose="02000500030200090000" pitchFamily="2" charset="0"/>
              </a:rPr>
              <a:t>of  </a:t>
            </a:r>
            <a:r>
              <a:rPr sz="2000" spc="-215" dirty="0">
                <a:latin typeface="MV Boli" panose="02000500030200090000" pitchFamily="2" charset="0"/>
                <a:cs typeface="MV Boli" panose="02000500030200090000" pitchFamily="2" charset="0"/>
              </a:rPr>
              <a:t>computer </a:t>
            </a:r>
            <a:r>
              <a:rPr sz="2000" spc="-225" dirty="0">
                <a:latin typeface="MV Boli" panose="02000500030200090000" pitchFamily="2" charset="0"/>
                <a:cs typeface="MV Boli" panose="02000500030200090000" pitchFamily="2" charset="0"/>
              </a:rPr>
              <a:t>display </a:t>
            </a:r>
            <a:r>
              <a:rPr sz="2000" spc="-220" dirty="0">
                <a:latin typeface="MV Boli" panose="02000500030200090000" pitchFamily="2" charset="0"/>
                <a:cs typeface="MV Boli" panose="02000500030200090000" pitchFamily="2" charset="0"/>
              </a:rPr>
              <a:t>forms </a:t>
            </a:r>
            <a:r>
              <a:rPr sz="2000" spc="-190" dirty="0">
                <a:latin typeface="MV Boli" panose="02000500030200090000" pitchFamily="2" charset="0"/>
                <a:cs typeface="MV Boli" panose="02000500030200090000" pitchFamily="2" charset="0"/>
              </a:rPr>
              <a:t>and</a:t>
            </a:r>
            <a:r>
              <a:rPr sz="2000" spc="27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000" spc="-204" dirty="0">
                <a:latin typeface="MV Boli" panose="02000500030200090000" pitchFamily="2" charset="0"/>
                <a:cs typeface="MV Boli" panose="02000500030200090000" pitchFamily="2" charset="0"/>
              </a:rPr>
              <a:t>reports</a:t>
            </a:r>
            <a:endParaRPr sz="20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1">
              <a:lnSpc>
                <a:spcPct val="100000"/>
              </a:lnSpc>
              <a:buFont typeface="Arial Black"/>
              <a:buAutoNum type="arabicParenR"/>
            </a:pPr>
            <a:endParaRPr lang="en-US" sz="1700" dirty="0" smtClean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1">
              <a:lnSpc>
                <a:spcPct val="100000"/>
              </a:lnSpc>
              <a:buFont typeface="Arial Black"/>
              <a:buAutoNum type="arabicParenR"/>
            </a:pPr>
            <a:endParaRPr lang="en-US" sz="17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lvl="1">
              <a:lnSpc>
                <a:spcPct val="100000"/>
              </a:lnSpc>
              <a:buFont typeface="Arial Black"/>
              <a:buAutoNum type="arabicParenR"/>
            </a:pPr>
            <a:endParaRPr sz="1700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12700" marR="5080" lvl="1" indent="44767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680720" algn="l"/>
              </a:tabLst>
            </a:pPr>
            <a:r>
              <a:rPr sz="2000" spc="-210" dirty="0">
                <a:latin typeface="MV Boli" panose="02000500030200090000" pitchFamily="2" charset="0"/>
                <a:cs typeface="MV Boli" panose="02000500030200090000" pitchFamily="2" charset="0"/>
              </a:rPr>
              <a:t>Identify </a:t>
            </a:r>
            <a:r>
              <a:rPr sz="2000" spc="-275" dirty="0">
                <a:latin typeface="MV Boli" panose="02000500030200090000" pitchFamily="2" charset="0"/>
                <a:cs typeface="MV Boli" panose="02000500030200090000" pitchFamily="2" charset="0"/>
              </a:rPr>
              <a:t>which </a:t>
            </a:r>
            <a:r>
              <a:rPr sz="2000" spc="-225" dirty="0">
                <a:latin typeface="MV Boli" panose="02000500030200090000" pitchFamily="2" charset="0"/>
                <a:cs typeface="MV Boli" panose="02000500030200090000" pitchFamily="2" charset="0"/>
              </a:rPr>
              <a:t>data </a:t>
            </a:r>
            <a:r>
              <a:rPr sz="2000" spc="-265" dirty="0">
                <a:latin typeface="MV Boli" panose="02000500030200090000" pitchFamily="2" charset="0"/>
                <a:cs typeface="MV Boli" panose="02000500030200090000" pitchFamily="2" charset="0"/>
              </a:rPr>
              <a:t>items </a:t>
            </a:r>
            <a:r>
              <a:rPr sz="2000" spc="-185" dirty="0">
                <a:latin typeface="MV Boli" panose="02000500030200090000" pitchFamily="2" charset="0"/>
                <a:cs typeface="MV Boli" panose="02000500030200090000" pitchFamily="2" charset="0"/>
              </a:rPr>
              <a:t>to </a:t>
            </a:r>
            <a:r>
              <a:rPr sz="2000" spc="-225" dirty="0">
                <a:latin typeface="MV Boli" panose="02000500030200090000" pitchFamily="2" charset="0"/>
                <a:cs typeface="MV Boli" panose="02000500030200090000" pitchFamily="2" charset="0"/>
              </a:rPr>
              <a:t>display </a:t>
            </a:r>
            <a:r>
              <a:rPr sz="2000" spc="-150" dirty="0">
                <a:latin typeface="MV Boli" panose="02000500030200090000" pitchFamily="2" charset="0"/>
                <a:cs typeface="MV Boli" panose="02000500030200090000" pitchFamily="2" charset="0"/>
              </a:rPr>
              <a:t>or  </a:t>
            </a:r>
            <a:r>
              <a:rPr sz="2000" spc="-265" dirty="0">
                <a:latin typeface="MV Boli" panose="02000500030200090000" pitchFamily="2" charset="0"/>
                <a:cs typeface="MV Boli" panose="02000500030200090000" pitchFamily="2" charset="0"/>
              </a:rPr>
              <a:t>collect </a:t>
            </a:r>
            <a:r>
              <a:rPr sz="2000" spc="-160" dirty="0">
                <a:latin typeface="MV Boli" panose="02000500030200090000" pitchFamily="2" charset="0"/>
                <a:cs typeface="MV Boli" panose="02000500030200090000" pitchFamily="2" charset="0"/>
              </a:rPr>
              <a:t>for </a:t>
            </a:r>
            <a:r>
              <a:rPr sz="2000" spc="-270" dirty="0">
                <a:latin typeface="MV Boli" panose="02000500030200090000" pitchFamily="2" charset="0"/>
                <a:cs typeface="MV Boli" panose="02000500030200090000" pitchFamily="2" charset="0"/>
              </a:rPr>
              <a:t>each </a:t>
            </a:r>
            <a:r>
              <a:rPr sz="2000" spc="-175" dirty="0">
                <a:latin typeface="MV Boli" panose="02000500030200090000" pitchFamily="2" charset="0"/>
                <a:cs typeface="MV Boli" panose="02000500030200090000" pitchFamily="2" charset="0"/>
              </a:rPr>
              <a:t>form </a:t>
            </a:r>
            <a:r>
              <a:rPr sz="2000" spc="-150" dirty="0">
                <a:latin typeface="MV Boli" panose="02000500030200090000" pitchFamily="2" charset="0"/>
                <a:cs typeface="MV Boli" panose="02000500030200090000" pitchFamily="2" charset="0"/>
              </a:rPr>
              <a:t>or</a:t>
            </a:r>
            <a:r>
              <a:rPr sz="2000" spc="-39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sz="2000" spc="-175" dirty="0">
                <a:latin typeface="MV Boli" panose="02000500030200090000" pitchFamily="2" charset="0"/>
                <a:cs typeface="MV Boli" panose="02000500030200090000" pitchFamily="2" charset="0"/>
              </a:rPr>
              <a:t>report</a:t>
            </a:r>
            <a:endParaRPr sz="20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178312" y="100202"/>
            <a:ext cx="5222488" cy="866395"/>
          </a:xfrm>
          <a:prstGeom prst="flowChartProcess">
            <a:avLst/>
          </a:prstGeom>
          <a:gradFill flip="none" rotWithShape="1">
            <a:gsLst>
              <a:gs pos="0">
                <a:srgbClr val="002060">
                  <a:tint val="66000"/>
                  <a:satMod val="160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Jokerman" panose="04090605060D06020702" pitchFamily="82" charset="0"/>
              </a:rPr>
              <a:t>CASE Form &amp; Report Generator Tools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Jokerman" panose="04090605060D0602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104900" cy="830580"/>
            <a:chOff x="0" y="0"/>
            <a:chExt cx="1104900" cy="83058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6305" cy="830580"/>
            </a:xfrm>
            <a:custGeom>
              <a:avLst/>
              <a:gdLst/>
              <a:ahLst/>
              <a:cxnLst/>
              <a:rect l="l" t="t" r="r" b="b"/>
              <a:pathLst>
                <a:path w="916305" h="830580">
                  <a:moveTo>
                    <a:pt x="915999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48886" y="829304"/>
                  </a:lnTo>
                  <a:lnTo>
                    <a:pt x="97109" y="825518"/>
                  </a:lnTo>
                  <a:lnTo>
                    <a:pt x="144603" y="819287"/>
                  </a:lnTo>
                  <a:lnTo>
                    <a:pt x="191305" y="810674"/>
                  </a:lnTo>
                  <a:lnTo>
                    <a:pt x="237152" y="799742"/>
                  </a:lnTo>
                  <a:lnTo>
                    <a:pt x="282080" y="786555"/>
                  </a:lnTo>
                  <a:lnTo>
                    <a:pt x="326025" y="771177"/>
                  </a:lnTo>
                  <a:lnTo>
                    <a:pt x="368923" y="753671"/>
                  </a:lnTo>
                  <a:lnTo>
                    <a:pt x="410712" y="734100"/>
                  </a:lnTo>
                  <a:lnTo>
                    <a:pt x="451327" y="712530"/>
                  </a:lnTo>
                  <a:lnTo>
                    <a:pt x="490705" y="689022"/>
                  </a:lnTo>
                  <a:lnTo>
                    <a:pt x="528782" y="663641"/>
                  </a:lnTo>
                  <a:lnTo>
                    <a:pt x="565495" y="636451"/>
                  </a:lnTo>
                  <a:lnTo>
                    <a:pt x="600780" y="607514"/>
                  </a:lnTo>
                  <a:lnTo>
                    <a:pt x="634573" y="576895"/>
                  </a:lnTo>
                  <a:lnTo>
                    <a:pt x="666811" y="544657"/>
                  </a:lnTo>
                  <a:lnTo>
                    <a:pt x="697430" y="510864"/>
                  </a:lnTo>
                  <a:lnTo>
                    <a:pt x="726367" y="475579"/>
                  </a:lnTo>
                  <a:lnTo>
                    <a:pt x="753557" y="438866"/>
                  </a:lnTo>
                  <a:lnTo>
                    <a:pt x="778938" y="400789"/>
                  </a:lnTo>
                  <a:lnTo>
                    <a:pt x="802446" y="361411"/>
                  </a:lnTo>
                  <a:lnTo>
                    <a:pt x="824016" y="320796"/>
                  </a:lnTo>
                  <a:lnTo>
                    <a:pt x="843587" y="279007"/>
                  </a:lnTo>
                  <a:lnTo>
                    <a:pt x="861093" y="236109"/>
                  </a:lnTo>
                  <a:lnTo>
                    <a:pt x="876471" y="192164"/>
                  </a:lnTo>
                  <a:lnTo>
                    <a:pt x="889658" y="147236"/>
                  </a:lnTo>
                  <a:lnTo>
                    <a:pt x="900590" y="101389"/>
                  </a:lnTo>
                  <a:lnTo>
                    <a:pt x="909203" y="54687"/>
                  </a:lnTo>
                  <a:lnTo>
                    <a:pt x="915434" y="7193"/>
                  </a:lnTo>
                  <a:lnTo>
                    <a:pt x="915999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26136" y="236220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60" h="594360">
                  <a:moveTo>
                    <a:pt x="297180" y="0"/>
                  </a:moveTo>
                  <a:lnTo>
                    <a:pt x="248977" y="3890"/>
                  </a:lnTo>
                  <a:lnTo>
                    <a:pt x="203250" y="15154"/>
                  </a:lnTo>
                  <a:lnTo>
                    <a:pt x="160611" y="33179"/>
                  </a:lnTo>
                  <a:lnTo>
                    <a:pt x="121671" y="57351"/>
                  </a:lnTo>
                  <a:lnTo>
                    <a:pt x="87044" y="87058"/>
                  </a:lnTo>
                  <a:lnTo>
                    <a:pt x="57340" y="121688"/>
                  </a:lnTo>
                  <a:lnTo>
                    <a:pt x="33171" y="160628"/>
                  </a:lnTo>
                  <a:lnTo>
                    <a:pt x="15150" y="203265"/>
                  </a:lnTo>
                  <a:lnTo>
                    <a:pt x="3889" y="248986"/>
                  </a:lnTo>
                  <a:lnTo>
                    <a:pt x="0" y="297179"/>
                  </a:lnTo>
                  <a:lnTo>
                    <a:pt x="3889" y="345373"/>
                  </a:lnTo>
                  <a:lnTo>
                    <a:pt x="15150" y="391094"/>
                  </a:lnTo>
                  <a:lnTo>
                    <a:pt x="33171" y="433731"/>
                  </a:lnTo>
                  <a:lnTo>
                    <a:pt x="57340" y="472671"/>
                  </a:lnTo>
                  <a:lnTo>
                    <a:pt x="87044" y="507301"/>
                  </a:lnTo>
                  <a:lnTo>
                    <a:pt x="121671" y="537008"/>
                  </a:lnTo>
                  <a:lnTo>
                    <a:pt x="160611" y="561180"/>
                  </a:lnTo>
                  <a:lnTo>
                    <a:pt x="203250" y="579205"/>
                  </a:lnTo>
                  <a:lnTo>
                    <a:pt x="248977" y="590469"/>
                  </a:lnTo>
                  <a:lnTo>
                    <a:pt x="297180" y="594359"/>
                  </a:lnTo>
                  <a:lnTo>
                    <a:pt x="345382" y="590469"/>
                  </a:lnTo>
                  <a:lnTo>
                    <a:pt x="391109" y="579205"/>
                  </a:lnTo>
                  <a:lnTo>
                    <a:pt x="433748" y="561180"/>
                  </a:lnTo>
                  <a:lnTo>
                    <a:pt x="472688" y="537008"/>
                  </a:lnTo>
                  <a:lnTo>
                    <a:pt x="507315" y="507301"/>
                  </a:lnTo>
                  <a:lnTo>
                    <a:pt x="537019" y="472671"/>
                  </a:lnTo>
                  <a:lnTo>
                    <a:pt x="561188" y="433731"/>
                  </a:lnTo>
                  <a:lnTo>
                    <a:pt x="579209" y="391094"/>
                  </a:lnTo>
                  <a:lnTo>
                    <a:pt x="590470" y="345373"/>
                  </a:lnTo>
                  <a:lnTo>
                    <a:pt x="594360" y="297179"/>
                  </a:lnTo>
                  <a:lnTo>
                    <a:pt x="590470" y="248986"/>
                  </a:lnTo>
                  <a:lnTo>
                    <a:pt x="579209" y="203265"/>
                  </a:lnTo>
                  <a:lnTo>
                    <a:pt x="561188" y="160628"/>
                  </a:lnTo>
                  <a:lnTo>
                    <a:pt x="537019" y="121688"/>
                  </a:lnTo>
                  <a:lnTo>
                    <a:pt x="507315" y="87058"/>
                  </a:lnTo>
                  <a:lnTo>
                    <a:pt x="472688" y="57351"/>
                  </a:lnTo>
                  <a:lnTo>
                    <a:pt x="433748" y="33179"/>
                  </a:lnTo>
                  <a:lnTo>
                    <a:pt x="391109" y="15154"/>
                  </a:lnTo>
                  <a:lnTo>
                    <a:pt x="345382" y="389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1352" y="246888"/>
              <a:ext cx="193547" cy="193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2855" y="54101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4" h="289559">
                  <a:moveTo>
                    <a:pt x="127253" y="0"/>
                  </a:moveTo>
                  <a:lnTo>
                    <a:pt x="87031" y="7376"/>
                  </a:lnTo>
                  <a:lnTo>
                    <a:pt x="52098" y="27919"/>
                  </a:lnTo>
                  <a:lnTo>
                    <a:pt x="24552" y="59253"/>
                  </a:lnTo>
                  <a:lnTo>
                    <a:pt x="6487" y="98999"/>
                  </a:lnTo>
                  <a:lnTo>
                    <a:pt x="0" y="144779"/>
                  </a:lnTo>
                  <a:lnTo>
                    <a:pt x="6487" y="190560"/>
                  </a:lnTo>
                  <a:lnTo>
                    <a:pt x="24552" y="230306"/>
                  </a:lnTo>
                  <a:lnTo>
                    <a:pt x="52098" y="261640"/>
                  </a:lnTo>
                  <a:lnTo>
                    <a:pt x="87031" y="282183"/>
                  </a:lnTo>
                  <a:lnTo>
                    <a:pt x="127253" y="289559"/>
                  </a:lnTo>
                  <a:lnTo>
                    <a:pt x="167476" y="282183"/>
                  </a:lnTo>
                  <a:lnTo>
                    <a:pt x="202409" y="261640"/>
                  </a:lnTo>
                  <a:lnTo>
                    <a:pt x="229955" y="230306"/>
                  </a:lnTo>
                  <a:lnTo>
                    <a:pt x="248020" y="190560"/>
                  </a:lnTo>
                  <a:lnTo>
                    <a:pt x="254507" y="144779"/>
                  </a:lnTo>
                  <a:lnTo>
                    <a:pt x="248020" y="98999"/>
                  </a:lnTo>
                  <a:lnTo>
                    <a:pt x="229955" y="59253"/>
                  </a:lnTo>
                  <a:lnTo>
                    <a:pt x="202409" y="27919"/>
                  </a:lnTo>
                  <a:lnTo>
                    <a:pt x="167476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38400" y="294639"/>
            <a:ext cx="287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/>
          </a:p>
        </p:txBody>
      </p:sp>
      <p:sp>
        <p:nvSpPr>
          <p:cNvPr id="8" name="object 8"/>
          <p:cNvSpPr/>
          <p:nvPr/>
        </p:nvSpPr>
        <p:spPr>
          <a:xfrm>
            <a:off x="946403" y="902208"/>
            <a:ext cx="192024" cy="1935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219200" y="41719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5"/>
              </a:rPr>
              <a:t>https://www.c-sharpcorner.com/UploadFile/nipuntomar/computer-aided-software-engineering-tools-case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1298" y="1497154"/>
            <a:ext cx="67265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solidFill>
                  <a:srgbClr val="212121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600" dirty="0" smtClean="0">
                <a:solidFill>
                  <a:srgbClr val="212121"/>
                </a:solidFill>
                <a:latin typeface="Verdana" panose="020B0604030504040204" pitchFamily="34" charset="0"/>
              </a:rPr>
              <a:t>Creation </a:t>
            </a:r>
            <a:r>
              <a:rPr lang="en-US" altLang="en-US" sz="1600" dirty="0">
                <a:solidFill>
                  <a:srgbClr val="212121"/>
                </a:solidFill>
                <a:latin typeface="Verdana" panose="020B0604030504040204" pitchFamily="34" charset="0"/>
              </a:rPr>
              <a:t>of data flow and entity </a:t>
            </a:r>
            <a:r>
              <a:rPr lang="en-US" altLang="en-US" sz="1600" dirty="0" smtClean="0">
                <a:solidFill>
                  <a:srgbClr val="212121"/>
                </a:solidFill>
                <a:latin typeface="Verdana" panose="020B0604030504040204" pitchFamily="34" charset="0"/>
              </a:rPr>
              <a:t>models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>
              <a:solidFill>
                <a:srgbClr val="212121"/>
              </a:solidFill>
              <a:latin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solidFill>
                  <a:srgbClr val="212121"/>
                </a:solidFill>
                <a:latin typeface="Verdana" panose="020B0604030504040204" pitchFamily="34" charset="0"/>
              </a:rPr>
              <a:t> Establishing </a:t>
            </a:r>
            <a:r>
              <a:rPr lang="en-US" altLang="en-US" sz="1600" dirty="0">
                <a:solidFill>
                  <a:srgbClr val="212121"/>
                </a:solidFill>
                <a:latin typeface="Verdana" panose="020B0604030504040204" pitchFamily="34" charset="0"/>
              </a:rPr>
              <a:t>a relationship between requirements and </a:t>
            </a:r>
            <a:r>
              <a:rPr lang="en-US" altLang="en-US" sz="1600" dirty="0" smtClean="0">
                <a:solidFill>
                  <a:srgbClr val="212121"/>
                </a:solidFill>
                <a:latin typeface="Verdana" panose="020B0604030504040204" pitchFamily="34" charset="0"/>
              </a:rPr>
              <a:t>models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>
              <a:solidFill>
                <a:srgbClr val="212121"/>
              </a:solidFill>
              <a:latin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solidFill>
                  <a:srgbClr val="212121"/>
                </a:solidFill>
                <a:latin typeface="Verdana" panose="020B0604030504040204" pitchFamily="34" charset="0"/>
              </a:rPr>
              <a:t> Development </a:t>
            </a:r>
            <a:r>
              <a:rPr lang="en-US" altLang="en-US" sz="1600" dirty="0">
                <a:solidFill>
                  <a:srgbClr val="212121"/>
                </a:solidFill>
                <a:latin typeface="Verdana" panose="020B0604030504040204" pitchFamily="34" charset="0"/>
              </a:rPr>
              <a:t>of top-level </a:t>
            </a:r>
            <a:r>
              <a:rPr lang="en-US" altLang="en-US" sz="1600" dirty="0" smtClean="0">
                <a:solidFill>
                  <a:srgbClr val="212121"/>
                </a:solidFill>
                <a:latin typeface="Verdana" panose="020B0604030504040204" pitchFamily="34" charset="0"/>
              </a:rPr>
              <a:t>design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>
              <a:solidFill>
                <a:srgbClr val="212121"/>
              </a:solidFill>
              <a:latin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solidFill>
                  <a:srgbClr val="212121"/>
                </a:solidFill>
                <a:latin typeface="Verdana" panose="020B0604030504040204" pitchFamily="34" charset="0"/>
              </a:rPr>
              <a:t> Development </a:t>
            </a:r>
            <a:r>
              <a:rPr lang="en-US" altLang="en-US" sz="1600" dirty="0">
                <a:solidFill>
                  <a:srgbClr val="212121"/>
                </a:solidFill>
                <a:latin typeface="Verdana" panose="020B0604030504040204" pitchFamily="34" charset="0"/>
              </a:rPr>
              <a:t>of functional and process </a:t>
            </a:r>
            <a:r>
              <a:rPr lang="en-US" altLang="en-US" sz="1600" dirty="0" smtClean="0">
                <a:solidFill>
                  <a:srgbClr val="212121"/>
                </a:solidFill>
                <a:latin typeface="Verdana" panose="020B0604030504040204" pitchFamily="34" charset="0"/>
              </a:rPr>
              <a:t>description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>
              <a:solidFill>
                <a:srgbClr val="212121"/>
              </a:solidFill>
              <a:latin typeface="open san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 smtClean="0">
                <a:solidFill>
                  <a:srgbClr val="212121"/>
                </a:solidFill>
                <a:latin typeface="Verdana" panose="020B0604030504040204" pitchFamily="34" charset="0"/>
              </a:rPr>
              <a:t> Development </a:t>
            </a:r>
            <a:r>
              <a:rPr lang="en-US" altLang="en-US" sz="1600" dirty="0">
                <a:solidFill>
                  <a:srgbClr val="212121"/>
                </a:solidFill>
                <a:latin typeface="Verdana" panose="020B0604030504040204" pitchFamily="34" charset="0"/>
              </a:rPr>
              <a:t>of test cases.</a:t>
            </a:r>
            <a:r>
              <a:rPr lang="en-US" altLang="en-US" sz="1600" dirty="0"/>
              <a:t/>
            </a:r>
            <a:br>
              <a:rPr lang="en-US" altLang="en-US" sz="1600" dirty="0"/>
            </a:br>
            <a:endParaRPr lang="en-US" altLang="en-US" sz="1600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057400" y="294639"/>
            <a:ext cx="3505200" cy="750571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25000"/>
                  <a:tint val="66000"/>
                  <a:satMod val="160000"/>
                </a:schemeClr>
              </a:gs>
              <a:gs pos="50000">
                <a:schemeClr val="bg2">
                  <a:lumMod val="25000"/>
                  <a:tint val="44500"/>
                  <a:satMod val="160000"/>
                </a:schemeClr>
              </a:gs>
              <a:gs pos="100000">
                <a:schemeClr val="bg2">
                  <a:lumMod val="25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04040"/>
                </a:solidFill>
                <a:latin typeface="Jokerman" panose="04090605060D06020702" pitchFamily="82" charset="0"/>
              </a:rPr>
              <a:t>CASE Analysis Tools</a:t>
            </a:r>
            <a:endParaRPr lang="en-US" sz="2000" dirty="0">
              <a:latin typeface="Jokerman" panose="04090605060D0602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6638" y="2161413"/>
            <a:ext cx="149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68395" y="2765552"/>
            <a:ext cx="26504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065529" y="1557654"/>
            <a:ext cx="7012940" cy="2598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5565" marR="5080" algn="l">
              <a:lnSpc>
                <a:spcPct val="100000"/>
              </a:lnSpc>
              <a:spcBef>
                <a:spcPts val="100"/>
              </a:spcBef>
            </a:pPr>
            <a:r>
              <a:rPr sz="2400" spc="-170" dirty="0">
                <a:latin typeface="Sitka Text" panose="02000505000000020004" pitchFamily="2" charset="0"/>
              </a:rPr>
              <a:t>Difference </a:t>
            </a:r>
            <a:r>
              <a:rPr sz="2400" spc="-215" dirty="0" smtClean="0">
                <a:latin typeface="Sitka Text" panose="02000505000000020004" pitchFamily="2" charset="0"/>
              </a:rPr>
              <a:t>between</a:t>
            </a:r>
            <a:r>
              <a:rPr lang="en-US" sz="2400" spc="-215" dirty="0" smtClean="0">
                <a:latin typeface="Sitka Text" panose="02000505000000020004" pitchFamily="2" charset="0"/>
              </a:rPr>
              <a:t/>
            </a:r>
            <a:br>
              <a:rPr lang="en-US" sz="2400" spc="-215" dirty="0" smtClean="0">
                <a:latin typeface="Sitka Text" panose="02000505000000020004" pitchFamily="2" charset="0"/>
              </a:rPr>
            </a:br>
            <a:r>
              <a:rPr sz="2400" spc="-215" dirty="0" smtClean="0">
                <a:latin typeface="Sitka Text" panose="02000505000000020004" pitchFamily="2" charset="0"/>
              </a:rPr>
              <a:t> </a:t>
            </a:r>
            <a:r>
              <a:rPr lang="en-US" sz="2400" spc="-215" dirty="0" smtClean="0">
                <a:latin typeface="Sitka Text" panose="02000505000000020004" pitchFamily="2" charset="0"/>
              </a:rPr>
              <a:t/>
            </a:r>
            <a:br>
              <a:rPr lang="en-US" sz="2400" spc="-215" dirty="0" smtClean="0">
                <a:latin typeface="Sitka Text" panose="02000505000000020004" pitchFamily="2" charset="0"/>
              </a:rPr>
            </a:br>
            <a:r>
              <a:rPr sz="2400" spc="-215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CASE-Based </a:t>
            </a:r>
            <a:r>
              <a:rPr sz="2400" spc="-23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Systems  </a:t>
            </a:r>
            <a:r>
              <a:rPr sz="2400" spc="-18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Development</a:t>
            </a:r>
            <a:r>
              <a:rPr sz="2400" spc="-185" dirty="0">
                <a:solidFill>
                  <a:srgbClr val="C00000"/>
                </a:solidFill>
                <a:latin typeface="Sitka Text" panose="02000505000000020004" pitchFamily="2" charset="0"/>
              </a:rPr>
              <a:t> </a:t>
            </a:r>
            <a:r>
              <a:rPr lang="en-US" sz="2400" spc="-185" dirty="0" smtClean="0">
                <a:solidFill>
                  <a:srgbClr val="C00000"/>
                </a:solidFill>
                <a:latin typeface="Sitka Text" panose="02000505000000020004" pitchFamily="2" charset="0"/>
              </a:rPr>
              <a:t/>
            </a:r>
            <a:br>
              <a:rPr lang="en-US" sz="2400" spc="-185" dirty="0" smtClean="0">
                <a:solidFill>
                  <a:srgbClr val="C00000"/>
                </a:solidFill>
                <a:latin typeface="Sitka Text" panose="02000505000000020004" pitchFamily="2" charset="0"/>
              </a:rPr>
            </a:br>
            <a:r>
              <a:rPr lang="en-US" sz="2400" spc="-185" dirty="0" smtClean="0">
                <a:solidFill>
                  <a:srgbClr val="C00000"/>
                </a:solidFill>
                <a:latin typeface="Sitka Text" panose="02000505000000020004" pitchFamily="2" charset="0"/>
              </a:rPr>
              <a:t>			</a:t>
            </a:r>
            <a:r>
              <a:rPr sz="2400" spc="-195" dirty="0" smtClean="0">
                <a:latin typeface="Sitka Text" panose="02000505000000020004" pitchFamily="2" charset="0"/>
              </a:rPr>
              <a:t>and </a:t>
            </a:r>
            <a:r>
              <a:rPr lang="en-US" sz="2400" spc="-195" dirty="0" smtClean="0">
                <a:latin typeface="Sitka Text" panose="02000505000000020004" pitchFamily="2" charset="0"/>
              </a:rPr>
              <a:t/>
            </a:r>
            <a:br>
              <a:rPr lang="en-US" sz="2400" spc="-195" dirty="0" smtClean="0">
                <a:latin typeface="Sitka Text" panose="02000505000000020004" pitchFamily="2" charset="0"/>
              </a:rPr>
            </a:br>
            <a:r>
              <a:rPr sz="2400" spc="-16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Traditional </a:t>
            </a:r>
            <a:r>
              <a:rPr sz="2400" spc="-23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Systems  </a:t>
            </a:r>
            <a:r>
              <a:rPr sz="2400" spc="-18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Development</a:t>
            </a:r>
          </a:p>
        </p:txBody>
      </p:sp>
      <p:sp>
        <p:nvSpPr>
          <p:cNvPr id="5" name="object 5"/>
          <p:cNvSpPr/>
          <p:nvPr/>
        </p:nvSpPr>
        <p:spPr>
          <a:xfrm>
            <a:off x="3052572" y="3448811"/>
            <a:ext cx="192023" cy="19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859023" y="2791967"/>
            <a:ext cx="352425" cy="584200"/>
            <a:chOff x="2859023" y="2791967"/>
            <a:chExt cx="352425" cy="584200"/>
          </a:xfrm>
        </p:grpSpPr>
        <p:sp>
          <p:nvSpPr>
            <p:cNvPr id="7" name="object 7"/>
            <p:cNvSpPr/>
            <p:nvPr/>
          </p:nvSpPr>
          <p:spPr>
            <a:xfrm>
              <a:off x="3017519" y="2791967"/>
              <a:ext cx="193548" cy="193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59023" y="308609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5" h="289560">
                  <a:moveTo>
                    <a:pt x="127253" y="0"/>
                  </a:moveTo>
                  <a:lnTo>
                    <a:pt x="87050" y="7376"/>
                  </a:lnTo>
                  <a:lnTo>
                    <a:pt x="52120" y="27919"/>
                  </a:lnTo>
                  <a:lnTo>
                    <a:pt x="24566" y="59253"/>
                  </a:lnTo>
                  <a:lnTo>
                    <a:pt x="6492" y="98999"/>
                  </a:lnTo>
                  <a:lnTo>
                    <a:pt x="0" y="144780"/>
                  </a:lnTo>
                  <a:lnTo>
                    <a:pt x="6492" y="190560"/>
                  </a:lnTo>
                  <a:lnTo>
                    <a:pt x="24566" y="230306"/>
                  </a:lnTo>
                  <a:lnTo>
                    <a:pt x="52120" y="261640"/>
                  </a:lnTo>
                  <a:lnTo>
                    <a:pt x="87050" y="282183"/>
                  </a:lnTo>
                  <a:lnTo>
                    <a:pt x="127253" y="289560"/>
                  </a:lnTo>
                  <a:lnTo>
                    <a:pt x="167457" y="282183"/>
                  </a:lnTo>
                  <a:lnTo>
                    <a:pt x="202387" y="261640"/>
                  </a:lnTo>
                  <a:lnTo>
                    <a:pt x="229941" y="230306"/>
                  </a:lnTo>
                  <a:lnTo>
                    <a:pt x="248015" y="190560"/>
                  </a:lnTo>
                  <a:lnTo>
                    <a:pt x="254507" y="144780"/>
                  </a:lnTo>
                  <a:lnTo>
                    <a:pt x="248015" y="98999"/>
                  </a:lnTo>
                  <a:lnTo>
                    <a:pt x="229941" y="59253"/>
                  </a:lnTo>
                  <a:lnTo>
                    <a:pt x="202387" y="27919"/>
                  </a:lnTo>
                  <a:lnTo>
                    <a:pt x="167457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530" y="452374"/>
            <a:ext cx="4199890" cy="9367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2000" spc="-265" dirty="0">
                <a:solidFill>
                  <a:srgbClr val="C00000"/>
                </a:solidFill>
                <a:latin typeface="OCR A Std" panose="020F0609000104060307" pitchFamily="49" charset="0"/>
              </a:rPr>
              <a:t>Weaknesses </a:t>
            </a:r>
            <a:r>
              <a:rPr sz="2000" spc="-114" dirty="0">
                <a:solidFill>
                  <a:srgbClr val="C00000"/>
                </a:solidFill>
                <a:latin typeface="OCR A Std" panose="020F0609000104060307" pitchFamily="49" charset="0"/>
              </a:rPr>
              <a:t>of </a:t>
            </a:r>
            <a:r>
              <a:rPr sz="2000" spc="-180" dirty="0">
                <a:solidFill>
                  <a:srgbClr val="C00000"/>
                </a:solidFill>
                <a:latin typeface="OCR A Std" panose="020F0609000104060307" pitchFamily="49" charset="0"/>
              </a:rPr>
              <a:t>Traditional</a:t>
            </a:r>
            <a:r>
              <a:rPr sz="2000" spc="-45" dirty="0">
                <a:solidFill>
                  <a:srgbClr val="C00000"/>
                </a:solidFill>
                <a:latin typeface="OCR A Std" panose="020F0609000104060307" pitchFamily="49" charset="0"/>
              </a:rPr>
              <a:t> </a:t>
            </a:r>
            <a:r>
              <a:rPr sz="2000" spc="-260" dirty="0">
                <a:solidFill>
                  <a:srgbClr val="C00000"/>
                </a:solidFill>
                <a:latin typeface="OCR A Std" panose="020F0609000104060307" pitchFamily="49" charset="0"/>
              </a:rPr>
              <a:t>Systems</a:t>
            </a:r>
            <a:endParaRPr sz="2000" dirty="0">
              <a:solidFill>
                <a:srgbClr val="C00000"/>
              </a:solidFill>
              <a:latin typeface="OCR A Std" panose="020F0609000104060307" pitchFamily="49" charset="0"/>
            </a:endParaRPr>
          </a:p>
          <a:p>
            <a:pPr marR="6985" algn="r">
              <a:lnSpc>
                <a:spcPct val="100000"/>
              </a:lnSpc>
            </a:pPr>
            <a:r>
              <a:rPr sz="2000" spc="-229" dirty="0">
                <a:solidFill>
                  <a:srgbClr val="C00000"/>
                </a:solidFill>
                <a:latin typeface="OCR A Std" panose="020F0609000104060307" pitchFamily="49" charset="0"/>
              </a:rPr>
              <a:t>Deve</a:t>
            </a:r>
            <a:r>
              <a:rPr sz="2000" spc="-120" dirty="0">
                <a:solidFill>
                  <a:srgbClr val="C00000"/>
                </a:solidFill>
                <a:latin typeface="OCR A Std" panose="020F0609000104060307" pitchFamily="49" charset="0"/>
              </a:rPr>
              <a:t>l</a:t>
            </a:r>
            <a:r>
              <a:rPr sz="2000" spc="-204" dirty="0">
                <a:solidFill>
                  <a:srgbClr val="C00000"/>
                </a:solidFill>
                <a:latin typeface="OCR A Std" panose="020F0609000104060307" pitchFamily="49" charset="0"/>
              </a:rPr>
              <a:t>opment</a:t>
            </a:r>
            <a:endParaRPr sz="2000" dirty="0">
              <a:solidFill>
                <a:srgbClr val="C00000"/>
              </a:solidFill>
              <a:latin typeface="OCR A Std" panose="020F0609000104060307" pitchFamily="49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6403" y="902208"/>
            <a:ext cx="192024" cy="193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104900" cy="830580"/>
            <a:chOff x="0" y="0"/>
            <a:chExt cx="1104900" cy="83058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916305" cy="830580"/>
            </a:xfrm>
            <a:custGeom>
              <a:avLst/>
              <a:gdLst/>
              <a:ahLst/>
              <a:cxnLst/>
              <a:rect l="l" t="t" r="r" b="b"/>
              <a:pathLst>
                <a:path w="916305" h="830580">
                  <a:moveTo>
                    <a:pt x="915999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48886" y="829304"/>
                  </a:lnTo>
                  <a:lnTo>
                    <a:pt x="97109" y="825518"/>
                  </a:lnTo>
                  <a:lnTo>
                    <a:pt x="144603" y="819287"/>
                  </a:lnTo>
                  <a:lnTo>
                    <a:pt x="191305" y="810674"/>
                  </a:lnTo>
                  <a:lnTo>
                    <a:pt x="237152" y="799742"/>
                  </a:lnTo>
                  <a:lnTo>
                    <a:pt x="282080" y="786555"/>
                  </a:lnTo>
                  <a:lnTo>
                    <a:pt x="326025" y="771177"/>
                  </a:lnTo>
                  <a:lnTo>
                    <a:pt x="368923" y="753671"/>
                  </a:lnTo>
                  <a:lnTo>
                    <a:pt x="410712" y="734100"/>
                  </a:lnTo>
                  <a:lnTo>
                    <a:pt x="451327" y="712530"/>
                  </a:lnTo>
                  <a:lnTo>
                    <a:pt x="490705" y="689022"/>
                  </a:lnTo>
                  <a:lnTo>
                    <a:pt x="528782" y="663641"/>
                  </a:lnTo>
                  <a:lnTo>
                    <a:pt x="565495" y="636451"/>
                  </a:lnTo>
                  <a:lnTo>
                    <a:pt x="600780" y="607514"/>
                  </a:lnTo>
                  <a:lnTo>
                    <a:pt x="634573" y="576895"/>
                  </a:lnTo>
                  <a:lnTo>
                    <a:pt x="666811" y="544657"/>
                  </a:lnTo>
                  <a:lnTo>
                    <a:pt x="697430" y="510864"/>
                  </a:lnTo>
                  <a:lnTo>
                    <a:pt x="726367" y="475579"/>
                  </a:lnTo>
                  <a:lnTo>
                    <a:pt x="753557" y="438866"/>
                  </a:lnTo>
                  <a:lnTo>
                    <a:pt x="778938" y="400789"/>
                  </a:lnTo>
                  <a:lnTo>
                    <a:pt x="802446" y="361411"/>
                  </a:lnTo>
                  <a:lnTo>
                    <a:pt x="824016" y="320796"/>
                  </a:lnTo>
                  <a:lnTo>
                    <a:pt x="843587" y="279007"/>
                  </a:lnTo>
                  <a:lnTo>
                    <a:pt x="861093" y="236109"/>
                  </a:lnTo>
                  <a:lnTo>
                    <a:pt x="876471" y="192164"/>
                  </a:lnTo>
                  <a:lnTo>
                    <a:pt x="889658" y="147236"/>
                  </a:lnTo>
                  <a:lnTo>
                    <a:pt x="900590" y="101389"/>
                  </a:lnTo>
                  <a:lnTo>
                    <a:pt x="909203" y="54687"/>
                  </a:lnTo>
                  <a:lnTo>
                    <a:pt x="915434" y="7193"/>
                  </a:lnTo>
                  <a:lnTo>
                    <a:pt x="915999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136" y="236220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60" h="594360">
                  <a:moveTo>
                    <a:pt x="297180" y="0"/>
                  </a:moveTo>
                  <a:lnTo>
                    <a:pt x="248977" y="3890"/>
                  </a:lnTo>
                  <a:lnTo>
                    <a:pt x="203250" y="15154"/>
                  </a:lnTo>
                  <a:lnTo>
                    <a:pt x="160611" y="33179"/>
                  </a:lnTo>
                  <a:lnTo>
                    <a:pt x="121671" y="57351"/>
                  </a:lnTo>
                  <a:lnTo>
                    <a:pt x="87044" y="87058"/>
                  </a:lnTo>
                  <a:lnTo>
                    <a:pt x="57340" y="121688"/>
                  </a:lnTo>
                  <a:lnTo>
                    <a:pt x="33171" y="160628"/>
                  </a:lnTo>
                  <a:lnTo>
                    <a:pt x="15150" y="203265"/>
                  </a:lnTo>
                  <a:lnTo>
                    <a:pt x="3889" y="248986"/>
                  </a:lnTo>
                  <a:lnTo>
                    <a:pt x="0" y="297179"/>
                  </a:lnTo>
                  <a:lnTo>
                    <a:pt x="3889" y="345373"/>
                  </a:lnTo>
                  <a:lnTo>
                    <a:pt x="15150" y="391094"/>
                  </a:lnTo>
                  <a:lnTo>
                    <a:pt x="33171" y="433731"/>
                  </a:lnTo>
                  <a:lnTo>
                    <a:pt x="57340" y="472671"/>
                  </a:lnTo>
                  <a:lnTo>
                    <a:pt x="87044" y="507301"/>
                  </a:lnTo>
                  <a:lnTo>
                    <a:pt x="121671" y="537008"/>
                  </a:lnTo>
                  <a:lnTo>
                    <a:pt x="160611" y="561180"/>
                  </a:lnTo>
                  <a:lnTo>
                    <a:pt x="203250" y="579205"/>
                  </a:lnTo>
                  <a:lnTo>
                    <a:pt x="248977" y="590469"/>
                  </a:lnTo>
                  <a:lnTo>
                    <a:pt x="297180" y="594359"/>
                  </a:lnTo>
                  <a:lnTo>
                    <a:pt x="345382" y="590469"/>
                  </a:lnTo>
                  <a:lnTo>
                    <a:pt x="391109" y="579205"/>
                  </a:lnTo>
                  <a:lnTo>
                    <a:pt x="433748" y="561180"/>
                  </a:lnTo>
                  <a:lnTo>
                    <a:pt x="472688" y="537008"/>
                  </a:lnTo>
                  <a:lnTo>
                    <a:pt x="507315" y="507301"/>
                  </a:lnTo>
                  <a:lnTo>
                    <a:pt x="537019" y="472671"/>
                  </a:lnTo>
                  <a:lnTo>
                    <a:pt x="561188" y="433731"/>
                  </a:lnTo>
                  <a:lnTo>
                    <a:pt x="579209" y="391094"/>
                  </a:lnTo>
                  <a:lnTo>
                    <a:pt x="590470" y="345373"/>
                  </a:lnTo>
                  <a:lnTo>
                    <a:pt x="594360" y="297179"/>
                  </a:lnTo>
                  <a:lnTo>
                    <a:pt x="590470" y="248986"/>
                  </a:lnTo>
                  <a:lnTo>
                    <a:pt x="579209" y="203265"/>
                  </a:lnTo>
                  <a:lnTo>
                    <a:pt x="561188" y="160628"/>
                  </a:lnTo>
                  <a:lnTo>
                    <a:pt x="537019" y="121688"/>
                  </a:lnTo>
                  <a:lnTo>
                    <a:pt x="507315" y="87058"/>
                  </a:lnTo>
                  <a:lnTo>
                    <a:pt x="472688" y="57351"/>
                  </a:lnTo>
                  <a:lnTo>
                    <a:pt x="433748" y="33179"/>
                  </a:lnTo>
                  <a:lnTo>
                    <a:pt x="391109" y="15154"/>
                  </a:lnTo>
                  <a:lnTo>
                    <a:pt x="345382" y="389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1352" y="246888"/>
              <a:ext cx="193547" cy="193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2855" y="54101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4" h="289559">
                  <a:moveTo>
                    <a:pt x="127253" y="0"/>
                  </a:moveTo>
                  <a:lnTo>
                    <a:pt x="87031" y="7376"/>
                  </a:lnTo>
                  <a:lnTo>
                    <a:pt x="52098" y="27919"/>
                  </a:lnTo>
                  <a:lnTo>
                    <a:pt x="24552" y="59253"/>
                  </a:lnTo>
                  <a:lnTo>
                    <a:pt x="6487" y="98999"/>
                  </a:lnTo>
                  <a:lnTo>
                    <a:pt x="0" y="144779"/>
                  </a:lnTo>
                  <a:lnTo>
                    <a:pt x="6487" y="190560"/>
                  </a:lnTo>
                  <a:lnTo>
                    <a:pt x="24552" y="230306"/>
                  </a:lnTo>
                  <a:lnTo>
                    <a:pt x="52098" y="261640"/>
                  </a:lnTo>
                  <a:lnTo>
                    <a:pt x="87031" y="282183"/>
                  </a:lnTo>
                  <a:lnTo>
                    <a:pt x="127253" y="289559"/>
                  </a:lnTo>
                  <a:lnTo>
                    <a:pt x="167476" y="282183"/>
                  </a:lnTo>
                  <a:lnTo>
                    <a:pt x="202409" y="261640"/>
                  </a:lnTo>
                  <a:lnTo>
                    <a:pt x="229955" y="230306"/>
                  </a:lnTo>
                  <a:lnTo>
                    <a:pt x="248020" y="190560"/>
                  </a:lnTo>
                  <a:lnTo>
                    <a:pt x="254507" y="144779"/>
                  </a:lnTo>
                  <a:lnTo>
                    <a:pt x="248020" y="98999"/>
                  </a:lnTo>
                  <a:lnTo>
                    <a:pt x="229955" y="59253"/>
                  </a:lnTo>
                  <a:lnTo>
                    <a:pt x="202409" y="27919"/>
                  </a:lnTo>
                  <a:lnTo>
                    <a:pt x="167476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44830" y="2104214"/>
            <a:ext cx="2327275" cy="1955800"/>
            <a:chOff x="451104" y="2069592"/>
            <a:chExt cx="2327275" cy="1955800"/>
          </a:xfr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2700000" scaled="1"/>
            <a:tileRect/>
          </a:gradFill>
        </p:grpSpPr>
        <p:sp>
          <p:nvSpPr>
            <p:cNvPr id="10" name="object 10"/>
            <p:cNvSpPr/>
            <p:nvPr/>
          </p:nvSpPr>
          <p:spPr>
            <a:xfrm>
              <a:off x="457200" y="2075688"/>
              <a:ext cx="2315210" cy="1943100"/>
            </a:xfrm>
            <a:custGeom>
              <a:avLst/>
              <a:gdLst/>
              <a:ahLst/>
              <a:cxnLst/>
              <a:rect l="l" t="t" r="r" b="b"/>
              <a:pathLst>
                <a:path w="2315210" h="1943100">
                  <a:moveTo>
                    <a:pt x="1991106" y="0"/>
                  </a:moveTo>
                  <a:lnTo>
                    <a:pt x="323850" y="0"/>
                  </a:lnTo>
                  <a:lnTo>
                    <a:pt x="275994" y="3512"/>
                  </a:lnTo>
                  <a:lnTo>
                    <a:pt x="230319" y="13714"/>
                  </a:lnTo>
                  <a:lnTo>
                    <a:pt x="187324" y="30106"/>
                  </a:lnTo>
                  <a:lnTo>
                    <a:pt x="147511" y="52184"/>
                  </a:lnTo>
                  <a:lnTo>
                    <a:pt x="111381" y="79448"/>
                  </a:lnTo>
                  <a:lnTo>
                    <a:pt x="79436" y="111397"/>
                  </a:lnTo>
                  <a:lnTo>
                    <a:pt x="52175" y="147528"/>
                  </a:lnTo>
                  <a:lnTo>
                    <a:pt x="30099" y="187340"/>
                  </a:lnTo>
                  <a:lnTo>
                    <a:pt x="13711" y="230332"/>
                  </a:lnTo>
                  <a:lnTo>
                    <a:pt x="3511" y="276003"/>
                  </a:lnTo>
                  <a:lnTo>
                    <a:pt x="0" y="323850"/>
                  </a:lnTo>
                  <a:lnTo>
                    <a:pt x="0" y="1619250"/>
                  </a:lnTo>
                  <a:lnTo>
                    <a:pt x="3511" y="1667105"/>
                  </a:lnTo>
                  <a:lnTo>
                    <a:pt x="13711" y="1712780"/>
                  </a:lnTo>
                  <a:lnTo>
                    <a:pt x="30099" y="1755775"/>
                  </a:lnTo>
                  <a:lnTo>
                    <a:pt x="52175" y="1795588"/>
                  </a:lnTo>
                  <a:lnTo>
                    <a:pt x="79436" y="1831718"/>
                  </a:lnTo>
                  <a:lnTo>
                    <a:pt x="111381" y="1863663"/>
                  </a:lnTo>
                  <a:lnTo>
                    <a:pt x="147511" y="1890924"/>
                  </a:lnTo>
                  <a:lnTo>
                    <a:pt x="187324" y="1913000"/>
                  </a:lnTo>
                  <a:lnTo>
                    <a:pt x="230319" y="1929388"/>
                  </a:lnTo>
                  <a:lnTo>
                    <a:pt x="275994" y="1939588"/>
                  </a:lnTo>
                  <a:lnTo>
                    <a:pt x="323850" y="1943100"/>
                  </a:lnTo>
                  <a:lnTo>
                    <a:pt x="1991106" y="1943100"/>
                  </a:lnTo>
                  <a:lnTo>
                    <a:pt x="2038952" y="1939588"/>
                  </a:lnTo>
                  <a:lnTo>
                    <a:pt x="2084623" y="1929388"/>
                  </a:lnTo>
                  <a:lnTo>
                    <a:pt x="2127615" y="1913000"/>
                  </a:lnTo>
                  <a:lnTo>
                    <a:pt x="2167427" y="1890924"/>
                  </a:lnTo>
                  <a:lnTo>
                    <a:pt x="2203558" y="1863663"/>
                  </a:lnTo>
                  <a:lnTo>
                    <a:pt x="2235507" y="1831718"/>
                  </a:lnTo>
                  <a:lnTo>
                    <a:pt x="2262771" y="1795588"/>
                  </a:lnTo>
                  <a:lnTo>
                    <a:pt x="2284849" y="1755775"/>
                  </a:lnTo>
                  <a:lnTo>
                    <a:pt x="2301241" y="1712780"/>
                  </a:lnTo>
                  <a:lnTo>
                    <a:pt x="2311443" y="1667105"/>
                  </a:lnTo>
                  <a:lnTo>
                    <a:pt x="2314956" y="1619250"/>
                  </a:lnTo>
                  <a:lnTo>
                    <a:pt x="2314956" y="323850"/>
                  </a:lnTo>
                  <a:lnTo>
                    <a:pt x="2311443" y="276003"/>
                  </a:lnTo>
                  <a:lnTo>
                    <a:pt x="2301241" y="230332"/>
                  </a:lnTo>
                  <a:lnTo>
                    <a:pt x="2284849" y="187340"/>
                  </a:lnTo>
                  <a:lnTo>
                    <a:pt x="2262771" y="147528"/>
                  </a:lnTo>
                  <a:lnTo>
                    <a:pt x="2235507" y="111397"/>
                  </a:lnTo>
                  <a:lnTo>
                    <a:pt x="2203558" y="79448"/>
                  </a:lnTo>
                  <a:lnTo>
                    <a:pt x="2167427" y="52184"/>
                  </a:lnTo>
                  <a:lnTo>
                    <a:pt x="2127615" y="30106"/>
                  </a:lnTo>
                  <a:lnTo>
                    <a:pt x="2084623" y="13714"/>
                  </a:lnTo>
                  <a:lnTo>
                    <a:pt x="2038952" y="3512"/>
                  </a:lnTo>
                  <a:lnTo>
                    <a:pt x="199110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7200" y="2075688"/>
              <a:ext cx="2315210" cy="1943100"/>
            </a:xfrm>
            <a:custGeom>
              <a:avLst/>
              <a:gdLst/>
              <a:ahLst/>
              <a:cxnLst/>
              <a:rect l="l" t="t" r="r" b="b"/>
              <a:pathLst>
                <a:path w="2315210" h="1943100">
                  <a:moveTo>
                    <a:pt x="0" y="323850"/>
                  </a:moveTo>
                  <a:lnTo>
                    <a:pt x="3511" y="276003"/>
                  </a:lnTo>
                  <a:lnTo>
                    <a:pt x="13711" y="230332"/>
                  </a:lnTo>
                  <a:lnTo>
                    <a:pt x="30099" y="187340"/>
                  </a:lnTo>
                  <a:lnTo>
                    <a:pt x="52175" y="147528"/>
                  </a:lnTo>
                  <a:lnTo>
                    <a:pt x="79436" y="111397"/>
                  </a:lnTo>
                  <a:lnTo>
                    <a:pt x="111381" y="79448"/>
                  </a:lnTo>
                  <a:lnTo>
                    <a:pt x="147511" y="52184"/>
                  </a:lnTo>
                  <a:lnTo>
                    <a:pt x="187324" y="30106"/>
                  </a:lnTo>
                  <a:lnTo>
                    <a:pt x="230319" y="13714"/>
                  </a:lnTo>
                  <a:lnTo>
                    <a:pt x="275994" y="3512"/>
                  </a:lnTo>
                  <a:lnTo>
                    <a:pt x="323850" y="0"/>
                  </a:lnTo>
                  <a:lnTo>
                    <a:pt x="1991106" y="0"/>
                  </a:lnTo>
                  <a:lnTo>
                    <a:pt x="2038952" y="3512"/>
                  </a:lnTo>
                  <a:lnTo>
                    <a:pt x="2084623" y="13714"/>
                  </a:lnTo>
                  <a:lnTo>
                    <a:pt x="2127615" y="30106"/>
                  </a:lnTo>
                  <a:lnTo>
                    <a:pt x="2167427" y="52184"/>
                  </a:lnTo>
                  <a:lnTo>
                    <a:pt x="2203558" y="79448"/>
                  </a:lnTo>
                  <a:lnTo>
                    <a:pt x="2235507" y="111397"/>
                  </a:lnTo>
                  <a:lnTo>
                    <a:pt x="2262771" y="147528"/>
                  </a:lnTo>
                  <a:lnTo>
                    <a:pt x="2284849" y="187340"/>
                  </a:lnTo>
                  <a:lnTo>
                    <a:pt x="2301241" y="230332"/>
                  </a:lnTo>
                  <a:lnTo>
                    <a:pt x="2311443" y="276003"/>
                  </a:lnTo>
                  <a:lnTo>
                    <a:pt x="2314956" y="323850"/>
                  </a:lnTo>
                  <a:lnTo>
                    <a:pt x="2314956" y="1619250"/>
                  </a:lnTo>
                  <a:lnTo>
                    <a:pt x="2311443" y="1667105"/>
                  </a:lnTo>
                  <a:lnTo>
                    <a:pt x="2301241" y="1712780"/>
                  </a:lnTo>
                  <a:lnTo>
                    <a:pt x="2284849" y="1755775"/>
                  </a:lnTo>
                  <a:lnTo>
                    <a:pt x="2262771" y="1795588"/>
                  </a:lnTo>
                  <a:lnTo>
                    <a:pt x="2235507" y="1831718"/>
                  </a:lnTo>
                  <a:lnTo>
                    <a:pt x="2203558" y="1863663"/>
                  </a:lnTo>
                  <a:lnTo>
                    <a:pt x="2167427" y="1890924"/>
                  </a:lnTo>
                  <a:lnTo>
                    <a:pt x="2127615" y="1913000"/>
                  </a:lnTo>
                  <a:lnTo>
                    <a:pt x="2084623" y="1929388"/>
                  </a:lnTo>
                  <a:lnTo>
                    <a:pt x="2038952" y="1939588"/>
                  </a:lnTo>
                  <a:lnTo>
                    <a:pt x="1991106" y="1943100"/>
                  </a:lnTo>
                  <a:lnTo>
                    <a:pt x="323850" y="1943100"/>
                  </a:lnTo>
                  <a:lnTo>
                    <a:pt x="275994" y="1939588"/>
                  </a:lnTo>
                  <a:lnTo>
                    <a:pt x="230319" y="1929388"/>
                  </a:lnTo>
                  <a:lnTo>
                    <a:pt x="187324" y="1913000"/>
                  </a:lnTo>
                  <a:lnTo>
                    <a:pt x="147511" y="1890924"/>
                  </a:lnTo>
                  <a:lnTo>
                    <a:pt x="111381" y="1863663"/>
                  </a:lnTo>
                  <a:lnTo>
                    <a:pt x="79436" y="1831718"/>
                  </a:lnTo>
                  <a:lnTo>
                    <a:pt x="52175" y="1795588"/>
                  </a:lnTo>
                  <a:lnTo>
                    <a:pt x="30099" y="1755775"/>
                  </a:lnTo>
                  <a:lnTo>
                    <a:pt x="13711" y="1712780"/>
                  </a:lnTo>
                  <a:lnTo>
                    <a:pt x="3511" y="1667105"/>
                  </a:lnTo>
                  <a:lnTo>
                    <a:pt x="0" y="1619250"/>
                  </a:lnTo>
                  <a:lnTo>
                    <a:pt x="0" y="323850"/>
                  </a:lnTo>
                  <a:close/>
                </a:path>
              </a:pathLst>
            </a:custGeom>
            <a:grpFill/>
            <a:ln w="12192">
              <a:solidFill>
                <a:srgbClr val="47A1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4587" y="2665476"/>
              <a:ext cx="1496568" cy="40081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57072" y="2878836"/>
              <a:ext cx="1371600" cy="40081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48512" y="3092196"/>
              <a:ext cx="1138427" cy="400812"/>
            </a:xfrm>
            <a:prstGeom prst="rect">
              <a:avLst/>
            </a:pr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398520" y="2069592"/>
            <a:ext cx="2327275" cy="1955800"/>
            <a:chOff x="3398520" y="2069592"/>
            <a:chExt cx="2327275" cy="1955800"/>
          </a:xfr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17" name="object 17"/>
            <p:cNvSpPr/>
            <p:nvPr/>
          </p:nvSpPr>
          <p:spPr>
            <a:xfrm>
              <a:off x="3404616" y="2075688"/>
              <a:ext cx="2315210" cy="1943100"/>
            </a:xfrm>
            <a:custGeom>
              <a:avLst/>
              <a:gdLst/>
              <a:ahLst/>
              <a:cxnLst/>
              <a:rect l="l" t="t" r="r" b="b"/>
              <a:pathLst>
                <a:path w="2315210" h="1943100">
                  <a:moveTo>
                    <a:pt x="1991106" y="0"/>
                  </a:moveTo>
                  <a:lnTo>
                    <a:pt x="323850" y="0"/>
                  </a:lnTo>
                  <a:lnTo>
                    <a:pt x="276003" y="3512"/>
                  </a:lnTo>
                  <a:lnTo>
                    <a:pt x="230332" y="13714"/>
                  </a:lnTo>
                  <a:lnTo>
                    <a:pt x="187340" y="30106"/>
                  </a:lnTo>
                  <a:lnTo>
                    <a:pt x="147528" y="52184"/>
                  </a:lnTo>
                  <a:lnTo>
                    <a:pt x="111397" y="79448"/>
                  </a:lnTo>
                  <a:lnTo>
                    <a:pt x="79448" y="111397"/>
                  </a:lnTo>
                  <a:lnTo>
                    <a:pt x="52184" y="147528"/>
                  </a:lnTo>
                  <a:lnTo>
                    <a:pt x="30106" y="187340"/>
                  </a:lnTo>
                  <a:lnTo>
                    <a:pt x="13714" y="230332"/>
                  </a:lnTo>
                  <a:lnTo>
                    <a:pt x="3512" y="276003"/>
                  </a:lnTo>
                  <a:lnTo>
                    <a:pt x="0" y="323850"/>
                  </a:lnTo>
                  <a:lnTo>
                    <a:pt x="0" y="1619250"/>
                  </a:lnTo>
                  <a:lnTo>
                    <a:pt x="3512" y="1667105"/>
                  </a:lnTo>
                  <a:lnTo>
                    <a:pt x="13714" y="1712780"/>
                  </a:lnTo>
                  <a:lnTo>
                    <a:pt x="30106" y="1755775"/>
                  </a:lnTo>
                  <a:lnTo>
                    <a:pt x="52184" y="1795588"/>
                  </a:lnTo>
                  <a:lnTo>
                    <a:pt x="79448" y="1831718"/>
                  </a:lnTo>
                  <a:lnTo>
                    <a:pt x="111397" y="1863663"/>
                  </a:lnTo>
                  <a:lnTo>
                    <a:pt x="147528" y="1890924"/>
                  </a:lnTo>
                  <a:lnTo>
                    <a:pt x="187340" y="1913000"/>
                  </a:lnTo>
                  <a:lnTo>
                    <a:pt x="230332" y="1929388"/>
                  </a:lnTo>
                  <a:lnTo>
                    <a:pt x="276003" y="1939588"/>
                  </a:lnTo>
                  <a:lnTo>
                    <a:pt x="323850" y="1943100"/>
                  </a:lnTo>
                  <a:lnTo>
                    <a:pt x="1991106" y="1943100"/>
                  </a:lnTo>
                  <a:lnTo>
                    <a:pt x="2038952" y="1939588"/>
                  </a:lnTo>
                  <a:lnTo>
                    <a:pt x="2084623" y="1929388"/>
                  </a:lnTo>
                  <a:lnTo>
                    <a:pt x="2127615" y="1913000"/>
                  </a:lnTo>
                  <a:lnTo>
                    <a:pt x="2167427" y="1890924"/>
                  </a:lnTo>
                  <a:lnTo>
                    <a:pt x="2203558" y="1863663"/>
                  </a:lnTo>
                  <a:lnTo>
                    <a:pt x="2235507" y="1831718"/>
                  </a:lnTo>
                  <a:lnTo>
                    <a:pt x="2262771" y="1795588"/>
                  </a:lnTo>
                  <a:lnTo>
                    <a:pt x="2284849" y="1755775"/>
                  </a:lnTo>
                  <a:lnTo>
                    <a:pt x="2301241" y="1712780"/>
                  </a:lnTo>
                  <a:lnTo>
                    <a:pt x="2311443" y="1667105"/>
                  </a:lnTo>
                  <a:lnTo>
                    <a:pt x="2314956" y="1619250"/>
                  </a:lnTo>
                  <a:lnTo>
                    <a:pt x="2314956" y="323850"/>
                  </a:lnTo>
                  <a:lnTo>
                    <a:pt x="2311443" y="276003"/>
                  </a:lnTo>
                  <a:lnTo>
                    <a:pt x="2301241" y="230332"/>
                  </a:lnTo>
                  <a:lnTo>
                    <a:pt x="2284849" y="187340"/>
                  </a:lnTo>
                  <a:lnTo>
                    <a:pt x="2262771" y="147528"/>
                  </a:lnTo>
                  <a:lnTo>
                    <a:pt x="2235507" y="111397"/>
                  </a:lnTo>
                  <a:lnTo>
                    <a:pt x="2203558" y="79448"/>
                  </a:lnTo>
                  <a:lnTo>
                    <a:pt x="2167427" y="52184"/>
                  </a:lnTo>
                  <a:lnTo>
                    <a:pt x="2127615" y="30106"/>
                  </a:lnTo>
                  <a:lnTo>
                    <a:pt x="2084623" y="13714"/>
                  </a:lnTo>
                  <a:lnTo>
                    <a:pt x="2038952" y="3512"/>
                  </a:lnTo>
                  <a:lnTo>
                    <a:pt x="199110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04616" y="2075688"/>
              <a:ext cx="2315210" cy="1943100"/>
            </a:xfrm>
            <a:custGeom>
              <a:avLst/>
              <a:gdLst/>
              <a:ahLst/>
              <a:cxnLst/>
              <a:rect l="l" t="t" r="r" b="b"/>
              <a:pathLst>
                <a:path w="2315210" h="1943100">
                  <a:moveTo>
                    <a:pt x="0" y="323850"/>
                  </a:moveTo>
                  <a:lnTo>
                    <a:pt x="3512" y="276003"/>
                  </a:lnTo>
                  <a:lnTo>
                    <a:pt x="13714" y="230332"/>
                  </a:lnTo>
                  <a:lnTo>
                    <a:pt x="30106" y="187340"/>
                  </a:lnTo>
                  <a:lnTo>
                    <a:pt x="52184" y="147528"/>
                  </a:lnTo>
                  <a:lnTo>
                    <a:pt x="79448" y="111397"/>
                  </a:lnTo>
                  <a:lnTo>
                    <a:pt x="111397" y="79448"/>
                  </a:lnTo>
                  <a:lnTo>
                    <a:pt x="147528" y="52184"/>
                  </a:lnTo>
                  <a:lnTo>
                    <a:pt x="187340" y="30106"/>
                  </a:lnTo>
                  <a:lnTo>
                    <a:pt x="230332" y="13714"/>
                  </a:lnTo>
                  <a:lnTo>
                    <a:pt x="276003" y="3512"/>
                  </a:lnTo>
                  <a:lnTo>
                    <a:pt x="323850" y="0"/>
                  </a:lnTo>
                  <a:lnTo>
                    <a:pt x="1991106" y="0"/>
                  </a:lnTo>
                  <a:lnTo>
                    <a:pt x="2038952" y="3512"/>
                  </a:lnTo>
                  <a:lnTo>
                    <a:pt x="2084623" y="13714"/>
                  </a:lnTo>
                  <a:lnTo>
                    <a:pt x="2127615" y="30106"/>
                  </a:lnTo>
                  <a:lnTo>
                    <a:pt x="2167427" y="52184"/>
                  </a:lnTo>
                  <a:lnTo>
                    <a:pt x="2203558" y="79448"/>
                  </a:lnTo>
                  <a:lnTo>
                    <a:pt x="2235507" y="111397"/>
                  </a:lnTo>
                  <a:lnTo>
                    <a:pt x="2262771" y="147528"/>
                  </a:lnTo>
                  <a:lnTo>
                    <a:pt x="2284849" y="187340"/>
                  </a:lnTo>
                  <a:lnTo>
                    <a:pt x="2301241" y="230332"/>
                  </a:lnTo>
                  <a:lnTo>
                    <a:pt x="2311443" y="276003"/>
                  </a:lnTo>
                  <a:lnTo>
                    <a:pt x="2314956" y="323850"/>
                  </a:lnTo>
                  <a:lnTo>
                    <a:pt x="2314956" y="1619250"/>
                  </a:lnTo>
                  <a:lnTo>
                    <a:pt x="2311443" y="1667105"/>
                  </a:lnTo>
                  <a:lnTo>
                    <a:pt x="2301241" y="1712780"/>
                  </a:lnTo>
                  <a:lnTo>
                    <a:pt x="2284849" y="1755775"/>
                  </a:lnTo>
                  <a:lnTo>
                    <a:pt x="2262771" y="1795588"/>
                  </a:lnTo>
                  <a:lnTo>
                    <a:pt x="2235507" y="1831718"/>
                  </a:lnTo>
                  <a:lnTo>
                    <a:pt x="2203558" y="1863663"/>
                  </a:lnTo>
                  <a:lnTo>
                    <a:pt x="2167427" y="1890924"/>
                  </a:lnTo>
                  <a:lnTo>
                    <a:pt x="2127615" y="1913000"/>
                  </a:lnTo>
                  <a:lnTo>
                    <a:pt x="2084623" y="1929388"/>
                  </a:lnTo>
                  <a:lnTo>
                    <a:pt x="2038952" y="1939588"/>
                  </a:lnTo>
                  <a:lnTo>
                    <a:pt x="1991106" y="1943100"/>
                  </a:lnTo>
                  <a:lnTo>
                    <a:pt x="323850" y="1943100"/>
                  </a:lnTo>
                  <a:lnTo>
                    <a:pt x="276003" y="1939588"/>
                  </a:lnTo>
                  <a:lnTo>
                    <a:pt x="230332" y="1929388"/>
                  </a:lnTo>
                  <a:lnTo>
                    <a:pt x="187340" y="1913000"/>
                  </a:lnTo>
                  <a:lnTo>
                    <a:pt x="147528" y="1890924"/>
                  </a:lnTo>
                  <a:lnTo>
                    <a:pt x="111397" y="1863663"/>
                  </a:lnTo>
                  <a:lnTo>
                    <a:pt x="79448" y="1831718"/>
                  </a:lnTo>
                  <a:lnTo>
                    <a:pt x="52184" y="1795588"/>
                  </a:lnTo>
                  <a:lnTo>
                    <a:pt x="30106" y="1755775"/>
                  </a:lnTo>
                  <a:lnTo>
                    <a:pt x="13714" y="1712780"/>
                  </a:lnTo>
                  <a:lnTo>
                    <a:pt x="3512" y="1667105"/>
                  </a:lnTo>
                  <a:lnTo>
                    <a:pt x="0" y="1619250"/>
                  </a:lnTo>
                  <a:lnTo>
                    <a:pt x="0" y="323850"/>
                  </a:lnTo>
                  <a:close/>
                </a:path>
              </a:pathLst>
            </a:custGeom>
            <a:grpFill/>
            <a:ln w="12192">
              <a:solidFill>
                <a:srgbClr val="47A1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716782" y="2813050"/>
            <a:ext cx="169163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8325" marR="5080" indent="-556260">
              <a:lnSpc>
                <a:spcPct val="100000"/>
              </a:lnSpc>
              <a:spcBef>
                <a:spcPts val="100"/>
              </a:spcBef>
            </a:pPr>
            <a:r>
              <a:rPr sz="1600" spc="-145" dirty="0">
                <a:latin typeface="Comic Sans MS" panose="030F0702030302020204" pitchFamily="66" charset="0"/>
                <a:cs typeface="Arial Black"/>
              </a:rPr>
              <a:t>Documentation </a:t>
            </a:r>
            <a:r>
              <a:rPr sz="1600" spc="-155" dirty="0">
                <a:latin typeface="Comic Sans MS" panose="030F0702030302020204" pitchFamily="66" charset="0"/>
                <a:cs typeface="Arial Black"/>
              </a:rPr>
              <a:t>after  </a:t>
            </a:r>
            <a:r>
              <a:rPr sz="1600" spc="-135" dirty="0">
                <a:latin typeface="Comic Sans MS" panose="030F0702030302020204" pitchFamily="66" charset="0"/>
                <a:cs typeface="Arial Black"/>
              </a:rPr>
              <a:t>coding</a:t>
            </a:r>
            <a:endParaRPr sz="1600" dirty="0">
              <a:latin typeface="Comic Sans MS" panose="030F0702030302020204" pitchFamily="66" charset="0"/>
              <a:cs typeface="Arial Black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47459" y="2069592"/>
            <a:ext cx="2327275" cy="1955800"/>
            <a:chOff x="6347459" y="2069592"/>
            <a:chExt cx="2327275" cy="1955800"/>
          </a:xfr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</p:grpSpPr>
        <p:sp>
          <p:nvSpPr>
            <p:cNvPr id="21" name="object 21"/>
            <p:cNvSpPr/>
            <p:nvPr/>
          </p:nvSpPr>
          <p:spPr>
            <a:xfrm>
              <a:off x="6353555" y="2075688"/>
              <a:ext cx="2315210" cy="1943100"/>
            </a:xfrm>
            <a:custGeom>
              <a:avLst/>
              <a:gdLst/>
              <a:ahLst/>
              <a:cxnLst/>
              <a:rect l="l" t="t" r="r" b="b"/>
              <a:pathLst>
                <a:path w="2315209" h="1943100">
                  <a:moveTo>
                    <a:pt x="1991105" y="0"/>
                  </a:moveTo>
                  <a:lnTo>
                    <a:pt x="323850" y="0"/>
                  </a:lnTo>
                  <a:lnTo>
                    <a:pt x="276003" y="3512"/>
                  </a:lnTo>
                  <a:lnTo>
                    <a:pt x="230332" y="13714"/>
                  </a:lnTo>
                  <a:lnTo>
                    <a:pt x="187340" y="30106"/>
                  </a:lnTo>
                  <a:lnTo>
                    <a:pt x="147528" y="52184"/>
                  </a:lnTo>
                  <a:lnTo>
                    <a:pt x="111397" y="79448"/>
                  </a:lnTo>
                  <a:lnTo>
                    <a:pt x="79448" y="111397"/>
                  </a:lnTo>
                  <a:lnTo>
                    <a:pt x="52184" y="147528"/>
                  </a:lnTo>
                  <a:lnTo>
                    <a:pt x="30106" y="187340"/>
                  </a:lnTo>
                  <a:lnTo>
                    <a:pt x="13714" y="230332"/>
                  </a:lnTo>
                  <a:lnTo>
                    <a:pt x="3512" y="276003"/>
                  </a:lnTo>
                  <a:lnTo>
                    <a:pt x="0" y="323850"/>
                  </a:lnTo>
                  <a:lnTo>
                    <a:pt x="0" y="1619250"/>
                  </a:lnTo>
                  <a:lnTo>
                    <a:pt x="3512" y="1667105"/>
                  </a:lnTo>
                  <a:lnTo>
                    <a:pt x="13714" y="1712780"/>
                  </a:lnTo>
                  <a:lnTo>
                    <a:pt x="30106" y="1755775"/>
                  </a:lnTo>
                  <a:lnTo>
                    <a:pt x="52184" y="1795588"/>
                  </a:lnTo>
                  <a:lnTo>
                    <a:pt x="79448" y="1831718"/>
                  </a:lnTo>
                  <a:lnTo>
                    <a:pt x="111397" y="1863663"/>
                  </a:lnTo>
                  <a:lnTo>
                    <a:pt x="147528" y="1890924"/>
                  </a:lnTo>
                  <a:lnTo>
                    <a:pt x="187340" y="1913000"/>
                  </a:lnTo>
                  <a:lnTo>
                    <a:pt x="230332" y="1929388"/>
                  </a:lnTo>
                  <a:lnTo>
                    <a:pt x="276003" y="1939588"/>
                  </a:lnTo>
                  <a:lnTo>
                    <a:pt x="323850" y="1943100"/>
                  </a:lnTo>
                  <a:lnTo>
                    <a:pt x="1991105" y="1943100"/>
                  </a:lnTo>
                  <a:lnTo>
                    <a:pt x="2038952" y="1939588"/>
                  </a:lnTo>
                  <a:lnTo>
                    <a:pt x="2084623" y="1929388"/>
                  </a:lnTo>
                  <a:lnTo>
                    <a:pt x="2127615" y="1913000"/>
                  </a:lnTo>
                  <a:lnTo>
                    <a:pt x="2167427" y="1890924"/>
                  </a:lnTo>
                  <a:lnTo>
                    <a:pt x="2203558" y="1863663"/>
                  </a:lnTo>
                  <a:lnTo>
                    <a:pt x="2235507" y="1831718"/>
                  </a:lnTo>
                  <a:lnTo>
                    <a:pt x="2262771" y="1795588"/>
                  </a:lnTo>
                  <a:lnTo>
                    <a:pt x="2284849" y="1755775"/>
                  </a:lnTo>
                  <a:lnTo>
                    <a:pt x="2301241" y="1712780"/>
                  </a:lnTo>
                  <a:lnTo>
                    <a:pt x="2311443" y="1667105"/>
                  </a:lnTo>
                  <a:lnTo>
                    <a:pt x="2314955" y="1619250"/>
                  </a:lnTo>
                  <a:lnTo>
                    <a:pt x="2314955" y="323850"/>
                  </a:lnTo>
                  <a:lnTo>
                    <a:pt x="2311443" y="276003"/>
                  </a:lnTo>
                  <a:lnTo>
                    <a:pt x="2301241" y="230332"/>
                  </a:lnTo>
                  <a:lnTo>
                    <a:pt x="2284849" y="187340"/>
                  </a:lnTo>
                  <a:lnTo>
                    <a:pt x="2262771" y="147528"/>
                  </a:lnTo>
                  <a:lnTo>
                    <a:pt x="2235507" y="111397"/>
                  </a:lnTo>
                  <a:lnTo>
                    <a:pt x="2203558" y="79448"/>
                  </a:lnTo>
                  <a:lnTo>
                    <a:pt x="2167427" y="52184"/>
                  </a:lnTo>
                  <a:lnTo>
                    <a:pt x="2127615" y="30106"/>
                  </a:lnTo>
                  <a:lnTo>
                    <a:pt x="2084623" y="13714"/>
                  </a:lnTo>
                  <a:lnTo>
                    <a:pt x="2038952" y="3512"/>
                  </a:lnTo>
                  <a:lnTo>
                    <a:pt x="199110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53555" y="2075688"/>
              <a:ext cx="2315210" cy="1943100"/>
            </a:xfrm>
            <a:custGeom>
              <a:avLst/>
              <a:gdLst/>
              <a:ahLst/>
              <a:cxnLst/>
              <a:rect l="l" t="t" r="r" b="b"/>
              <a:pathLst>
                <a:path w="2315209" h="1943100">
                  <a:moveTo>
                    <a:pt x="0" y="323850"/>
                  </a:moveTo>
                  <a:lnTo>
                    <a:pt x="3512" y="276003"/>
                  </a:lnTo>
                  <a:lnTo>
                    <a:pt x="13714" y="230332"/>
                  </a:lnTo>
                  <a:lnTo>
                    <a:pt x="30106" y="187340"/>
                  </a:lnTo>
                  <a:lnTo>
                    <a:pt x="52184" y="147528"/>
                  </a:lnTo>
                  <a:lnTo>
                    <a:pt x="79448" y="111397"/>
                  </a:lnTo>
                  <a:lnTo>
                    <a:pt x="111397" y="79448"/>
                  </a:lnTo>
                  <a:lnTo>
                    <a:pt x="147528" y="52184"/>
                  </a:lnTo>
                  <a:lnTo>
                    <a:pt x="187340" y="30106"/>
                  </a:lnTo>
                  <a:lnTo>
                    <a:pt x="230332" y="13714"/>
                  </a:lnTo>
                  <a:lnTo>
                    <a:pt x="276003" y="3512"/>
                  </a:lnTo>
                  <a:lnTo>
                    <a:pt x="323850" y="0"/>
                  </a:lnTo>
                  <a:lnTo>
                    <a:pt x="1991105" y="0"/>
                  </a:lnTo>
                  <a:lnTo>
                    <a:pt x="2038952" y="3512"/>
                  </a:lnTo>
                  <a:lnTo>
                    <a:pt x="2084623" y="13714"/>
                  </a:lnTo>
                  <a:lnTo>
                    <a:pt x="2127615" y="30106"/>
                  </a:lnTo>
                  <a:lnTo>
                    <a:pt x="2167427" y="52184"/>
                  </a:lnTo>
                  <a:lnTo>
                    <a:pt x="2203558" y="79448"/>
                  </a:lnTo>
                  <a:lnTo>
                    <a:pt x="2235507" y="111397"/>
                  </a:lnTo>
                  <a:lnTo>
                    <a:pt x="2262771" y="147528"/>
                  </a:lnTo>
                  <a:lnTo>
                    <a:pt x="2284849" y="187340"/>
                  </a:lnTo>
                  <a:lnTo>
                    <a:pt x="2301241" y="230332"/>
                  </a:lnTo>
                  <a:lnTo>
                    <a:pt x="2311443" y="276003"/>
                  </a:lnTo>
                  <a:lnTo>
                    <a:pt x="2314955" y="323850"/>
                  </a:lnTo>
                  <a:lnTo>
                    <a:pt x="2314955" y="1619250"/>
                  </a:lnTo>
                  <a:lnTo>
                    <a:pt x="2311443" y="1667105"/>
                  </a:lnTo>
                  <a:lnTo>
                    <a:pt x="2301241" y="1712780"/>
                  </a:lnTo>
                  <a:lnTo>
                    <a:pt x="2284849" y="1755775"/>
                  </a:lnTo>
                  <a:lnTo>
                    <a:pt x="2262771" y="1795588"/>
                  </a:lnTo>
                  <a:lnTo>
                    <a:pt x="2235507" y="1831718"/>
                  </a:lnTo>
                  <a:lnTo>
                    <a:pt x="2203558" y="1863663"/>
                  </a:lnTo>
                  <a:lnTo>
                    <a:pt x="2167427" y="1890924"/>
                  </a:lnTo>
                  <a:lnTo>
                    <a:pt x="2127615" y="1913000"/>
                  </a:lnTo>
                  <a:lnTo>
                    <a:pt x="2084623" y="1929388"/>
                  </a:lnTo>
                  <a:lnTo>
                    <a:pt x="2038952" y="1939588"/>
                  </a:lnTo>
                  <a:lnTo>
                    <a:pt x="1991105" y="1943100"/>
                  </a:lnTo>
                  <a:lnTo>
                    <a:pt x="323850" y="1943100"/>
                  </a:lnTo>
                  <a:lnTo>
                    <a:pt x="276003" y="1939588"/>
                  </a:lnTo>
                  <a:lnTo>
                    <a:pt x="230332" y="1929388"/>
                  </a:lnTo>
                  <a:lnTo>
                    <a:pt x="187340" y="1913000"/>
                  </a:lnTo>
                  <a:lnTo>
                    <a:pt x="147528" y="1890924"/>
                  </a:lnTo>
                  <a:lnTo>
                    <a:pt x="111397" y="1863663"/>
                  </a:lnTo>
                  <a:lnTo>
                    <a:pt x="79448" y="1831718"/>
                  </a:lnTo>
                  <a:lnTo>
                    <a:pt x="52184" y="1795588"/>
                  </a:lnTo>
                  <a:lnTo>
                    <a:pt x="30106" y="1755775"/>
                  </a:lnTo>
                  <a:lnTo>
                    <a:pt x="13714" y="1712780"/>
                  </a:lnTo>
                  <a:lnTo>
                    <a:pt x="3512" y="1667105"/>
                  </a:lnTo>
                  <a:lnTo>
                    <a:pt x="0" y="1619250"/>
                  </a:lnTo>
                  <a:lnTo>
                    <a:pt x="0" y="323850"/>
                  </a:lnTo>
                  <a:close/>
                </a:path>
              </a:pathLst>
            </a:custGeom>
            <a:grpFill/>
            <a:ln w="12192">
              <a:solidFill>
                <a:srgbClr val="47A1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884669" y="2813050"/>
            <a:ext cx="125158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6364">
              <a:lnSpc>
                <a:spcPct val="100000"/>
              </a:lnSpc>
              <a:spcBef>
                <a:spcPts val="100"/>
              </a:spcBef>
            </a:pPr>
            <a:r>
              <a:rPr sz="1600" spc="-85" dirty="0">
                <a:latin typeface="Comic Sans MS" panose="030F0702030302020204" pitchFamily="66" charset="0"/>
                <a:cs typeface="Arial Black"/>
              </a:rPr>
              <a:t>Out-of-date  </a:t>
            </a:r>
            <a:r>
              <a:rPr sz="1600" spc="-140" dirty="0">
                <a:latin typeface="Comic Sans MS" panose="030F0702030302020204" pitchFamily="66" charset="0"/>
                <a:cs typeface="Arial Black"/>
              </a:rPr>
              <a:t>doc</a:t>
            </a:r>
            <a:r>
              <a:rPr sz="1600" spc="-135" dirty="0">
                <a:latin typeface="Comic Sans MS" panose="030F0702030302020204" pitchFamily="66" charset="0"/>
                <a:cs typeface="Arial Black"/>
              </a:rPr>
              <a:t>u</a:t>
            </a:r>
            <a:r>
              <a:rPr sz="1600" spc="-160" dirty="0">
                <a:latin typeface="Comic Sans MS" panose="030F0702030302020204" pitchFamily="66" charset="0"/>
                <a:cs typeface="Arial Black"/>
              </a:rPr>
              <a:t>me</a:t>
            </a:r>
            <a:r>
              <a:rPr sz="1600" spc="-125" dirty="0">
                <a:latin typeface="Comic Sans MS" panose="030F0702030302020204" pitchFamily="66" charset="0"/>
                <a:cs typeface="Arial Black"/>
              </a:rPr>
              <a:t>n</a:t>
            </a:r>
            <a:r>
              <a:rPr sz="1600" spc="-175" dirty="0">
                <a:latin typeface="Comic Sans MS" panose="030F0702030302020204" pitchFamily="66" charset="0"/>
                <a:cs typeface="Arial Black"/>
              </a:rPr>
              <a:t>t</a:t>
            </a:r>
            <a:r>
              <a:rPr sz="1600" spc="-195" dirty="0">
                <a:latin typeface="Comic Sans MS" panose="030F0702030302020204" pitchFamily="66" charset="0"/>
                <a:cs typeface="Arial Black"/>
              </a:rPr>
              <a:t>a</a:t>
            </a:r>
            <a:r>
              <a:rPr sz="1600" spc="-175" dirty="0">
                <a:latin typeface="Comic Sans MS" panose="030F0702030302020204" pitchFamily="66" charset="0"/>
                <a:cs typeface="Arial Black"/>
              </a:rPr>
              <a:t>t</a:t>
            </a:r>
            <a:r>
              <a:rPr sz="1600" spc="-120" dirty="0">
                <a:latin typeface="Comic Sans MS" panose="030F0702030302020204" pitchFamily="66" charset="0"/>
                <a:cs typeface="Arial Black"/>
              </a:rPr>
              <a:t>ion</a:t>
            </a:r>
            <a:endParaRPr sz="1600" dirty="0">
              <a:latin typeface="Comic Sans MS" panose="030F0702030302020204" pitchFamily="66" charset="0"/>
              <a:cs typeface="Arial Black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11228" y="2653537"/>
            <a:ext cx="1725793" cy="8566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600" spc="-90" dirty="0">
                <a:latin typeface="Comic Sans MS" panose="030F0702030302020204" pitchFamily="66" charset="0"/>
                <a:cs typeface="Arial Black"/>
              </a:rPr>
              <a:t>No </a:t>
            </a:r>
            <a:r>
              <a:rPr lang="en-US" sz="1600" spc="-125" dirty="0" smtClean="0">
                <a:latin typeface="Comic Sans MS" panose="030F0702030302020204" pitchFamily="66" charset="0"/>
                <a:cs typeface="Arial Black"/>
              </a:rPr>
              <a:t>support</a:t>
            </a: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600" spc="-125" dirty="0" smtClean="0">
                <a:latin typeface="Comic Sans MS" panose="030F0702030302020204" pitchFamily="66" charset="0"/>
                <a:cs typeface="Arial Black"/>
              </a:rPr>
              <a:t> </a:t>
            </a:r>
            <a:r>
              <a:rPr lang="en-US" sz="1600" spc="-114" dirty="0">
                <a:latin typeface="Comic Sans MS" panose="030F0702030302020204" pitchFamily="66" charset="0"/>
                <a:cs typeface="Arial Black"/>
              </a:rPr>
              <a:t>for  </a:t>
            </a:r>
            <a:r>
              <a:rPr lang="en-US" sz="1600" spc="-145" dirty="0">
                <a:latin typeface="Comic Sans MS" panose="030F0702030302020204" pitchFamily="66" charset="0"/>
                <a:cs typeface="Arial Black"/>
              </a:rPr>
              <a:t>integration </a:t>
            </a:r>
            <a:r>
              <a:rPr lang="en-US" sz="1600" spc="-125" dirty="0">
                <a:latin typeface="Comic Sans MS" panose="030F0702030302020204" pitchFamily="66" charset="0"/>
                <a:cs typeface="Arial Black"/>
              </a:rPr>
              <a:t>of </a:t>
            </a:r>
            <a:endParaRPr lang="en-US" sz="1600" spc="-125" dirty="0" smtClean="0">
              <a:latin typeface="Comic Sans MS" panose="030F0702030302020204" pitchFamily="66" charset="0"/>
              <a:cs typeface="Arial Black"/>
            </a:endParaRPr>
          </a:p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lang="en-US" sz="1600" spc="-125" dirty="0" smtClean="0">
                <a:latin typeface="Comic Sans MS" panose="030F0702030302020204" pitchFamily="66" charset="0"/>
                <a:cs typeface="Arial Black"/>
              </a:rPr>
              <a:t> </a:t>
            </a:r>
            <a:r>
              <a:rPr lang="en-US" sz="1600" spc="-160" dirty="0">
                <a:latin typeface="Comic Sans MS" panose="030F0702030302020204" pitchFamily="66" charset="0"/>
                <a:cs typeface="Arial Black"/>
              </a:rPr>
              <a:t>documents</a:t>
            </a:r>
            <a:endParaRPr lang="en-US" sz="1600" dirty="0">
              <a:latin typeface="Comic Sans MS" panose="030F0702030302020204" pitchFamily="66" charset="0"/>
              <a:cs typeface="Arial Blac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420" y="194944"/>
            <a:ext cx="444119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4780" marR="5080" indent="-132715">
              <a:lnSpc>
                <a:spcPct val="100000"/>
              </a:lnSpc>
              <a:spcBef>
                <a:spcPts val="105"/>
              </a:spcBef>
              <a:tabLst>
                <a:tab pos="4176395" algn="l"/>
              </a:tabLst>
            </a:pPr>
            <a:r>
              <a:rPr sz="2000" dirty="0">
                <a:solidFill>
                  <a:srgbClr val="47A19F"/>
                </a:solidFill>
              </a:rPr>
              <a:t>	</a:t>
            </a:r>
            <a:endParaRPr sz="2000" dirty="0"/>
          </a:p>
        </p:txBody>
      </p:sp>
      <p:sp>
        <p:nvSpPr>
          <p:cNvPr id="3" name="object 3"/>
          <p:cNvSpPr/>
          <p:nvPr/>
        </p:nvSpPr>
        <p:spPr>
          <a:xfrm>
            <a:off x="946403" y="902208"/>
            <a:ext cx="192024" cy="193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104900" cy="830580"/>
            <a:chOff x="0" y="0"/>
            <a:chExt cx="1104900" cy="83058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916305" cy="830580"/>
            </a:xfrm>
            <a:custGeom>
              <a:avLst/>
              <a:gdLst/>
              <a:ahLst/>
              <a:cxnLst/>
              <a:rect l="l" t="t" r="r" b="b"/>
              <a:pathLst>
                <a:path w="916305" h="830580">
                  <a:moveTo>
                    <a:pt x="915999" y="0"/>
                  </a:moveTo>
                  <a:lnTo>
                    <a:pt x="0" y="0"/>
                  </a:lnTo>
                  <a:lnTo>
                    <a:pt x="0" y="830579"/>
                  </a:lnTo>
                  <a:lnTo>
                    <a:pt x="48886" y="829304"/>
                  </a:lnTo>
                  <a:lnTo>
                    <a:pt x="97109" y="825518"/>
                  </a:lnTo>
                  <a:lnTo>
                    <a:pt x="144603" y="819287"/>
                  </a:lnTo>
                  <a:lnTo>
                    <a:pt x="191305" y="810674"/>
                  </a:lnTo>
                  <a:lnTo>
                    <a:pt x="237152" y="799742"/>
                  </a:lnTo>
                  <a:lnTo>
                    <a:pt x="282080" y="786555"/>
                  </a:lnTo>
                  <a:lnTo>
                    <a:pt x="326025" y="771177"/>
                  </a:lnTo>
                  <a:lnTo>
                    <a:pt x="368923" y="753671"/>
                  </a:lnTo>
                  <a:lnTo>
                    <a:pt x="410712" y="734100"/>
                  </a:lnTo>
                  <a:lnTo>
                    <a:pt x="451327" y="712530"/>
                  </a:lnTo>
                  <a:lnTo>
                    <a:pt x="490705" y="689022"/>
                  </a:lnTo>
                  <a:lnTo>
                    <a:pt x="528782" y="663641"/>
                  </a:lnTo>
                  <a:lnTo>
                    <a:pt x="565495" y="636451"/>
                  </a:lnTo>
                  <a:lnTo>
                    <a:pt x="600780" y="607514"/>
                  </a:lnTo>
                  <a:lnTo>
                    <a:pt x="634573" y="576895"/>
                  </a:lnTo>
                  <a:lnTo>
                    <a:pt x="666811" y="544657"/>
                  </a:lnTo>
                  <a:lnTo>
                    <a:pt x="697430" y="510864"/>
                  </a:lnTo>
                  <a:lnTo>
                    <a:pt x="726367" y="475579"/>
                  </a:lnTo>
                  <a:lnTo>
                    <a:pt x="753557" y="438866"/>
                  </a:lnTo>
                  <a:lnTo>
                    <a:pt x="778938" y="400789"/>
                  </a:lnTo>
                  <a:lnTo>
                    <a:pt x="802446" y="361411"/>
                  </a:lnTo>
                  <a:lnTo>
                    <a:pt x="824016" y="320796"/>
                  </a:lnTo>
                  <a:lnTo>
                    <a:pt x="843587" y="279007"/>
                  </a:lnTo>
                  <a:lnTo>
                    <a:pt x="861093" y="236109"/>
                  </a:lnTo>
                  <a:lnTo>
                    <a:pt x="876471" y="192164"/>
                  </a:lnTo>
                  <a:lnTo>
                    <a:pt x="889658" y="147236"/>
                  </a:lnTo>
                  <a:lnTo>
                    <a:pt x="900590" y="101389"/>
                  </a:lnTo>
                  <a:lnTo>
                    <a:pt x="909203" y="54687"/>
                  </a:lnTo>
                  <a:lnTo>
                    <a:pt x="915434" y="7193"/>
                  </a:lnTo>
                  <a:lnTo>
                    <a:pt x="915999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136" y="236220"/>
              <a:ext cx="594360" cy="594360"/>
            </a:xfrm>
            <a:custGeom>
              <a:avLst/>
              <a:gdLst/>
              <a:ahLst/>
              <a:cxnLst/>
              <a:rect l="l" t="t" r="r" b="b"/>
              <a:pathLst>
                <a:path w="594360" h="594360">
                  <a:moveTo>
                    <a:pt x="297180" y="0"/>
                  </a:moveTo>
                  <a:lnTo>
                    <a:pt x="248977" y="3890"/>
                  </a:lnTo>
                  <a:lnTo>
                    <a:pt x="203250" y="15154"/>
                  </a:lnTo>
                  <a:lnTo>
                    <a:pt x="160611" y="33179"/>
                  </a:lnTo>
                  <a:lnTo>
                    <a:pt x="121671" y="57351"/>
                  </a:lnTo>
                  <a:lnTo>
                    <a:pt x="87044" y="87058"/>
                  </a:lnTo>
                  <a:lnTo>
                    <a:pt x="57340" y="121688"/>
                  </a:lnTo>
                  <a:lnTo>
                    <a:pt x="33171" y="160628"/>
                  </a:lnTo>
                  <a:lnTo>
                    <a:pt x="15150" y="203265"/>
                  </a:lnTo>
                  <a:lnTo>
                    <a:pt x="3889" y="248986"/>
                  </a:lnTo>
                  <a:lnTo>
                    <a:pt x="0" y="297179"/>
                  </a:lnTo>
                  <a:lnTo>
                    <a:pt x="3889" y="345373"/>
                  </a:lnTo>
                  <a:lnTo>
                    <a:pt x="15150" y="391094"/>
                  </a:lnTo>
                  <a:lnTo>
                    <a:pt x="33171" y="433731"/>
                  </a:lnTo>
                  <a:lnTo>
                    <a:pt x="57340" y="472671"/>
                  </a:lnTo>
                  <a:lnTo>
                    <a:pt x="87044" y="507301"/>
                  </a:lnTo>
                  <a:lnTo>
                    <a:pt x="121671" y="537008"/>
                  </a:lnTo>
                  <a:lnTo>
                    <a:pt x="160611" y="561180"/>
                  </a:lnTo>
                  <a:lnTo>
                    <a:pt x="203250" y="579205"/>
                  </a:lnTo>
                  <a:lnTo>
                    <a:pt x="248977" y="590469"/>
                  </a:lnTo>
                  <a:lnTo>
                    <a:pt x="297180" y="594359"/>
                  </a:lnTo>
                  <a:lnTo>
                    <a:pt x="345382" y="590469"/>
                  </a:lnTo>
                  <a:lnTo>
                    <a:pt x="391109" y="579205"/>
                  </a:lnTo>
                  <a:lnTo>
                    <a:pt x="433748" y="561180"/>
                  </a:lnTo>
                  <a:lnTo>
                    <a:pt x="472688" y="537008"/>
                  </a:lnTo>
                  <a:lnTo>
                    <a:pt x="507315" y="507301"/>
                  </a:lnTo>
                  <a:lnTo>
                    <a:pt x="537019" y="472671"/>
                  </a:lnTo>
                  <a:lnTo>
                    <a:pt x="561188" y="433731"/>
                  </a:lnTo>
                  <a:lnTo>
                    <a:pt x="579209" y="391094"/>
                  </a:lnTo>
                  <a:lnTo>
                    <a:pt x="590470" y="345373"/>
                  </a:lnTo>
                  <a:lnTo>
                    <a:pt x="594360" y="297179"/>
                  </a:lnTo>
                  <a:lnTo>
                    <a:pt x="590470" y="248986"/>
                  </a:lnTo>
                  <a:lnTo>
                    <a:pt x="579209" y="203265"/>
                  </a:lnTo>
                  <a:lnTo>
                    <a:pt x="561188" y="160628"/>
                  </a:lnTo>
                  <a:lnTo>
                    <a:pt x="537019" y="121688"/>
                  </a:lnTo>
                  <a:lnTo>
                    <a:pt x="507315" y="87058"/>
                  </a:lnTo>
                  <a:lnTo>
                    <a:pt x="472688" y="57351"/>
                  </a:lnTo>
                  <a:lnTo>
                    <a:pt x="433748" y="33179"/>
                  </a:lnTo>
                  <a:lnTo>
                    <a:pt x="391109" y="15154"/>
                  </a:lnTo>
                  <a:lnTo>
                    <a:pt x="345382" y="389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1352" y="246888"/>
              <a:ext cx="193547" cy="193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2855" y="54101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4" h="289559">
                  <a:moveTo>
                    <a:pt x="127253" y="0"/>
                  </a:moveTo>
                  <a:lnTo>
                    <a:pt x="87031" y="7376"/>
                  </a:lnTo>
                  <a:lnTo>
                    <a:pt x="52098" y="27919"/>
                  </a:lnTo>
                  <a:lnTo>
                    <a:pt x="24552" y="59253"/>
                  </a:lnTo>
                  <a:lnTo>
                    <a:pt x="6487" y="98999"/>
                  </a:lnTo>
                  <a:lnTo>
                    <a:pt x="0" y="144779"/>
                  </a:lnTo>
                  <a:lnTo>
                    <a:pt x="6487" y="190560"/>
                  </a:lnTo>
                  <a:lnTo>
                    <a:pt x="24552" y="230306"/>
                  </a:lnTo>
                  <a:lnTo>
                    <a:pt x="52098" y="261640"/>
                  </a:lnTo>
                  <a:lnTo>
                    <a:pt x="87031" y="282183"/>
                  </a:lnTo>
                  <a:lnTo>
                    <a:pt x="127253" y="289559"/>
                  </a:lnTo>
                  <a:lnTo>
                    <a:pt x="167476" y="282183"/>
                  </a:lnTo>
                  <a:lnTo>
                    <a:pt x="202409" y="261640"/>
                  </a:lnTo>
                  <a:lnTo>
                    <a:pt x="229955" y="230306"/>
                  </a:lnTo>
                  <a:lnTo>
                    <a:pt x="248020" y="190560"/>
                  </a:lnTo>
                  <a:lnTo>
                    <a:pt x="254507" y="144779"/>
                  </a:lnTo>
                  <a:lnTo>
                    <a:pt x="248020" y="98999"/>
                  </a:lnTo>
                  <a:lnTo>
                    <a:pt x="229955" y="59253"/>
                  </a:lnTo>
                  <a:lnTo>
                    <a:pt x="202409" y="27919"/>
                  </a:lnTo>
                  <a:lnTo>
                    <a:pt x="167476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78560" y="1919236"/>
            <a:ext cx="1295400" cy="632736"/>
            <a:chOff x="320040" y="1481327"/>
            <a:chExt cx="2437130" cy="1460500"/>
          </a:xfrm>
        </p:grpSpPr>
        <p:sp>
          <p:nvSpPr>
            <p:cNvPr id="10" name="object 10"/>
            <p:cNvSpPr/>
            <p:nvPr/>
          </p:nvSpPr>
          <p:spPr>
            <a:xfrm>
              <a:off x="326136" y="1487423"/>
              <a:ext cx="2425065" cy="1447800"/>
            </a:xfrm>
            <a:custGeom>
              <a:avLst/>
              <a:gdLst/>
              <a:ahLst/>
              <a:cxnLst/>
              <a:rect l="l" t="t" r="r" b="b"/>
              <a:pathLst>
                <a:path w="2425065" h="1447800">
                  <a:moveTo>
                    <a:pt x="2183384" y="0"/>
                  </a:moveTo>
                  <a:lnTo>
                    <a:pt x="241300" y="0"/>
                  </a:lnTo>
                  <a:lnTo>
                    <a:pt x="192671" y="4904"/>
                  </a:lnTo>
                  <a:lnTo>
                    <a:pt x="147377" y="18968"/>
                  </a:lnTo>
                  <a:lnTo>
                    <a:pt x="106389" y="41221"/>
                  </a:lnTo>
                  <a:lnTo>
                    <a:pt x="70677" y="70691"/>
                  </a:lnTo>
                  <a:lnTo>
                    <a:pt x="41211" y="106405"/>
                  </a:lnTo>
                  <a:lnTo>
                    <a:pt x="18963" y="147393"/>
                  </a:lnTo>
                  <a:lnTo>
                    <a:pt x="4902" y="192682"/>
                  </a:lnTo>
                  <a:lnTo>
                    <a:pt x="0" y="241300"/>
                  </a:lnTo>
                  <a:lnTo>
                    <a:pt x="0" y="1206500"/>
                  </a:lnTo>
                  <a:lnTo>
                    <a:pt x="4902" y="1255117"/>
                  </a:lnTo>
                  <a:lnTo>
                    <a:pt x="18963" y="1300406"/>
                  </a:lnTo>
                  <a:lnTo>
                    <a:pt x="41211" y="1341394"/>
                  </a:lnTo>
                  <a:lnTo>
                    <a:pt x="70677" y="1377108"/>
                  </a:lnTo>
                  <a:lnTo>
                    <a:pt x="106389" y="1406578"/>
                  </a:lnTo>
                  <a:lnTo>
                    <a:pt x="147377" y="1428831"/>
                  </a:lnTo>
                  <a:lnTo>
                    <a:pt x="192671" y="1442895"/>
                  </a:lnTo>
                  <a:lnTo>
                    <a:pt x="241300" y="1447800"/>
                  </a:lnTo>
                  <a:lnTo>
                    <a:pt x="2183384" y="1447800"/>
                  </a:lnTo>
                  <a:lnTo>
                    <a:pt x="2232001" y="1442895"/>
                  </a:lnTo>
                  <a:lnTo>
                    <a:pt x="2277290" y="1428831"/>
                  </a:lnTo>
                  <a:lnTo>
                    <a:pt x="2318278" y="1406578"/>
                  </a:lnTo>
                  <a:lnTo>
                    <a:pt x="2353992" y="1377108"/>
                  </a:lnTo>
                  <a:lnTo>
                    <a:pt x="2383462" y="1341394"/>
                  </a:lnTo>
                  <a:lnTo>
                    <a:pt x="2405715" y="1300406"/>
                  </a:lnTo>
                  <a:lnTo>
                    <a:pt x="2419779" y="1255117"/>
                  </a:lnTo>
                  <a:lnTo>
                    <a:pt x="2424684" y="1206500"/>
                  </a:lnTo>
                  <a:lnTo>
                    <a:pt x="2424684" y="241300"/>
                  </a:lnTo>
                  <a:lnTo>
                    <a:pt x="2419779" y="192682"/>
                  </a:lnTo>
                  <a:lnTo>
                    <a:pt x="2405715" y="147393"/>
                  </a:lnTo>
                  <a:lnTo>
                    <a:pt x="2383462" y="106405"/>
                  </a:lnTo>
                  <a:lnTo>
                    <a:pt x="2353992" y="70691"/>
                  </a:lnTo>
                  <a:lnTo>
                    <a:pt x="2318278" y="41221"/>
                  </a:lnTo>
                  <a:lnTo>
                    <a:pt x="2277290" y="18968"/>
                  </a:lnTo>
                  <a:lnTo>
                    <a:pt x="2232001" y="4904"/>
                  </a:lnTo>
                  <a:lnTo>
                    <a:pt x="2183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6136" y="1487423"/>
              <a:ext cx="2425065" cy="1447800"/>
            </a:xfrm>
            <a:custGeom>
              <a:avLst/>
              <a:gdLst/>
              <a:ahLst/>
              <a:cxnLst/>
              <a:rect l="l" t="t" r="r" b="b"/>
              <a:pathLst>
                <a:path w="2425065" h="1447800">
                  <a:moveTo>
                    <a:pt x="0" y="241300"/>
                  </a:moveTo>
                  <a:lnTo>
                    <a:pt x="4902" y="192682"/>
                  </a:lnTo>
                  <a:lnTo>
                    <a:pt x="18963" y="147393"/>
                  </a:lnTo>
                  <a:lnTo>
                    <a:pt x="41211" y="106405"/>
                  </a:lnTo>
                  <a:lnTo>
                    <a:pt x="70677" y="70691"/>
                  </a:lnTo>
                  <a:lnTo>
                    <a:pt x="106389" y="41221"/>
                  </a:lnTo>
                  <a:lnTo>
                    <a:pt x="147377" y="18968"/>
                  </a:lnTo>
                  <a:lnTo>
                    <a:pt x="192671" y="4904"/>
                  </a:lnTo>
                  <a:lnTo>
                    <a:pt x="241300" y="0"/>
                  </a:lnTo>
                  <a:lnTo>
                    <a:pt x="2183384" y="0"/>
                  </a:lnTo>
                  <a:lnTo>
                    <a:pt x="2232001" y="4904"/>
                  </a:lnTo>
                  <a:lnTo>
                    <a:pt x="2277290" y="18968"/>
                  </a:lnTo>
                  <a:lnTo>
                    <a:pt x="2318278" y="41221"/>
                  </a:lnTo>
                  <a:lnTo>
                    <a:pt x="2353992" y="70691"/>
                  </a:lnTo>
                  <a:lnTo>
                    <a:pt x="2383462" y="106405"/>
                  </a:lnTo>
                  <a:lnTo>
                    <a:pt x="2405715" y="147393"/>
                  </a:lnTo>
                  <a:lnTo>
                    <a:pt x="2419779" y="192682"/>
                  </a:lnTo>
                  <a:lnTo>
                    <a:pt x="2424684" y="241300"/>
                  </a:lnTo>
                  <a:lnTo>
                    <a:pt x="2424684" y="1206500"/>
                  </a:lnTo>
                  <a:lnTo>
                    <a:pt x="2419779" y="1255117"/>
                  </a:lnTo>
                  <a:lnTo>
                    <a:pt x="2405715" y="1300406"/>
                  </a:lnTo>
                  <a:lnTo>
                    <a:pt x="2383462" y="1341394"/>
                  </a:lnTo>
                  <a:lnTo>
                    <a:pt x="2353992" y="1377108"/>
                  </a:lnTo>
                  <a:lnTo>
                    <a:pt x="2318278" y="1406578"/>
                  </a:lnTo>
                  <a:lnTo>
                    <a:pt x="2277290" y="1428831"/>
                  </a:lnTo>
                  <a:lnTo>
                    <a:pt x="2232001" y="1442895"/>
                  </a:lnTo>
                  <a:lnTo>
                    <a:pt x="2183384" y="1447800"/>
                  </a:lnTo>
                  <a:lnTo>
                    <a:pt x="241300" y="1447800"/>
                  </a:lnTo>
                  <a:lnTo>
                    <a:pt x="192671" y="1442895"/>
                  </a:lnTo>
                  <a:lnTo>
                    <a:pt x="147377" y="1428831"/>
                  </a:lnTo>
                  <a:lnTo>
                    <a:pt x="106389" y="1406578"/>
                  </a:lnTo>
                  <a:lnTo>
                    <a:pt x="70677" y="1377108"/>
                  </a:lnTo>
                  <a:lnTo>
                    <a:pt x="41211" y="1341394"/>
                  </a:lnTo>
                  <a:lnTo>
                    <a:pt x="18963" y="1300406"/>
                  </a:lnTo>
                  <a:lnTo>
                    <a:pt x="4902" y="1255117"/>
                  </a:lnTo>
                  <a:lnTo>
                    <a:pt x="0" y="1206500"/>
                  </a:lnTo>
                  <a:lnTo>
                    <a:pt x="0" y="241300"/>
                  </a:lnTo>
                  <a:close/>
                </a:path>
              </a:pathLst>
            </a:custGeom>
            <a:ln w="12192">
              <a:solidFill>
                <a:srgbClr val="47A1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50721" y="2082800"/>
            <a:ext cx="77533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95" dirty="0">
                <a:latin typeface="Comic Sans MS" panose="030F0702030302020204" pitchFamily="66" charset="0"/>
                <a:cs typeface="Arial Black"/>
              </a:rPr>
              <a:t>Emphasis</a:t>
            </a:r>
            <a:endParaRPr sz="1600" dirty="0">
              <a:latin typeface="Comic Sans MS" panose="030F0702030302020204" pitchFamily="66" charset="0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03889" y="1919236"/>
            <a:ext cx="1296075" cy="632736"/>
            <a:chOff x="3345179" y="1481327"/>
            <a:chExt cx="2438400" cy="1460500"/>
          </a:xfrm>
        </p:grpSpPr>
        <p:sp>
          <p:nvSpPr>
            <p:cNvPr id="14" name="object 14"/>
            <p:cNvSpPr/>
            <p:nvPr/>
          </p:nvSpPr>
          <p:spPr>
            <a:xfrm>
              <a:off x="3351275" y="1487423"/>
              <a:ext cx="2426335" cy="1447800"/>
            </a:xfrm>
            <a:custGeom>
              <a:avLst/>
              <a:gdLst/>
              <a:ahLst/>
              <a:cxnLst/>
              <a:rect l="l" t="t" r="r" b="b"/>
              <a:pathLst>
                <a:path w="2426335" h="1447800">
                  <a:moveTo>
                    <a:pt x="2184908" y="0"/>
                  </a:moveTo>
                  <a:lnTo>
                    <a:pt x="241300" y="0"/>
                  </a:lnTo>
                  <a:lnTo>
                    <a:pt x="192682" y="4904"/>
                  </a:lnTo>
                  <a:lnTo>
                    <a:pt x="147393" y="18968"/>
                  </a:lnTo>
                  <a:lnTo>
                    <a:pt x="106405" y="41221"/>
                  </a:lnTo>
                  <a:lnTo>
                    <a:pt x="70691" y="70691"/>
                  </a:lnTo>
                  <a:lnTo>
                    <a:pt x="41221" y="106405"/>
                  </a:lnTo>
                  <a:lnTo>
                    <a:pt x="18968" y="147393"/>
                  </a:lnTo>
                  <a:lnTo>
                    <a:pt x="4904" y="192682"/>
                  </a:lnTo>
                  <a:lnTo>
                    <a:pt x="0" y="241300"/>
                  </a:lnTo>
                  <a:lnTo>
                    <a:pt x="0" y="1206500"/>
                  </a:lnTo>
                  <a:lnTo>
                    <a:pt x="4904" y="1255117"/>
                  </a:lnTo>
                  <a:lnTo>
                    <a:pt x="18968" y="1300406"/>
                  </a:lnTo>
                  <a:lnTo>
                    <a:pt x="41221" y="1341394"/>
                  </a:lnTo>
                  <a:lnTo>
                    <a:pt x="70691" y="1377108"/>
                  </a:lnTo>
                  <a:lnTo>
                    <a:pt x="106405" y="1406578"/>
                  </a:lnTo>
                  <a:lnTo>
                    <a:pt x="147393" y="1428831"/>
                  </a:lnTo>
                  <a:lnTo>
                    <a:pt x="192682" y="1442895"/>
                  </a:lnTo>
                  <a:lnTo>
                    <a:pt x="241300" y="1447800"/>
                  </a:lnTo>
                  <a:lnTo>
                    <a:pt x="2184908" y="1447800"/>
                  </a:lnTo>
                  <a:lnTo>
                    <a:pt x="2233525" y="1442895"/>
                  </a:lnTo>
                  <a:lnTo>
                    <a:pt x="2278814" y="1428831"/>
                  </a:lnTo>
                  <a:lnTo>
                    <a:pt x="2319802" y="1406578"/>
                  </a:lnTo>
                  <a:lnTo>
                    <a:pt x="2355516" y="1377108"/>
                  </a:lnTo>
                  <a:lnTo>
                    <a:pt x="2384986" y="1341394"/>
                  </a:lnTo>
                  <a:lnTo>
                    <a:pt x="2407239" y="1300406"/>
                  </a:lnTo>
                  <a:lnTo>
                    <a:pt x="2421303" y="1255117"/>
                  </a:lnTo>
                  <a:lnTo>
                    <a:pt x="2426208" y="1206500"/>
                  </a:lnTo>
                  <a:lnTo>
                    <a:pt x="2426208" y="241300"/>
                  </a:lnTo>
                  <a:lnTo>
                    <a:pt x="2421303" y="192682"/>
                  </a:lnTo>
                  <a:lnTo>
                    <a:pt x="2407239" y="147393"/>
                  </a:lnTo>
                  <a:lnTo>
                    <a:pt x="2384986" y="106405"/>
                  </a:lnTo>
                  <a:lnTo>
                    <a:pt x="2355516" y="70691"/>
                  </a:lnTo>
                  <a:lnTo>
                    <a:pt x="2319802" y="41221"/>
                  </a:lnTo>
                  <a:lnTo>
                    <a:pt x="2278814" y="18968"/>
                  </a:lnTo>
                  <a:lnTo>
                    <a:pt x="2233525" y="4904"/>
                  </a:lnTo>
                  <a:lnTo>
                    <a:pt x="2184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51275" y="1487423"/>
              <a:ext cx="2426335" cy="1447800"/>
            </a:xfrm>
            <a:custGeom>
              <a:avLst/>
              <a:gdLst/>
              <a:ahLst/>
              <a:cxnLst/>
              <a:rect l="l" t="t" r="r" b="b"/>
              <a:pathLst>
                <a:path w="2426335" h="1447800">
                  <a:moveTo>
                    <a:pt x="0" y="241300"/>
                  </a:moveTo>
                  <a:lnTo>
                    <a:pt x="4904" y="192682"/>
                  </a:lnTo>
                  <a:lnTo>
                    <a:pt x="18968" y="147393"/>
                  </a:lnTo>
                  <a:lnTo>
                    <a:pt x="41221" y="106405"/>
                  </a:lnTo>
                  <a:lnTo>
                    <a:pt x="70691" y="70691"/>
                  </a:lnTo>
                  <a:lnTo>
                    <a:pt x="106405" y="41221"/>
                  </a:lnTo>
                  <a:lnTo>
                    <a:pt x="147393" y="18968"/>
                  </a:lnTo>
                  <a:lnTo>
                    <a:pt x="192682" y="4904"/>
                  </a:lnTo>
                  <a:lnTo>
                    <a:pt x="241300" y="0"/>
                  </a:lnTo>
                  <a:lnTo>
                    <a:pt x="2184908" y="0"/>
                  </a:lnTo>
                  <a:lnTo>
                    <a:pt x="2233525" y="4904"/>
                  </a:lnTo>
                  <a:lnTo>
                    <a:pt x="2278814" y="18968"/>
                  </a:lnTo>
                  <a:lnTo>
                    <a:pt x="2319802" y="41221"/>
                  </a:lnTo>
                  <a:lnTo>
                    <a:pt x="2355516" y="70691"/>
                  </a:lnTo>
                  <a:lnTo>
                    <a:pt x="2384986" y="106405"/>
                  </a:lnTo>
                  <a:lnTo>
                    <a:pt x="2407239" y="147393"/>
                  </a:lnTo>
                  <a:lnTo>
                    <a:pt x="2421303" y="192682"/>
                  </a:lnTo>
                  <a:lnTo>
                    <a:pt x="2426208" y="241300"/>
                  </a:lnTo>
                  <a:lnTo>
                    <a:pt x="2426208" y="1206500"/>
                  </a:lnTo>
                  <a:lnTo>
                    <a:pt x="2421303" y="1255117"/>
                  </a:lnTo>
                  <a:lnTo>
                    <a:pt x="2407239" y="1300406"/>
                  </a:lnTo>
                  <a:lnTo>
                    <a:pt x="2384986" y="1341394"/>
                  </a:lnTo>
                  <a:lnTo>
                    <a:pt x="2355516" y="1377108"/>
                  </a:lnTo>
                  <a:lnTo>
                    <a:pt x="2319802" y="1406578"/>
                  </a:lnTo>
                  <a:lnTo>
                    <a:pt x="2278814" y="1428831"/>
                  </a:lnTo>
                  <a:lnTo>
                    <a:pt x="2233525" y="1442895"/>
                  </a:lnTo>
                  <a:lnTo>
                    <a:pt x="2184908" y="1447800"/>
                  </a:lnTo>
                  <a:lnTo>
                    <a:pt x="241300" y="1447800"/>
                  </a:lnTo>
                  <a:lnTo>
                    <a:pt x="192682" y="1442895"/>
                  </a:lnTo>
                  <a:lnTo>
                    <a:pt x="147393" y="1428831"/>
                  </a:lnTo>
                  <a:lnTo>
                    <a:pt x="106405" y="1406578"/>
                  </a:lnTo>
                  <a:lnTo>
                    <a:pt x="70691" y="1377108"/>
                  </a:lnTo>
                  <a:lnTo>
                    <a:pt x="41221" y="1341394"/>
                  </a:lnTo>
                  <a:lnTo>
                    <a:pt x="18968" y="1300406"/>
                  </a:lnTo>
                  <a:lnTo>
                    <a:pt x="4904" y="1255117"/>
                  </a:lnTo>
                  <a:lnTo>
                    <a:pt x="0" y="1206500"/>
                  </a:lnTo>
                  <a:lnTo>
                    <a:pt x="0" y="241300"/>
                  </a:lnTo>
                  <a:close/>
                </a:path>
              </a:pathLst>
            </a:custGeom>
            <a:ln w="12192">
              <a:solidFill>
                <a:srgbClr val="47A1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64863" y="2082800"/>
            <a:ext cx="4000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70" dirty="0">
                <a:latin typeface="Comic Sans MS" panose="030F0702030302020204" pitchFamily="66" charset="0"/>
                <a:cs typeface="Arial Black"/>
              </a:rPr>
              <a:t>T</a:t>
            </a:r>
            <a:r>
              <a:rPr sz="1600" spc="-150" dirty="0">
                <a:latin typeface="Comic Sans MS" panose="030F0702030302020204" pitchFamily="66" charset="0"/>
                <a:cs typeface="Arial Black"/>
              </a:rPr>
              <a:t>ype</a:t>
            </a:r>
            <a:endParaRPr sz="1600" dirty="0">
              <a:latin typeface="Comic Sans MS" panose="030F0702030302020204" pitchFamily="66" charset="0"/>
              <a:cs typeface="Arial Blac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930364" y="1919236"/>
            <a:ext cx="1295400" cy="632736"/>
            <a:chOff x="6371844" y="1481327"/>
            <a:chExt cx="2437130" cy="1460500"/>
          </a:xfrm>
        </p:grpSpPr>
        <p:sp>
          <p:nvSpPr>
            <p:cNvPr id="18" name="object 18"/>
            <p:cNvSpPr/>
            <p:nvPr/>
          </p:nvSpPr>
          <p:spPr>
            <a:xfrm>
              <a:off x="6377940" y="1487423"/>
              <a:ext cx="2425065" cy="1447800"/>
            </a:xfrm>
            <a:custGeom>
              <a:avLst/>
              <a:gdLst/>
              <a:ahLst/>
              <a:cxnLst/>
              <a:rect l="l" t="t" r="r" b="b"/>
              <a:pathLst>
                <a:path w="2425065" h="1447800">
                  <a:moveTo>
                    <a:pt x="2183384" y="0"/>
                  </a:moveTo>
                  <a:lnTo>
                    <a:pt x="241300" y="0"/>
                  </a:lnTo>
                  <a:lnTo>
                    <a:pt x="192682" y="4904"/>
                  </a:lnTo>
                  <a:lnTo>
                    <a:pt x="147393" y="18968"/>
                  </a:lnTo>
                  <a:lnTo>
                    <a:pt x="106405" y="41221"/>
                  </a:lnTo>
                  <a:lnTo>
                    <a:pt x="70691" y="70691"/>
                  </a:lnTo>
                  <a:lnTo>
                    <a:pt x="41221" y="106405"/>
                  </a:lnTo>
                  <a:lnTo>
                    <a:pt x="18968" y="147393"/>
                  </a:lnTo>
                  <a:lnTo>
                    <a:pt x="4904" y="192682"/>
                  </a:lnTo>
                  <a:lnTo>
                    <a:pt x="0" y="241300"/>
                  </a:lnTo>
                  <a:lnTo>
                    <a:pt x="0" y="1206500"/>
                  </a:lnTo>
                  <a:lnTo>
                    <a:pt x="4904" y="1255117"/>
                  </a:lnTo>
                  <a:lnTo>
                    <a:pt x="18968" y="1300406"/>
                  </a:lnTo>
                  <a:lnTo>
                    <a:pt x="41221" y="1341394"/>
                  </a:lnTo>
                  <a:lnTo>
                    <a:pt x="70691" y="1377108"/>
                  </a:lnTo>
                  <a:lnTo>
                    <a:pt x="106405" y="1406578"/>
                  </a:lnTo>
                  <a:lnTo>
                    <a:pt x="147393" y="1428831"/>
                  </a:lnTo>
                  <a:lnTo>
                    <a:pt x="192682" y="1442895"/>
                  </a:lnTo>
                  <a:lnTo>
                    <a:pt x="241300" y="1447800"/>
                  </a:lnTo>
                  <a:lnTo>
                    <a:pt x="2183384" y="1447800"/>
                  </a:lnTo>
                  <a:lnTo>
                    <a:pt x="2232001" y="1442895"/>
                  </a:lnTo>
                  <a:lnTo>
                    <a:pt x="2277290" y="1428831"/>
                  </a:lnTo>
                  <a:lnTo>
                    <a:pt x="2318278" y="1406578"/>
                  </a:lnTo>
                  <a:lnTo>
                    <a:pt x="2353992" y="1377108"/>
                  </a:lnTo>
                  <a:lnTo>
                    <a:pt x="2383462" y="1341394"/>
                  </a:lnTo>
                  <a:lnTo>
                    <a:pt x="2405715" y="1300406"/>
                  </a:lnTo>
                  <a:lnTo>
                    <a:pt x="2419779" y="1255117"/>
                  </a:lnTo>
                  <a:lnTo>
                    <a:pt x="2424684" y="1206500"/>
                  </a:lnTo>
                  <a:lnTo>
                    <a:pt x="2424684" y="241300"/>
                  </a:lnTo>
                  <a:lnTo>
                    <a:pt x="2419779" y="192682"/>
                  </a:lnTo>
                  <a:lnTo>
                    <a:pt x="2405715" y="147393"/>
                  </a:lnTo>
                  <a:lnTo>
                    <a:pt x="2383462" y="106405"/>
                  </a:lnTo>
                  <a:lnTo>
                    <a:pt x="2353992" y="70691"/>
                  </a:lnTo>
                  <a:lnTo>
                    <a:pt x="2318278" y="41221"/>
                  </a:lnTo>
                  <a:lnTo>
                    <a:pt x="2277290" y="18968"/>
                  </a:lnTo>
                  <a:lnTo>
                    <a:pt x="2232001" y="4904"/>
                  </a:lnTo>
                  <a:lnTo>
                    <a:pt x="2183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77940" y="1487423"/>
              <a:ext cx="2425065" cy="1447800"/>
            </a:xfrm>
            <a:custGeom>
              <a:avLst/>
              <a:gdLst/>
              <a:ahLst/>
              <a:cxnLst/>
              <a:rect l="l" t="t" r="r" b="b"/>
              <a:pathLst>
                <a:path w="2425065" h="1447800">
                  <a:moveTo>
                    <a:pt x="0" y="241300"/>
                  </a:moveTo>
                  <a:lnTo>
                    <a:pt x="4904" y="192682"/>
                  </a:lnTo>
                  <a:lnTo>
                    <a:pt x="18968" y="147393"/>
                  </a:lnTo>
                  <a:lnTo>
                    <a:pt x="41221" y="106405"/>
                  </a:lnTo>
                  <a:lnTo>
                    <a:pt x="70691" y="70691"/>
                  </a:lnTo>
                  <a:lnTo>
                    <a:pt x="106405" y="41221"/>
                  </a:lnTo>
                  <a:lnTo>
                    <a:pt x="147393" y="18968"/>
                  </a:lnTo>
                  <a:lnTo>
                    <a:pt x="192682" y="4904"/>
                  </a:lnTo>
                  <a:lnTo>
                    <a:pt x="241300" y="0"/>
                  </a:lnTo>
                  <a:lnTo>
                    <a:pt x="2183384" y="0"/>
                  </a:lnTo>
                  <a:lnTo>
                    <a:pt x="2232001" y="4904"/>
                  </a:lnTo>
                  <a:lnTo>
                    <a:pt x="2277290" y="18968"/>
                  </a:lnTo>
                  <a:lnTo>
                    <a:pt x="2318278" y="41221"/>
                  </a:lnTo>
                  <a:lnTo>
                    <a:pt x="2353992" y="70691"/>
                  </a:lnTo>
                  <a:lnTo>
                    <a:pt x="2383462" y="106405"/>
                  </a:lnTo>
                  <a:lnTo>
                    <a:pt x="2405715" y="147393"/>
                  </a:lnTo>
                  <a:lnTo>
                    <a:pt x="2419779" y="192682"/>
                  </a:lnTo>
                  <a:lnTo>
                    <a:pt x="2424684" y="241300"/>
                  </a:lnTo>
                  <a:lnTo>
                    <a:pt x="2424684" y="1206500"/>
                  </a:lnTo>
                  <a:lnTo>
                    <a:pt x="2419779" y="1255117"/>
                  </a:lnTo>
                  <a:lnTo>
                    <a:pt x="2405715" y="1300406"/>
                  </a:lnTo>
                  <a:lnTo>
                    <a:pt x="2383462" y="1341394"/>
                  </a:lnTo>
                  <a:lnTo>
                    <a:pt x="2353992" y="1377108"/>
                  </a:lnTo>
                  <a:lnTo>
                    <a:pt x="2318278" y="1406578"/>
                  </a:lnTo>
                  <a:lnTo>
                    <a:pt x="2277290" y="1428831"/>
                  </a:lnTo>
                  <a:lnTo>
                    <a:pt x="2232001" y="1442895"/>
                  </a:lnTo>
                  <a:lnTo>
                    <a:pt x="2183384" y="1447800"/>
                  </a:lnTo>
                  <a:lnTo>
                    <a:pt x="241300" y="1447800"/>
                  </a:lnTo>
                  <a:lnTo>
                    <a:pt x="192682" y="1442895"/>
                  </a:lnTo>
                  <a:lnTo>
                    <a:pt x="147393" y="1428831"/>
                  </a:lnTo>
                  <a:lnTo>
                    <a:pt x="106405" y="1406578"/>
                  </a:lnTo>
                  <a:lnTo>
                    <a:pt x="70691" y="1377108"/>
                  </a:lnTo>
                  <a:lnTo>
                    <a:pt x="41221" y="1341394"/>
                  </a:lnTo>
                  <a:lnTo>
                    <a:pt x="18968" y="1300406"/>
                  </a:lnTo>
                  <a:lnTo>
                    <a:pt x="4904" y="1255117"/>
                  </a:lnTo>
                  <a:lnTo>
                    <a:pt x="0" y="1206500"/>
                  </a:lnTo>
                  <a:lnTo>
                    <a:pt x="0" y="241300"/>
                  </a:lnTo>
                  <a:close/>
                </a:path>
              </a:pathLst>
            </a:custGeom>
            <a:ln w="12192">
              <a:solidFill>
                <a:srgbClr val="47A1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284466" y="2082800"/>
            <a:ext cx="61214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60" dirty="0">
                <a:latin typeface="Comic Sans MS" panose="030F0702030302020204" pitchFamily="66" charset="0"/>
                <a:cs typeface="Arial Black"/>
              </a:rPr>
              <a:t>C</a:t>
            </a:r>
            <a:r>
              <a:rPr sz="1600" spc="-110" dirty="0">
                <a:latin typeface="Comic Sans MS" panose="030F0702030302020204" pitchFamily="66" charset="0"/>
                <a:cs typeface="Arial Black"/>
              </a:rPr>
              <a:t>odi</a:t>
            </a:r>
            <a:r>
              <a:rPr sz="1600" spc="-125" dirty="0">
                <a:latin typeface="Comic Sans MS" panose="030F0702030302020204" pitchFamily="66" charset="0"/>
                <a:cs typeface="Arial Black"/>
              </a:rPr>
              <a:t>n</a:t>
            </a:r>
            <a:r>
              <a:rPr sz="1600" spc="-85" dirty="0">
                <a:latin typeface="Comic Sans MS" panose="030F0702030302020204" pitchFamily="66" charset="0"/>
                <a:cs typeface="Arial Black"/>
              </a:rPr>
              <a:t>g</a:t>
            </a:r>
            <a:endParaRPr sz="1600" dirty="0">
              <a:latin typeface="Comic Sans MS" panose="030F0702030302020204" pitchFamily="66" charset="0"/>
              <a:cs typeface="Arial Black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30364" y="3758705"/>
            <a:ext cx="1295400" cy="632736"/>
            <a:chOff x="6371844" y="3320796"/>
            <a:chExt cx="2437130" cy="1460500"/>
          </a:xfrm>
        </p:grpSpPr>
        <p:sp>
          <p:nvSpPr>
            <p:cNvPr id="22" name="object 22"/>
            <p:cNvSpPr/>
            <p:nvPr/>
          </p:nvSpPr>
          <p:spPr>
            <a:xfrm>
              <a:off x="6377940" y="3326892"/>
              <a:ext cx="2425065" cy="1447800"/>
            </a:xfrm>
            <a:custGeom>
              <a:avLst/>
              <a:gdLst/>
              <a:ahLst/>
              <a:cxnLst/>
              <a:rect l="l" t="t" r="r" b="b"/>
              <a:pathLst>
                <a:path w="2425065" h="1447800">
                  <a:moveTo>
                    <a:pt x="2183384" y="0"/>
                  </a:moveTo>
                  <a:lnTo>
                    <a:pt x="241300" y="0"/>
                  </a:lnTo>
                  <a:lnTo>
                    <a:pt x="192682" y="4904"/>
                  </a:lnTo>
                  <a:lnTo>
                    <a:pt x="147393" y="18968"/>
                  </a:lnTo>
                  <a:lnTo>
                    <a:pt x="106405" y="41221"/>
                  </a:lnTo>
                  <a:lnTo>
                    <a:pt x="70691" y="70691"/>
                  </a:lnTo>
                  <a:lnTo>
                    <a:pt x="41221" y="106405"/>
                  </a:lnTo>
                  <a:lnTo>
                    <a:pt x="18968" y="147393"/>
                  </a:lnTo>
                  <a:lnTo>
                    <a:pt x="4904" y="192682"/>
                  </a:lnTo>
                  <a:lnTo>
                    <a:pt x="0" y="241299"/>
                  </a:lnTo>
                  <a:lnTo>
                    <a:pt x="0" y="1206499"/>
                  </a:lnTo>
                  <a:lnTo>
                    <a:pt x="4904" y="1255128"/>
                  </a:lnTo>
                  <a:lnTo>
                    <a:pt x="18968" y="1300422"/>
                  </a:lnTo>
                  <a:lnTo>
                    <a:pt x="41221" y="1341410"/>
                  </a:lnTo>
                  <a:lnTo>
                    <a:pt x="70691" y="1377122"/>
                  </a:lnTo>
                  <a:lnTo>
                    <a:pt x="106405" y="1406588"/>
                  </a:lnTo>
                  <a:lnTo>
                    <a:pt x="147393" y="1428836"/>
                  </a:lnTo>
                  <a:lnTo>
                    <a:pt x="192682" y="1442897"/>
                  </a:lnTo>
                  <a:lnTo>
                    <a:pt x="241300" y="1447799"/>
                  </a:lnTo>
                  <a:lnTo>
                    <a:pt x="2183384" y="1447799"/>
                  </a:lnTo>
                  <a:lnTo>
                    <a:pt x="2232001" y="1442897"/>
                  </a:lnTo>
                  <a:lnTo>
                    <a:pt x="2277290" y="1428836"/>
                  </a:lnTo>
                  <a:lnTo>
                    <a:pt x="2318278" y="1406588"/>
                  </a:lnTo>
                  <a:lnTo>
                    <a:pt x="2353992" y="1377122"/>
                  </a:lnTo>
                  <a:lnTo>
                    <a:pt x="2383462" y="1341410"/>
                  </a:lnTo>
                  <a:lnTo>
                    <a:pt x="2405715" y="1300422"/>
                  </a:lnTo>
                  <a:lnTo>
                    <a:pt x="2419779" y="1255128"/>
                  </a:lnTo>
                  <a:lnTo>
                    <a:pt x="2424684" y="1206499"/>
                  </a:lnTo>
                  <a:lnTo>
                    <a:pt x="2424684" y="241299"/>
                  </a:lnTo>
                  <a:lnTo>
                    <a:pt x="2419779" y="192682"/>
                  </a:lnTo>
                  <a:lnTo>
                    <a:pt x="2405715" y="147393"/>
                  </a:lnTo>
                  <a:lnTo>
                    <a:pt x="2383462" y="106405"/>
                  </a:lnTo>
                  <a:lnTo>
                    <a:pt x="2353992" y="70691"/>
                  </a:lnTo>
                  <a:lnTo>
                    <a:pt x="2318278" y="41221"/>
                  </a:lnTo>
                  <a:lnTo>
                    <a:pt x="2277290" y="18968"/>
                  </a:lnTo>
                  <a:lnTo>
                    <a:pt x="2232001" y="4904"/>
                  </a:lnTo>
                  <a:lnTo>
                    <a:pt x="2183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77940" y="3326892"/>
              <a:ext cx="2425065" cy="1447800"/>
            </a:xfrm>
            <a:custGeom>
              <a:avLst/>
              <a:gdLst/>
              <a:ahLst/>
              <a:cxnLst/>
              <a:rect l="l" t="t" r="r" b="b"/>
              <a:pathLst>
                <a:path w="2425065" h="1447800">
                  <a:moveTo>
                    <a:pt x="0" y="241299"/>
                  </a:moveTo>
                  <a:lnTo>
                    <a:pt x="4904" y="192682"/>
                  </a:lnTo>
                  <a:lnTo>
                    <a:pt x="18968" y="147393"/>
                  </a:lnTo>
                  <a:lnTo>
                    <a:pt x="41221" y="106405"/>
                  </a:lnTo>
                  <a:lnTo>
                    <a:pt x="70691" y="70691"/>
                  </a:lnTo>
                  <a:lnTo>
                    <a:pt x="106405" y="41221"/>
                  </a:lnTo>
                  <a:lnTo>
                    <a:pt x="147393" y="18968"/>
                  </a:lnTo>
                  <a:lnTo>
                    <a:pt x="192682" y="4904"/>
                  </a:lnTo>
                  <a:lnTo>
                    <a:pt x="241300" y="0"/>
                  </a:lnTo>
                  <a:lnTo>
                    <a:pt x="2183384" y="0"/>
                  </a:lnTo>
                  <a:lnTo>
                    <a:pt x="2232001" y="4904"/>
                  </a:lnTo>
                  <a:lnTo>
                    <a:pt x="2277290" y="18968"/>
                  </a:lnTo>
                  <a:lnTo>
                    <a:pt x="2318278" y="41221"/>
                  </a:lnTo>
                  <a:lnTo>
                    <a:pt x="2353992" y="70691"/>
                  </a:lnTo>
                  <a:lnTo>
                    <a:pt x="2383462" y="106405"/>
                  </a:lnTo>
                  <a:lnTo>
                    <a:pt x="2405715" y="147393"/>
                  </a:lnTo>
                  <a:lnTo>
                    <a:pt x="2419779" y="192682"/>
                  </a:lnTo>
                  <a:lnTo>
                    <a:pt x="2424684" y="241299"/>
                  </a:lnTo>
                  <a:lnTo>
                    <a:pt x="2424684" y="1206499"/>
                  </a:lnTo>
                  <a:lnTo>
                    <a:pt x="2419779" y="1255128"/>
                  </a:lnTo>
                  <a:lnTo>
                    <a:pt x="2405715" y="1300422"/>
                  </a:lnTo>
                  <a:lnTo>
                    <a:pt x="2383462" y="1341410"/>
                  </a:lnTo>
                  <a:lnTo>
                    <a:pt x="2353992" y="1377122"/>
                  </a:lnTo>
                  <a:lnTo>
                    <a:pt x="2318278" y="1406588"/>
                  </a:lnTo>
                  <a:lnTo>
                    <a:pt x="2277290" y="1428836"/>
                  </a:lnTo>
                  <a:lnTo>
                    <a:pt x="2232001" y="1442897"/>
                  </a:lnTo>
                  <a:lnTo>
                    <a:pt x="2183384" y="1447799"/>
                  </a:lnTo>
                  <a:lnTo>
                    <a:pt x="241300" y="1447799"/>
                  </a:lnTo>
                  <a:lnTo>
                    <a:pt x="192682" y="1442897"/>
                  </a:lnTo>
                  <a:lnTo>
                    <a:pt x="147393" y="1428836"/>
                  </a:lnTo>
                  <a:lnTo>
                    <a:pt x="106405" y="1406588"/>
                  </a:lnTo>
                  <a:lnTo>
                    <a:pt x="70691" y="1377122"/>
                  </a:lnTo>
                  <a:lnTo>
                    <a:pt x="41221" y="1341410"/>
                  </a:lnTo>
                  <a:lnTo>
                    <a:pt x="18968" y="1300422"/>
                  </a:lnTo>
                  <a:lnTo>
                    <a:pt x="4904" y="1255128"/>
                  </a:lnTo>
                  <a:lnTo>
                    <a:pt x="0" y="1206499"/>
                  </a:lnTo>
                  <a:lnTo>
                    <a:pt x="0" y="241299"/>
                  </a:lnTo>
                  <a:close/>
                </a:path>
              </a:pathLst>
            </a:custGeom>
            <a:ln w="12192">
              <a:solidFill>
                <a:srgbClr val="47A1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231126" y="3924096"/>
            <a:ext cx="7181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0" dirty="0">
                <a:latin typeface="Comic Sans MS" panose="030F0702030302020204" pitchFamily="66" charset="0"/>
                <a:cs typeface="Arial Black"/>
              </a:rPr>
              <a:t>Maintain</a:t>
            </a:r>
            <a:endParaRPr sz="1600" dirty="0">
              <a:latin typeface="Comic Sans MS" panose="030F0702030302020204" pitchFamily="66" charset="0"/>
              <a:cs typeface="Arial Black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03889" y="3757180"/>
            <a:ext cx="1296075" cy="632736"/>
            <a:chOff x="3345179" y="3319271"/>
            <a:chExt cx="2438400" cy="1460500"/>
          </a:xfrm>
        </p:grpSpPr>
        <p:sp>
          <p:nvSpPr>
            <p:cNvPr id="26" name="object 26"/>
            <p:cNvSpPr/>
            <p:nvPr/>
          </p:nvSpPr>
          <p:spPr>
            <a:xfrm>
              <a:off x="3351275" y="3325367"/>
              <a:ext cx="2426335" cy="1447800"/>
            </a:xfrm>
            <a:custGeom>
              <a:avLst/>
              <a:gdLst/>
              <a:ahLst/>
              <a:cxnLst/>
              <a:rect l="l" t="t" r="r" b="b"/>
              <a:pathLst>
                <a:path w="2426335" h="1447800">
                  <a:moveTo>
                    <a:pt x="2184908" y="0"/>
                  </a:moveTo>
                  <a:lnTo>
                    <a:pt x="241300" y="0"/>
                  </a:lnTo>
                  <a:lnTo>
                    <a:pt x="192682" y="4904"/>
                  </a:lnTo>
                  <a:lnTo>
                    <a:pt x="147393" y="18968"/>
                  </a:lnTo>
                  <a:lnTo>
                    <a:pt x="106405" y="41221"/>
                  </a:lnTo>
                  <a:lnTo>
                    <a:pt x="70691" y="70691"/>
                  </a:lnTo>
                  <a:lnTo>
                    <a:pt x="41221" y="106405"/>
                  </a:lnTo>
                  <a:lnTo>
                    <a:pt x="18968" y="147393"/>
                  </a:lnTo>
                  <a:lnTo>
                    <a:pt x="4904" y="192682"/>
                  </a:lnTo>
                  <a:lnTo>
                    <a:pt x="0" y="241299"/>
                  </a:lnTo>
                  <a:lnTo>
                    <a:pt x="0" y="1206499"/>
                  </a:lnTo>
                  <a:lnTo>
                    <a:pt x="4904" y="1255128"/>
                  </a:lnTo>
                  <a:lnTo>
                    <a:pt x="18968" y="1300422"/>
                  </a:lnTo>
                  <a:lnTo>
                    <a:pt x="41221" y="1341410"/>
                  </a:lnTo>
                  <a:lnTo>
                    <a:pt x="70691" y="1377122"/>
                  </a:lnTo>
                  <a:lnTo>
                    <a:pt x="106405" y="1406588"/>
                  </a:lnTo>
                  <a:lnTo>
                    <a:pt x="147393" y="1428836"/>
                  </a:lnTo>
                  <a:lnTo>
                    <a:pt x="192682" y="1442897"/>
                  </a:lnTo>
                  <a:lnTo>
                    <a:pt x="241300" y="1447799"/>
                  </a:lnTo>
                  <a:lnTo>
                    <a:pt x="2184908" y="1447799"/>
                  </a:lnTo>
                  <a:lnTo>
                    <a:pt x="2233525" y="1442897"/>
                  </a:lnTo>
                  <a:lnTo>
                    <a:pt x="2278814" y="1428836"/>
                  </a:lnTo>
                  <a:lnTo>
                    <a:pt x="2319802" y="1406588"/>
                  </a:lnTo>
                  <a:lnTo>
                    <a:pt x="2355516" y="1377122"/>
                  </a:lnTo>
                  <a:lnTo>
                    <a:pt x="2384986" y="1341410"/>
                  </a:lnTo>
                  <a:lnTo>
                    <a:pt x="2407239" y="1300422"/>
                  </a:lnTo>
                  <a:lnTo>
                    <a:pt x="2421303" y="1255128"/>
                  </a:lnTo>
                  <a:lnTo>
                    <a:pt x="2426208" y="1206499"/>
                  </a:lnTo>
                  <a:lnTo>
                    <a:pt x="2426208" y="241299"/>
                  </a:lnTo>
                  <a:lnTo>
                    <a:pt x="2421303" y="192682"/>
                  </a:lnTo>
                  <a:lnTo>
                    <a:pt x="2407239" y="147393"/>
                  </a:lnTo>
                  <a:lnTo>
                    <a:pt x="2384986" y="106405"/>
                  </a:lnTo>
                  <a:lnTo>
                    <a:pt x="2355516" y="70691"/>
                  </a:lnTo>
                  <a:lnTo>
                    <a:pt x="2319802" y="41221"/>
                  </a:lnTo>
                  <a:lnTo>
                    <a:pt x="2278814" y="18968"/>
                  </a:lnTo>
                  <a:lnTo>
                    <a:pt x="2233525" y="4904"/>
                  </a:lnTo>
                  <a:lnTo>
                    <a:pt x="21849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51275" y="3325367"/>
              <a:ext cx="2426335" cy="1447800"/>
            </a:xfrm>
            <a:custGeom>
              <a:avLst/>
              <a:gdLst/>
              <a:ahLst/>
              <a:cxnLst/>
              <a:rect l="l" t="t" r="r" b="b"/>
              <a:pathLst>
                <a:path w="2426335" h="1447800">
                  <a:moveTo>
                    <a:pt x="0" y="241299"/>
                  </a:moveTo>
                  <a:lnTo>
                    <a:pt x="4904" y="192682"/>
                  </a:lnTo>
                  <a:lnTo>
                    <a:pt x="18968" y="147393"/>
                  </a:lnTo>
                  <a:lnTo>
                    <a:pt x="41221" y="106405"/>
                  </a:lnTo>
                  <a:lnTo>
                    <a:pt x="70691" y="70691"/>
                  </a:lnTo>
                  <a:lnTo>
                    <a:pt x="106405" y="41221"/>
                  </a:lnTo>
                  <a:lnTo>
                    <a:pt x="147393" y="18968"/>
                  </a:lnTo>
                  <a:lnTo>
                    <a:pt x="192682" y="4904"/>
                  </a:lnTo>
                  <a:lnTo>
                    <a:pt x="241300" y="0"/>
                  </a:lnTo>
                  <a:lnTo>
                    <a:pt x="2184908" y="0"/>
                  </a:lnTo>
                  <a:lnTo>
                    <a:pt x="2233525" y="4904"/>
                  </a:lnTo>
                  <a:lnTo>
                    <a:pt x="2278814" y="18968"/>
                  </a:lnTo>
                  <a:lnTo>
                    <a:pt x="2319802" y="41221"/>
                  </a:lnTo>
                  <a:lnTo>
                    <a:pt x="2355516" y="70691"/>
                  </a:lnTo>
                  <a:lnTo>
                    <a:pt x="2384986" y="106405"/>
                  </a:lnTo>
                  <a:lnTo>
                    <a:pt x="2407239" y="147393"/>
                  </a:lnTo>
                  <a:lnTo>
                    <a:pt x="2421303" y="192682"/>
                  </a:lnTo>
                  <a:lnTo>
                    <a:pt x="2426208" y="241299"/>
                  </a:lnTo>
                  <a:lnTo>
                    <a:pt x="2426208" y="1206499"/>
                  </a:lnTo>
                  <a:lnTo>
                    <a:pt x="2421303" y="1255128"/>
                  </a:lnTo>
                  <a:lnTo>
                    <a:pt x="2407239" y="1300422"/>
                  </a:lnTo>
                  <a:lnTo>
                    <a:pt x="2384986" y="1341410"/>
                  </a:lnTo>
                  <a:lnTo>
                    <a:pt x="2355516" y="1377122"/>
                  </a:lnTo>
                  <a:lnTo>
                    <a:pt x="2319802" y="1406588"/>
                  </a:lnTo>
                  <a:lnTo>
                    <a:pt x="2278814" y="1428836"/>
                  </a:lnTo>
                  <a:lnTo>
                    <a:pt x="2233525" y="1442897"/>
                  </a:lnTo>
                  <a:lnTo>
                    <a:pt x="2184908" y="1447799"/>
                  </a:lnTo>
                  <a:lnTo>
                    <a:pt x="241300" y="1447799"/>
                  </a:lnTo>
                  <a:lnTo>
                    <a:pt x="192682" y="1442897"/>
                  </a:lnTo>
                  <a:lnTo>
                    <a:pt x="147393" y="1428836"/>
                  </a:lnTo>
                  <a:lnTo>
                    <a:pt x="106405" y="1406588"/>
                  </a:lnTo>
                  <a:lnTo>
                    <a:pt x="70691" y="1377122"/>
                  </a:lnTo>
                  <a:lnTo>
                    <a:pt x="41221" y="1341410"/>
                  </a:lnTo>
                  <a:lnTo>
                    <a:pt x="18968" y="1300422"/>
                  </a:lnTo>
                  <a:lnTo>
                    <a:pt x="4904" y="1255128"/>
                  </a:lnTo>
                  <a:lnTo>
                    <a:pt x="0" y="1206499"/>
                  </a:lnTo>
                  <a:lnTo>
                    <a:pt x="0" y="241299"/>
                  </a:lnTo>
                  <a:close/>
                </a:path>
              </a:pathLst>
            </a:custGeom>
            <a:ln w="12192">
              <a:solidFill>
                <a:srgbClr val="47A1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390771" y="3922267"/>
            <a:ext cx="34925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75" dirty="0">
                <a:latin typeface="Comic Sans MS" panose="030F0702030302020204" pitchFamily="66" charset="0"/>
                <a:cs typeface="Arial Black"/>
              </a:rPr>
              <a:t>T</a:t>
            </a:r>
            <a:r>
              <a:rPr sz="1600" spc="-195" dirty="0">
                <a:latin typeface="Comic Sans MS" panose="030F0702030302020204" pitchFamily="66" charset="0"/>
                <a:cs typeface="Arial Black"/>
              </a:rPr>
              <a:t>a</a:t>
            </a:r>
            <a:r>
              <a:rPr sz="1600" spc="-270" dirty="0">
                <a:latin typeface="Comic Sans MS" panose="030F0702030302020204" pitchFamily="66" charset="0"/>
                <a:cs typeface="Arial Black"/>
              </a:rPr>
              <a:t>sk</a:t>
            </a:r>
            <a:endParaRPr sz="1600" dirty="0">
              <a:latin typeface="Comic Sans MS" panose="030F0702030302020204" pitchFamily="66" charset="0"/>
              <a:cs typeface="Arial Black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78560" y="3757180"/>
            <a:ext cx="1295400" cy="632736"/>
            <a:chOff x="320040" y="3319271"/>
            <a:chExt cx="2437130" cy="1460500"/>
          </a:xfrm>
        </p:grpSpPr>
        <p:sp>
          <p:nvSpPr>
            <p:cNvPr id="30" name="object 30"/>
            <p:cNvSpPr/>
            <p:nvPr/>
          </p:nvSpPr>
          <p:spPr>
            <a:xfrm>
              <a:off x="326136" y="3325367"/>
              <a:ext cx="2425065" cy="1447800"/>
            </a:xfrm>
            <a:custGeom>
              <a:avLst/>
              <a:gdLst/>
              <a:ahLst/>
              <a:cxnLst/>
              <a:rect l="l" t="t" r="r" b="b"/>
              <a:pathLst>
                <a:path w="2425065" h="1447800">
                  <a:moveTo>
                    <a:pt x="2183384" y="0"/>
                  </a:moveTo>
                  <a:lnTo>
                    <a:pt x="241300" y="0"/>
                  </a:lnTo>
                  <a:lnTo>
                    <a:pt x="192671" y="4904"/>
                  </a:lnTo>
                  <a:lnTo>
                    <a:pt x="147377" y="18968"/>
                  </a:lnTo>
                  <a:lnTo>
                    <a:pt x="106389" y="41221"/>
                  </a:lnTo>
                  <a:lnTo>
                    <a:pt x="70677" y="70691"/>
                  </a:lnTo>
                  <a:lnTo>
                    <a:pt x="41211" y="106405"/>
                  </a:lnTo>
                  <a:lnTo>
                    <a:pt x="18963" y="147393"/>
                  </a:lnTo>
                  <a:lnTo>
                    <a:pt x="4902" y="192682"/>
                  </a:lnTo>
                  <a:lnTo>
                    <a:pt x="0" y="241299"/>
                  </a:lnTo>
                  <a:lnTo>
                    <a:pt x="0" y="1206499"/>
                  </a:lnTo>
                  <a:lnTo>
                    <a:pt x="4902" y="1255128"/>
                  </a:lnTo>
                  <a:lnTo>
                    <a:pt x="18963" y="1300422"/>
                  </a:lnTo>
                  <a:lnTo>
                    <a:pt x="41211" y="1341410"/>
                  </a:lnTo>
                  <a:lnTo>
                    <a:pt x="70677" y="1377122"/>
                  </a:lnTo>
                  <a:lnTo>
                    <a:pt x="106389" y="1406588"/>
                  </a:lnTo>
                  <a:lnTo>
                    <a:pt x="147377" y="1428836"/>
                  </a:lnTo>
                  <a:lnTo>
                    <a:pt x="192671" y="1442897"/>
                  </a:lnTo>
                  <a:lnTo>
                    <a:pt x="241300" y="1447799"/>
                  </a:lnTo>
                  <a:lnTo>
                    <a:pt x="2183384" y="1447799"/>
                  </a:lnTo>
                  <a:lnTo>
                    <a:pt x="2232001" y="1442897"/>
                  </a:lnTo>
                  <a:lnTo>
                    <a:pt x="2277290" y="1428836"/>
                  </a:lnTo>
                  <a:lnTo>
                    <a:pt x="2318278" y="1406588"/>
                  </a:lnTo>
                  <a:lnTo>
                    <a:pt x="2353992" y="1377122"/>
                  </a:lnTo>
                  <a:lnTo>
                    <a:pt x="2383462" y="1341410"/>
                  </a:lnTo>
                  <a:lnTo>
                    <a:pt x="2405715" y="1300422"/>
                  </a:lnTo>
                  <a:lnTo>
                    <a:pt x="2419779" y="1255128"/>
                  </a:lnTo>
                  <a:lnTo>
                    <a:pt x="2424684" y="1206499"/>
                  </a:lnTo>
                  <a:lnTo>
                    <a:pt x="2424684" y="241299"/>
                  </a:lnTo>
                  <a:lnTo>
                    <a:pt x="2419779" y="192682"/>
                  </a:lnTo>
                  <a:lnTo>
                    <a:pt x="2405715" y="147393"/>
                  </a:lnTo>
                  <a:lnTo>
                    <a:pt x="2383462" y="106405"/>
                  </a:lnTo>
                  <a:lnTo>
                    <a:pt x="2353992" y="70691"/>
                  </a:lnTo>
                  <a:lnTo>
                    <a:pt x="2318278" y="41221"/>
                  </a:lnTo>
                  <a:lnTo>
                    <a:pt x="2277290" y="18968"/>
                  </a:lnTo>
                  <a:lnTo>
                    <a:pt x="2232001" y="4904"/>
                  </a:lnTo>
                  <a:lnTo>
                    <a:pt x="2183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6136" y="3325367"/>
              <a:ext cx="2425065" cy="1447800"/>
            </a:xfrm>
            <a:custGeom>
              <a:avLst/>
              <a:gdLst/>
              <a:ahLst/>
              <a:cxnLst/>
              <a:rect l="l" t="t" r="r" b="b"/>
              <a:pathLst>
                <a:path w="2425065" h="1447800">
                  <a:moveTo>
                    <a:pt x="0" y="241299"/>
                  </a:moveTo>
                  <a:lnTo>
                    <a:pt x="4902" y="192682"/>
                  </a:lnTo>
                  <a:lnTo>
                    <a:pt x="18963" y="147393"/>
                  </a:lnTo>
                  <a:lnTo>
                    <a:pt x="41211" y="106405"/>
                  </a:lnTo>
                  <a:lnTo>
                    <a:pt x="70677" y="70691"/>
                  </a:lnTo>
                  <a:lnTo>
                    <a:pt x="106389" y="41221"/>
                  </a:lnTo>
                  <a:lnTo>
                    <a:pt x="147377" y="18968"/>
                  </a:lnTo>
                  <a:lnTo>
                    <a:pt x="192671" y="4904"/>
                  </a:lnTo>
                  <a:lnTo>
                    <a:pt x="241300" y="0"/>
                  </a:lnTo>
                  <a:lnTo>
                    <a:pt x="2183384" y="0"/>
                  </a:lnTo>
                  <a:lnTo>
                    <a:pt x="2232001" y="4904"/>
                  </a:lnTo>
                  <a:lnTo>
                    <a:pt x="2277290" y="18968"/>
                  </a:lnTo>
                  <a:lnTo>
                    <a:pt x="2318278" y="41221"/>
                  </a:lnTo>
                  <a:lnTo>
                    <a:pt x="2353992" y="70691"/>
                  </a:lnTo>
                  <a:lnTo>
                    <a:pt x="2383462" y="106405"/>
                  </a:lnTo>
                  <a:lnTo>
                    <a:pt x="2405715" y="147393"/>
                  </a:lnTo>
                  <a:lnTo>
                    <a:pt x="2419779" y="192682"/>
                  </a:lnTo>
                  <a:lnTo>
                    <a:pt x="2424684" y="241299"/>
                  </a:lnTo>
                  <a:lnTo>
                    <a:pt x="2424684" y="1206499"/>
                  </a:lnTo>
                  <a:lnTo>
                    <a:pt x="2419779" y="1255128"/>
                  </a:lnTo>
                  <a:lnTo>
                    <a:pt x="2405715" y="1300422"/>
                  </a:lnTo>
                  <a:lnTo>
                    <a:pt x="2383462" y="1341410"/>
                  </a:lnTo>
                  <a:lnTo>
                    <a:pt x="2353992" y="1377122"/>
                  </a:lnTo>
                  <a:lnTo>
                    <a:pt x="2318278" y="1406588"/>
                  </a:lnTo>
                  <a:lnTo>
                    <a:pt x="2277290" y="1428836"/>
                  </a:lnTo>
                  <a:lnTo>
                    <a:pt x="2232001" y="1442897"/>
                  </a:lnTo>
                  <a:lnTo>
                    <a:pt x="2183384" y="1447799"/>
                  </a:lnTo>
                  <a:lnTo>
                    <a:pt x="241300" y="1447799"/>
                  </a:lnTo>
                  <a:lnTo>
                    <a:pt x="192671" y="1442897"/>
                  </a:lnTo>
                  <a:lnTo>
                    <a:pt x="147377" y="1428836"/>
                  </a:lnTo>
                  <a:lnTo>
                    <a:pt x="106389" y="1406588"/>
                  </a:lnTo>
                  <a:lnTo>
                    <a:pt x="70677" y="1377122"/>
                  </a:lnTo>
                  <a:lnTo>
                    <a:pt x="41211" y="1341410"/>
                  </a:lnTo>
                  <a:lnTo>
                    <a:pt x="18963" y="1300422"/>
                  </a:lnTo>
                  <a:lnTo>
                    <a:pt x="4902" y="1255128"/>
                  </a:lnTo>
                  <a:lnTo>
                    <a:pt x="0" y="1206499"/>
                  </a:lnTo>
                  <a:lnTo>
                    <a:pt x="0" y="241299"/>
                  </a:lnTo>
                  <a:close/>
                </a:path>
              </a:pathLst>
            </a:custGeom>
            <a:ln w="12192">
              <a:solidFill>
                <a:srgbClr val="47A1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00785" y="3922267"/>
            <a:ext cx="12731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40" dirty="0">
                <a:latin typeface="Comic Sans MS" panose="030F0702030302020204" pitchFamily="66" charset="0"/>
                <a:cs typeface="Arial Black"/>
              </a:rPr>
              <a:t>Docum</a:t>
            </a:r>
            <a:r>
              <a:rPr sz="1600" spc="-155" dirty="0">
                <a:latin typeface="Comic Sans MS" panose="030F0702030302020204" pitchFamily="66" charset="0"/>
                <a:cs typeface="Arial Black"/>
              </a:rPr>
              <a:t>e</a:t>
            </a:r>
            <a:r>
              <a:rPr sz="1600" spc="-145" dirty="0">
                <a:latin typeface="Comic Sans MS" panose="030F0702030302020204" pitchFamily="66" charset="0"/>
                <a:cs typeface="Arial Black"/>
              </a:rPr>
              <a:t>n</a:t>
            </a:r>
            <a:r>
              <a:rPr sz="1600" spc="-175" dirty="0">
                <a:latin typeface="Comic Sans MS" panose="030F0702030302020204" pitchFamily="66" charset="0"/>
                <a:cs typeface="Arial Black"/>
              </a:rPr>
              <a:t>t</a:t>
            </a:r>
            <a:r>
              <a:rPr sz="1600" spc="-195" dirty="0">
                <a:latin typeface="Comic Sans MS" panose="030F0702030302020204" pitchFamily="66" charset="0"/>
                <a:cs typeface="Arial Black"/>
              </a:rPr>
              <a:t>a</a:t>
            </a:r>
            <a:r>
              <a:rPr sz="1600" spc="-175" dirty="0">
                <a:latin typeface="Comic Sans MS" panose="030F0702030302020204" pitchFamily="66" charset="0"/>
                <a:cs typeface="Arial Black"/>
              </a:rPr>
              <a:t>t</a:t>
            </a:r>
            <a:r>
              <a:rPr sz="1600" spc="-120" dirty="0">
                <a:latin typeface="Comic Sans MS" panose="030F0702030302020204" pitchFamily="66" charset="0"/>
                <a:cs typeface="Arial Black"/>
              </a:rPr>
              <a:t>ion</a:t>
            </a:r>
            <a:endParaRPr sz="1600" dirty="0">
              <a:latin typeface="Comic Sans MS" panose="030F0702030302020204" pitchFamily="66" charset="0"/>
              <a:cs typeface="Arial Black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592706" y="183515"/>
            <a:ext cx="2064894" cy="788035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 w="317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95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</a:t>
            </a:r>
            <a:r>
              <a:rPr lang="en-US" spc="-229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</a:t>
            </a:r>
            <a:r>
              <a:rPr lang="en-US" spc="-135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</a:t>
            </a:r>
            <a:r>
              <a:rPr lang="en-US" spc="-125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</a:t>
            </a:r>
            <a:r>
              <a:rPr lang="en-US" spc="-215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ona</a:t>
            </a:r>
            <a:r>
              <a:rPr lang="en-US" spc="-105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</a:t>
            </a:r>
            <a:r>
              <a:rPr lang="en-US" spc="-15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pc="-26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Systems</a:t>
            </a:r>
            <a:r>
              <a:rPr lang="en-US" spc="-155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spc="-229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Deve</a:t>
            </a:r>
            <a:r>
              <a:rPr lang="en-US" spc="-12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</a:t>
            </a:r>
            <a:r>
              <a:rPr lang="en-US" spc="-215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opmen</a:t>
            </a:r>
            <a:r>
              <a:rPr lang="en-US" spc="-125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</a:t>
            </a:r>
            <a:endParaRPr lang="en-US" dirty="0">
              <a:solidFill>
                <a:schemeClr val="tx1"/>
              </a:solidFill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4958650" y="188651"/>
            <a:ext cx="2204150" cy="782899"/>
          </a:xfrm>
          <a:prstGeom prst="round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3500000" scaled="1"/>
            <a:tileRect/>
          </a:gradFill>
          <a:ln w="3175"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-195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CASE-Based Systems Development</a:t>
            </a:r>
          </a:p>
        </p:txBody>
      </p:sp>
      <p:sp>
        <p:nvSpPr>
          <p:cNvPr id="38" name="Curved Left Arrow 37"/>
          <p:cNvSpPr/>
          <p:nvPr/>
        </p:nvSpPr>
        <p:spPr>
          <a:xfrm>
            <a:off x="3657600" y="276408"/>
            <a:ext cx="853821" cy="685800"/>
          </a:xfrm>
          <a:prstGeom prst="curvedLeftArrow">
            <a:avLst/>
          </a:prstGeom>
          <a:solidFill>
            <a:schemeClr val="accent2">
              <a:lumMod val="5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urved Right Arrow 38"/>
          <p:cNvSpPr/>
          <p:nvPr/>
        </p:nvSpPr>
        <p:spPr>
          <a:xfrm>
            <a:off x="3810000" y="194944"/>
            <a:ext cx="1148650" cy="635635"/>
          </a:xfrm>
          <a:prstGeom prst="curvedRightArrow">
            <a:avLst/>
          </a:prstGeom>
          <a:solidFill>
            <a:schemeClr val="accent3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ts val="6800"/>
              </a:lnSpc>
              <a:spcBef>
                <a:spcPts val="100"/>
              </a:spcBef>
            </a:pPr>
            <a:r>
              <a:rPr spc="-505" dirty="0"/>
              <a:t>THANK</a:t>
            </a:r>
          </a:p>
          <a:p>
            <a:pPr marL="3175" algn="ctr">
              <a:lnSpc>
                <a:spcPts val="6080"/>
              </a:lnSpc>
            </a:pPr>
            <a:r>
              <a:rPr sz="5400" b="0" spc="-315" dirty="0">
                <a:solidFill>
                  <a:srgbClr val="47A19F"/>
                </a:solidFill>
                <a:latin typeface="Arial"/>
                <a:cs typeface="Arial"/>
              </a:rPr>
              <a:t>YOU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3215" y="3563111"/>
            <a:ext cx="192024" cy="19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71544" y="3563111"/>
            <a:ext cx="193547" cy="19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1247" y="3563111"/>
            <a:ext cx="192024" cy="1920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11396" y="3563111"/>
            <a:ext cx="193548" cy="1920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1100" y="3563111"/>
            <a:ext cx="192024" cy="1920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29428" y="3563111"/>
            <a:ext cx="193548" cy="19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2966" y="1869185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30">
                <a:moveTo>
                  <a:pt x="0" y="0"/>
                </a:moveTo>
                <a:lnTo>
                  <a:pt x="1446021" y="0"/>
                </a:lnTo>
              </a:path>
            </a:pathLst>
          </a:custGeom>
          <a:ln w="25908">
            <a:solidFill>
              <a:srgbClr val="6C92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24778" y="1869185"/>
            <a:ext cx="1446530" cy="0"/>
          </a:xfrm>
          <a:custGeom>
            <a:avLst/>
            <a:gdLst/>
            <a:ahLst/>
            <a:cxnLst/>
            <a:rect l="l" t="t" r="r" b="b"/>
            <a:pathLst>
              <a:path w="1446529">
                <a:moveTo>
                  <a:pt x="0" y="0"/>
                </a:moveTo>
                <a:lnTo>
                  <a:pt x="1446022" y="0"/>
                </a:lnTo>
              </a:path>
            </a:pathLst>
          </a:custGeom>
          <a:ln w="25908">
            <a:solidFill>
              <a:srgbClr val="47A1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2"/>
          <p:cNvGrpSpPr/>
          <p:nvPr/>
        </p:nvGrpSpPr>
        <p:grpSpPr>
          <a:xfrm>
            <a:off x="1350138" y="1522222"/>
            <a:ext cx="1841500" cy="1839595"/>
            <a:chOff x="1211580" y="1543811"/>
            <a:chExt cx="1841500" cy="1839595"/>
          </a:xfrm>
        </p:grpSpPr>
        <p:sp>
          <p:nvSpPr>
            <p:cNvPr id="4" name="object 3"/>
            <p:cNvSpPr/>
            <p:nvPr/>
          </p:nvSpPr>
          <p:spPr>
            <a:xfrm>
              <a:off x="1211580" y="1543811"/>
              <a:ext cx="1841500" cy="1839595"/>
            </a:xfrm>
            <a:custGeom>
              <a:avLst/>
              <a:gdLst/>
              <a:ahLst/>
              <a:cxnLst/>
              <a:rect l="l" t="t" r="r" b="b"/>
              <a:pathLst>
                <a:path w="1841500" h="1839595">
                  <a:moveTo>
                    <a:pt x="920495" y="0"/>
                  </a:moveTo>
                  <a:lnTo>
                    <a:pt x="871608" y="1274"/>
                  </a:lnTo>
                  <a:lnTo>
                    <a:pt x="823386" y="5056"/>
                  </a:lnTo>
                  <a:lnTo>
                    <a:pt x="775892" y="11282"/>
                  </a:lnTo>
                  <a:lnTo>
                    <a:pt x="729190" y="19887"/>
                  </a:lnTo>
                  <a:lnTo>
                    <a:pt x="683343" y="30809"/>
                  </a:lnTo>
                  <a:lnTo>
                    <a:pt x="638415" y="43984"/>
                  </a:lnTo>
                  <a:lnTo>
                    <a:pt x="594470" y="59349"/>
                  </a:lnTo>
                  <a:lnTo>
                    <a:pt x="551572" y="76839"/>
                  </a:lnTo>
                  <a:lnTo>
                    <a:pt x="509783" y="96392"/>
                  </a:lnTo>
                  <a:lnTo>
                    <a:pt x="469168" y="117943"/>
                  </a:lnTo>
                  <a:lnTo>
                    <a:pt x="429790" y="141430"/>
                  </a:lnTo>
                  <a:lnTo>
                    <a:pt x="391713" y="166789"/>
                  </a:lnTo>
                  <a:lnTo>
                    <a:pt x="355000" y="193955"/>
                  </a:lnTo>
                  <a:lnTo>
                    <a:pt x="319715" y="222867"/>
                  </a:lnTo>
                  <a:lnTo>
                    <a:pt x="285922" y="253460"/>
                  </a:lnTo>
                  <a:lnTo>
                    <a:pt x="253684" y="285670"/>
                  </a:lnTo>
                  <a:lnTo>
                    <a:pt x="223065" y="319434"/>
                  </a:lnTo>
                  <a:lnTo>
                    <a:pt x="194128" y="354689"/>
                  </a:lnTo>
                  <a:lnTo>
                    <a:pt x="166938" y="391371"/>
                  </a:lnTo>
                  <a:lnTo>
                    <a:pt x="141557" y="429416"/>
                  </a:lnTo>
                  <a:lnTo>
                    <a:pt x="118049" y="468762"/>
                  </a:lnTo>
                  <a:lnTo>
                    <a:pt x="96479" y="509344"/>
                  </a:lnTo>
                  <a:lnTo>
                    <a:pt x="76908" y="551098"/>
                  </a:lnTo>
                  <a:lnTo>
                    <a:pt x="59402" y="593962"/>
                  </a:lnTo>
                  <a:lnTo>
                    <a:pt x="44024" y="637872"/>
                  </a:lnTo>
                  <a:lnTo>
                    <a:pt x="30837" y="682764"/>
                  </a:lnTo>
                  <a:lnTo>
                    <a:pt x="19905" y="728574"/>
                  </a:lnTo>
                  <a:lnTo>
                    <a:pt x="11292" y="775240"/>
                  </a:lnTo>
                  <a:lnTo>
                    <a:pt x="5061" y="822698"/>
                  </a:lnTo>
                  <a:lnTo>
                    <a:pt x="1275" y="870883"/>
                  </a:lnTo>
                  <a:lnTo>
                    <a:pt x="0" y="919733"/>
                  </a:lnTo>
                  <a:lnTo>
                    <a:pt x="1275" y="968584"/>
                  </a:lnTo>
                  <a:lnTo>
                    <a:pt x="5061" y="1016769"/>
                  </a:lnTo>
                  <a:lnTo>
                    <a:pt x="11292" y="1064227"/>
                  </a:lnTo>
                  <a:lnTo>
                    <a:pt x="19905" y="1110893"/>
                  </a:lnTo>
                  <a:lnTo>
                    <a:pt x="30837" y="1156703"/>
                  </a:lnTo>
                  <a:lnTo>
                    <a:pt x="44024" y="1201595"/>
                  </a:lnTo>
                  <a:lnTo>
                    <a:pt x="59402" y="1245505"/>
                  </a:lnTo>
                  <a:lnTo>
                    <a:pt x="76908" y="1288369"/>
                  </a:lnTo>
                  <a:lnTo>
                    <a:pt x="96479" y="1330123"/>
                  </a:lnTo>
                  <a:lnTo>
                    <a:pt x="118049" y="1370705"/>
                  </a:lnTo>
                  <a:lnTo>
                    <a:pt x="141557" y="1410051"/>
                  </a:lnTo>
                  <a:lnTo>
                    <a:pt x="166938" y="1448096"/>
                  </a:lnTo>
                  <a:lnTo>
                    <a:pt x="194128" y="1484778"/>
                  </a:lnTo>
                  <a:lnTo>
                    <a:pt x="223065" y="1520033"/>
                  </a:lnTo>
                  <a:lnTo>
                    <a:pt x="253684" y="1553797"/>
                  </a:lnTo>
                  <a:lnTo>
                    <a:pt x="285922" y="1586007"/>
                  </a:lnTo>
                  <a:lnTo>
                    <a:pt x="319715" y="1616600"/>
                  </a:lnTo>
                  <a:lnTo>
                    <a:pt x="355000" y="1645512"/>
                  </a:lnTo>
                  <a:lnTo>
                    <a:pt x="391713" y="1672678"/>
                  </a:lnTo>
                  <a:lnTo>
                    <a:pt x="429790" y="1698037"/>
                  </a:lnTo>
                  <a:lnTo>
                    <a:pt x="469168" y="1721524"/>
                  </a:lnTo>
                  <a:lnTo>
                    <a:pt x="509783" y="1743075"/>
                  </a:lnTo>
                  <a:lnTo>
                    <a:pt x="551572" y="1762628"/>
                  </a:lnTo>
                  <a:lnTo>
                    <a:pt x="594470" y="1780118"/>
                  </a:lnTo>
                  <a:lnTo>
                    <a:pt x="638415" y="1795483"/>
                  </a:lnTo>
                  <a:lnTo>
                    <a:pt x="683343" y="1808658"/>
                  </a:lnTo>
                  <a:lnTo>
                    <a:pt x="729190" y="1819580"/>
                  </a:lnTo>
                  <a:lnTo>
                    <a:pt x="775892" y="1828185"/>
                  </a:lnTo>
                  <a:lnTo>
                    <a:pt x="823386" y="1834411"/>
                  </a:lnTo>
                  <a:lnTo>
                    <a:pt x="871608" y="1838193"/>
                  </a:lnTo>
                  <a:lnTo>
                    <a:pt x="920495" y="1839468"/>
                  </a:lnTo>
                  <a:lnTo>
                    <a:pt x="969383" y="1838193"/>
                  </a:lnTo>
                  <a:lnTo>
                    <a:pt x="1017605" y="1834411"/>
                  </a:lnTo>
                  <a:lnTo>
                    <a:pt x="1065099" y="1828185"/>
                  </a:lnTo>
                  <a:lnTo>
                    <a:pt x="1111801" y="1819580"/>
                  </a:lnTo>
                  <a:lnTo>
                    <a:pt x="1157648" y="1808658"/>
                  </a:lnTo>
                  <a:lnTo>
                    <a:pt x="1202576" y="1795483"/>
                  </a:lnTo>
                  <a:lnTo>
                    <a:pt x="1246521" y="1780118"/>
                  </a:lnTo>
                  <a:lnTo>
                    <a:pt x="1289419" y="1762628"/>
                  </a:lnTo>
                  <a:lnTo>
                    <a:pt x="1331208" y="1743075"/>
                  </a:lnTo>
                  <a:lnTo>
                    <a:pt x="1371823" y="1721524"/>
                  </a:lnTo>
                  <a:lnTo>
                    <a:pt x="1411201" y="1698037"/>
                  </a:lnTo>
                  <a:lnTo>
                    <a:pt x="1449278" y="1672678"/>
                  </a:lnTo>
                  <a:lnTo>
                    <a:pt x="1485991" y="1645512"/>
                  </a:lnTo>
                  <a:lnTo>
                    <a:pt x="1521276" y="1616600"/>
                  </a:lnTo>
                  <a:lnTo>
                    <a:pt x="1555069" y="1586007"/>
                  </a:lnTo>
                  <a:lnTo>
                    <a:pt x="1587307" y="1553797"/>
                  </a:lnTo>
                  <a:lnTo>
                    <a:pt x="1617926" y="1520033"/>
                  </a:lnTo>
                  <a:lnTo>
                    <a:pt x="1646863" y="1484778"/>
                  </a:lnTo>
                  <a:lnTo>
                    <a:pt x="1674053" y="1448096"/>
                  </a:lnTo>
                  <a:lnTo>
                    <a:pt x="1699434" y="1410051"/>
                  </a:lnTo>
                  <a:lnTo>
                    <a:pt x="1722942" y="1370705"/>
                  </a:lnTo>
                  <a:lnTo>
                    <a:pt x="1744512" y="1330123"/>
                  </a:lnTo>
                  <a:lnTo>
                    <a:pt x="1764083" y="1288369"/>
                  </a:lnTo>
                  <a:lnTo>
                    <a:pt x="1781589" y="1245505"/>
                  </a:lnTo>
                  <a:lnTo>
                    <a:pt x="1796967" y="1201595"/>
                  </a:lnTo>
                  <a:lnTo>
                    <a:pt x="1810154" y="1156703"/>
                  </a:lnTo>
                  <a:lnTo>
                    <a:pt x="1821086" y="1110893"/>
                  </a:lnTo>
                  <a:lnTo>
                    <a:pt x="1829699" y="1064227"/>
                  </a:lnTo>
                  <a:lnTo>
                    <a:pt x="1835930" y="1016769"/>
                  </a:lnTo>
                  <a:lnTo>
                    <a:pt x="1839716" y="968584"/>
                  </a:lnTo>
                  <a:lnTo>
                    <a:pt x="1840992" y="919733"/>
                  </a:lnTo>
                  <a:lnTo>
                    <a:pt x="1839716" y="870883"/>
                  </a:lnTo>
                  <a:lnTo>
                    <a:pt x="1835930" y="822698"/>
                  </a:lnTo>
                  <a:lnTo>
                    <a:pt x="1829699" y="775240"/>
                  </a:lnTo>
                  <a:lnTo>
                    <a:pt x="1821086" y="728574"/>
                  </a:lnTo>
                  <a:lnTo>
                    <a:pt x="1810154" y="682764"/>
                  </a:lnTo>
                  <a:lnTo>
                    <a:pt x="1796967" y="637872"/>
                  </a:lnTo>
                  <a:lnTo>
                    <a:pt x="1781589" y="593962"/>
                  </a:lnTo>
                  <a:lnTo>
                    <a:pt x="1764083" y="551098"/>
                  </a:lnTo>
                  <a:lnTo>
                    <a:pt x="1744512" y="509344"/>
                  </a:lnTo>
                  <a:lnTo>
                    <a:pt x="1722942" y="468762"/>
                  </a:lnTo>
                  <a:lnTo>
                    <a:pt x="1699434" y="429416"/>
                  </a:lnTo>
                  <a:lnTo>
                    <a:pt x="1674053" y="391371"/>
                  </a:lnTo>
                  <a:lnTo>
                    <a:pt x="1646863" y="354689"/>
                  </a:lnTo>
                  <a:lnTo>
                    <a:pt x="1617926" y="319434"/>
                  </a:lnTo>
                  <a:lnTo>
                    <a:pt x="1587307" y="285670"/>
                  </a:lnTo>
                  <a:lnTo>
                    <a:pt x="1555069" y="253460"/>
                  </a:lnTo>
                  <a:lnTo>
                    <a:pt x="1521276" y="222867"/>
                  </a:lnTo>
                  <a:lnTo>
                    <a:pt x="1485991" y="193955"/>
                  </a:lnTo>
                  <a:lnTo>
                    <a:pt x="1449278" y="166789"/>
                  </a:lnTo>
                  <a:lnTo>
                    <a:pt x="1411201" y="141430"/>
                  </a:lnTo>
                  <a:lnTo>
                    <a:pt x="1371823" y="117943"/>
                  </a:lnTo>
                  <a:lnTo>
                    <a:pt x="1331208" y="96392"/>
                  </a:lnTo>
                  <a:lnTo>
                    <a:pt x="1289419" y="76839"/>
                  </a:lnTo>
                  <a:lnTo>
                    <a:pt x="1246521" y="59349"/>
                  </a:lnTo>
                  <a:lnTo>
                    <a:pt x="1202576" y="43984"/>
                  </a:lnTo>
                  <a:lnTo>
                    <a:pt x="1157648" y="30809"/>
                  </a:lnTo>
                  <a:lnTo>
                    <a:pt x="1111801" y="19887"/>
                  </a:lnTo>
                  <a:lnTo>
                    <a:pt x="1065099" y="11282"/>
                  </a:lnTo>
                  <a:lnTo>
                    <a:pt x="1017605" y="5056"/>
                  </a:lnTo>
                  <a:lnTo>
                    <a:pt x="969383" y="1274"/>
                  </a:lnTo>
                  <a:lnTo>
                    <a:pt x="920495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2456688" y="2788919"/>
              <a:ext cx="596265" cy="594360"/>
            </a:xfrm>
            <a:custGeom>
              <a:avLst/>
              <a:gdLst/>
              <a:ahLst/>
              <a:cxnLst/>
              <a:rect l="l" t="t" r="r" b="b"/>
              <a:pathLst>
                <a:path w="596264" h="594360">
                  <a:moveTo>
                    <a:pt x="297942" y="0"/>
                  </a:moveTo>
                  <a:lnTo>
                    <a:pt x="249603" y="3890"/>
                  </a:lnTo>
                  <a:lnTo>
                    <a:pt x="203752" y="15154"/>
                  </a:lnTo>
                  <a:lnTo>
                    <a:pt x="161001" y="33179"/>
                  </a:lnTo>
                  <a:lnTo>
                    <a:pt x="121962" y="57351"/>
                  </a:lnTo>
                  <a:lnTo>
                    <a:pt x="87249" y="87058"/>
                  </a:lnTo>
                  <a:lnTo>
                    <a:pt x="57473" y="121688"/>
                  </a:lnTo>
                  <a:lnTo>
                    <a:pt x="33247" y="160628"/>
                  </a:lnTo>
                  <a:lnTo>
                    <a:pt x="15185" y="203265"/>
                  </a:lnTo>
                  <a:lnTo>
                    <a:pt x="3898" y="248986"/>
                  </a:lnTo>
                  <a:lnTo>
                    <a:pt x="0" y="297180"/>
                  </a:lnTo>
                  <a:lnTo>
                    <a:pt x="3898" y="345373"/>
                  </a:lnTo>
                  <a:lnTo>
                    <a:pt x="15185" y="391094"/>
                  </a:lnTo>
                  <a:lnTo>
                    <a:pt x="33247" y="433731"/>
                  </a:lnTo>
                  <a:lnTo>
                    <a:pt x="57473" y="472671"/>
                  </a:lnTo>
                  <a:lnTo>
                    <a:pt x="87248" y="507301"/>
                  </a:lnTo>
                  <a:lnTo>
                    <a:pt x="121962" y="537008"/>
                  </a:lnTo>
                  <a:lnTo>
                    <a:pt x="161001" y="561180"/>
                  </a:lnTo>
                  <a:lnTo>
                    <a:pt x="203752" y="579205"/>
                  </a:lnTo>
                  <a:lnTo>
                    <a:pt x="249603" y="590469"/>
                  </a:lnTo>
                  <a:lnTo>
                    <a:pt x="297942" y="594360"/>
                  </a:lnTo>
                  <a:lnTo>
                    <a:pt x="346280" y="590469"/>
                  </a:lnTo>
                  <a:lnTo>
                    <a:pt x="392131" y="579205"/>
                  </a:lnTo>
                  <a:lnTo>
                    <a:pt x="434882" y="561180"/>
                  </a:lnTo>
                  <a:lnTo>
                    <a:pt x="473921" y="537008"/>
                  </a:lnTo>
                  <a:lnTo>
                    <a:pt x="508635" y="507301"/>
                  </a:lnTo>
                  <a:lnTo>
                    <a:pt x="538410" y="472671"/>
                  </a:lnTo>
                  <a:lnTo>
                    <a:pt x="562636" y="433731"/>
                  </a:lnTo>
                  <a:lnTo>
                    <a:pt x="580698" y="391094"/>
                  </a:lnTo>
                  <a:lnTo>
                    <a:pt x="591985" y="345373"/>
                  </a:lnTo>
                  <a:lnTo>
                    <a:pt x="595884" y="297180"/>
                  </a:lnTo>
                  <a:lnTo>
                    <a:pt x="591985" y="248986"/>
                  </a:lnTo>
                  <a:lnTo>
                    <a:pt x="580698" y="203265"/>
                  </a:lnTo>
                  <a:lnTo>
                    <a:pt x="562636" y="160628"/>
                  </a:lnTo>
                  <a:lnTo>
                    <a:pt x="538410" y="121688"/>
                  </a:lnTo>
                  <a:lnTo>
                    <a:pt x="508635" y="87058"/>
                  </a:lnTo>
                  <a:lnTo>
                    <a:pt x="473921" y="57351"/>
                  </a:lnTo>
                  <a:lnTo>
                    <a:pt x="434882" y="33179"/>
                  </a:lnTo>
                  <a:lnTo>
                    <a:pt x="392131" y="15154"/>
                  </a:lnTo>
                  <a:lnTo>
                    <a:pt x="346280" y="3890"/>
                  </a:lnTo>
                  <a:lnTo>
                    <a:pt x="297942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1627631" y="2104643"/>
              <a:ext cx="1025652" cy="5135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/>
          <p:cNvSpPr txBox="1"/>
          <p:nvPr/>
        </p:nvSpPr>
        <p:spPr>
          <a:xfrm>
            <a:off x="1898015" y="2139824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3810000" y="2190750"/>
            <a:ext cx="2007235" cy="465512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spc="-180" dirty="0" smtClean="0">
                <a:latin typeface="Sitka Text" panose="02000505000000020004" pitchFamily="2" charset="0"/>
                <a:cs typeface="Verdana"/>
              </a:rPr>
              <a:t>Introduction</a:t>
            </a:r>
            <a:endParaRPr sz="2400" dirty="0">
              <a:latin typeface="Sitka Text" panose="02000505000000020004" pitchFamily="2" charset="0"/>
              <a:cs typeface="Verdana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3191130" y="3427222"/>
            <a:ext cx="192023" cy="19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9"/>
          <p:cNvGrpSpPr/>
          <p:nvPr/>
        </p:nvGrpSpPr>
        <p:grpSpPr>
          <a:xfrm>
            <a:off x="2997581" y="2770378"/>
            <a:ext cx="352425" cy="584200"/>
            <a:chOff x="2859023" y="2791967"/>
            <a:chExt cx="352425" cy="584200"/>
          </a:xfrm>
        </p:grpSpPr>
        <p:sp>
          <p:nvSpPr>
            <p:cNvPr id="11" name="object 10"/>
            <p:cNvSpPr/>
            <p:nvPr/>
          </p:nvSpPr>
          <p:spPr>
            <a:xfrm>
              <a:off x="3017519" y="2791967"/>
              <a:ext cx="193548" cy="193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2859023" y="308609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5" h="289560">
                  <a:moveTo>
                    <a:pt x="127253" y="0"/>
                  </a:moveTo>
                  <a:lnTo>
                    <a:pt x="87050" y="7376"/>
                  </a:lnTo>
                  <a:lnTo>
                    <a:pt x="52120" y="27919"/>
                  </a:lnTo>
                  <a:lnTo>
                    <a:pt x="24566" y="59253"/>
                  </a:lnTo>
                  <a:lnTo>
                    <a:pt x="6492" y="98999"/>
                  </a:lnTo>
                  <a:lnTo>
                    <a:pt x="0" y="144780"/>
                  </a:lnTo>
                  <a:lnTo>
                    <a:pt x="6492" y="190560"/>
                  </a:lnTo>
                  <a:lnTo>
                    <a:pt x="24566" y="230306"/>
                  </a:lnTo>
                  <a:lnTo>
                    <a:pt x="52120" y="261640"/>
                  </a:lnTo>
                  <a:lnTo>
                    <a:pt x="87050" y="282183"/>
                  </a:lnTo>
                  <a:lnTo>
                    <a:pt x="127253" y="289560"/>
                  </a:lnTo>
                  <a:lnTo>
                    <a:pt x="167457" y="282183"/>
                  </a:lnTo>
                  <a:lnTo>
                    <a:pt x="202387" y="261640"/>
                  </a:lnTo>
                  <a:lnTo>
                    <a:pt x="229941" y="230306"/>
                  </a:lnTo>
                  <a:lnTo>
                    <a:pt x="248015" y="190560"/>
                  </a:lnTo>
                  <a:lnTo>
                    <a:pt x="254507" y="144780"/>
                  </a:lnTo>
                  <a:lnTo>
                    <a:pt x="248015" y="98999"/>
                  </a:lnTo>
                  <a:lnTo>
                    <a:pt x="229941" y="59253"/>
                  </a:lnTo>
                  <a:lnTo>
                    <a:pt x="202387" y="27919"/>
                  </a:lnTo>
                  <a:lnTo>
                    <a:pt x="167457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270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2"/>
          <p:cNvGrpSpPr/>
          <p:nvPr/>
        </p:nvGrpSpPr>
        <p:grpSpPr>
          <a:xfrm>
            <a:off x="1211580" y="1543811"/>
            <a:ext cx="1841500" cy="1839595"/>
            <a:chOff x="1211580" y="1543811"/>
            <a:chExt cx="1841500" cy="1839595"/>
          </a:xfrm>
        </p:grpSpPr>
        <p:sp>
          <p:nvSpPr>
            <p:cNvPr id="4" name="object 3"/>
            <p:cNvSpPr/>
            <p:nvPr/>
          </p:nvSpPr>
          <p:spPr>
            <a:xfrm>
              <a:off x="1211580" y="1543811"/>
              <a:ext cx="1841500" cy="1839595"/>
            </a:xfrm>
            <a:custGeom>
              <a:avLst/>
              <a:gdLst/>
              <a:ahLst/>
              <a:cxnLst/>
              <a:rect l="l" t="t" r="r" b="b"/>
              <a:pathLst>
                <a:path w="1841500" h="1839595">
                  <a:moveTo>
                    <a:pt x="920495" y="0"/>
                  </a:moveTo>
                  <a:lnTo>
                    <a:pt x="871608" y="1274"/>
                  </a:lnTo>
                  <a:lnTo>
                    <a:pt x="823386" y="5056"/>
                  </a:lnTo>
                  <a:lnTo>
                    <a:pt x="775892" y="11282"/>
                  </a:lnTo>
                  <a:lnTo>
                    <a:pt x="729190" y="19887"/>
                  </a:lnTo>
                  <a:lnTo>
                    <a:pt x="683343" y="30809"/>
                  </a:lnTo>
                  <a:lnTo>
                    <a:pt x="638415" y="43984"/>
                  </a:lnTo>
                  <a:lnTo>
                    <a:pt x="594470" y="59349"/>
                  </a:lnTo>
                  <a:lnTo>
                    <a:pt x="551572" y="76839"/>
                  </a:lnTo>
                  <a:lnTo>
                    <a:pt x="509783" y="96392"/>
                  </a:lnTo>
                  <a:lnTo>
                    <a:pt x="469168" y="117943"/>
                  </a:lnTo>
                  <a:lnTo>
                    <a:pt x="429790" y="141430"/>
                  </a:lnTo>
                  <a:lnTo>
                    <a:pt x="391713" y="166789"/>
                  </a:lnTo>
                  <a:lnTo>
                    <a:pt x="355000" y="193955"/>
                  </a:lnTo>
                  <a:lnTo>
                    <a:pt x="319715" y="222867"/>
                  </a:lnTo>
                  <a:lnTo>
                    <a:pt x="285922" y="253460"/>
                  </a:lnTo>
                  <a:lnTo>
                    <a:pt x="253684" y="285670"/>
                  </a:lnTo>
                  <a:lnTo>
                    <a:pt x="223065" y="319434"/>
                  </a:lnTo>
                  <a:lnTo>
                    <a:pt x="194128" y="354689"/>
                  </a:lnTo>
                  <a:lnTo>
                    <a:pt x="166938" y="391371"/>
                  </a:lnTo>
                  <a:lnTo>
                    <a:pt x="141557" y="429416"/>
                  </a:lnTo>
                  <a:lnTo>
                    <a:pt x="118049" y="468762"/>
                  </a:lnTo>
                  <a:lnTo>
                    <a:pt x="96479" y="509344"/>
                  </a:lnTo>
                  <a:lnTo>
                    <a:pt x="76908" y="551098"/>
                  </a:lnTo>
                  <a:lnTo>
                    <a:pt x="59402" y="593962"/>
                  </a:lnTo>
                  <a:lnTo>
                    <a:pt x="44024" y="637872"/>
                  </a:lnTo>
                  <a:lnTo>
                    <a:pt x="30837" y="682764"/>
                  </a:lnTo>
                  <a:lnTo>
                    <a:pt x="19905" y="728574"/>
                  </a:lnTo>
                  <a:lnTo>
                    <a:pt x="11292" y="775240"/>
                  </a:lnTo>
                  <a:lnTo>
                    <a:pt x="5061" y="822698"/>
                  </a:lnTo>
                  <a:lnTo>
                    <a:pt x="1275" y="870883"/>
                  </a:lnTo>
                  <a:lnTo>
                    <a:pt x="0" y="919733"/>
                  </a:lnTo>
                  <a:lnTo>
                    <a:pt x="1275" y="968584"/>
                  </a:lnTo>
                  <a:lnTo>
                    <a:pt x="5061" y="1016769"/>
                  </a:lnTo>
                  <a:lnTo>
                    <a:pt x="11292" y="1064227"/>
                  </a:lnTo>
                  <a:lnTo>
                    <a:pt x="19905" y="1110893"/>
                  </a:lnTo>
                  <a:lnTo>
                    <a:pt x="30837" y="1156703"/>
                  </a:lnTo>
                  <a:lnTo>
                    <a:pt x="44024" y="1201595"/>
                  </a:lnTo>
                  <a:lnTo>
                    <a:pt x="59402" y="1245505"/>
                  </a:lnTo>
                  <a:lnTo>
                    <a:pt x="76908" y="1288369"/>
                  </a:lnTo>
                  <a:lnTo>
                    <a:pt x="96479" y="1330123"/>
                  </a:lnTo>
                  <a:lnTo>
                    <a:pt x="118049" y="1370705"/>
                  </a:lnTo>
                  <a:lnTo>
                    <a:pt x="141557" y="1410051"/>
                  </a:lnTo>
                  <a:lnTo>
                    <a:pt x="166938" y="1448096"/>
                  </a:lnTo>
                  <a:lnTo>
                    <a:pt x="194128" y="1484778"/>
                  </a:lnTo>
                  <a:lnTo>
                    <a:pt x="223065" y="1520033"/>
                  </a:lnTo>
                  <a:lnTo>
                    <a:pt x="253684" y="1553797"/>
                  </a:lnTo>
                  <a:lnTo>
                    <a:pt x="285922" y="1586007"/>
                  </a:lnTo>
                  <a:lnTo>
                    <a:pt x="319715" y="1616600"/>
                  </a:lnTo>
                  <a:lnTo>
                    <a:pt x="355000" y="1645512"/>
                  </a:lnTo>
                  <a:lnTo>
                    <a:pt x="391713" y="1672678"/>
                  </a:lnTo>
                  <a:lnTo>
                    <a:pt x="429790" y="1698037"/>
                  </a:lnTo>
                  <a:lnTo>
                    <a:pt x="469168" y="1721524"/>
                  </a:lnTo>
                  <a:lnTo>
                    <a:pt x="509783" y="1743075"/>
                  </a:lnTo>
                  <a:lnTo>
                    <a:pt x="551572" y="1762628"/>
                  </a:lnTo>
                  <a:lnTo>
                    <a:pt x="594470" y="1780118"/>
                  </a:lnTo>
                  <a:lnTo>
                    <a:pt x="638415" y="1795483"/>
                  </a:lnTo>
                  <a:lnTo>
                    <a:pt x="683343" y="1808658"/>
                  </a:lnTo>
                  <a:lnTo>
                    <a:pt x="729190" y="1819580"/>
                  </a:lnTo>
                  <a:lnTo>
                    <a:pt x="775892" y="1828185"/>
                  </a:lnTo>
                  <a:lnTo>
                    <a:pt x="823386" y="1834411"/>
                  </a:lnTo>
                  <a:lnTo>
                    <a:pt x="871608" y="1838193"/>
                  </a:lnTo>
                  <a:lnTo>
                    <a:pt x="920495" y="1839468"/>
                  </a:lnTo>
                  <a:lnTo>
                    <a:pt x="969383" y="1838193"/>
                  </a:lnTo>
                  <a:lnTo>
                    <a:pt x="1017605" y="1834411"/>
                  </a:lnTo>
                  <a:lnTo>
                    <a:pt x="1065099" y="1828185"/>
                  </a:lnTo>
                  <a:lnTo>
                    <a:pt x="1111801" y="1819580"/>
                  </a:lnTo>
                  <a:lnTo>
                    <a:pt x="1157648" y="1808658"/>
                  </a:lnTo>
                  <a:lnTo>
                    <a:pt x="1202576" y="1795483"/>
                  </a:lnTo>
                  <a:lnTo>
                    <a:pt x="1246521" y="1780118"/>
                  </a:lnTo>
                  <a:lnTo>
                    <a:pt x="1289419" y="1762628"/>
                  </a:lnTo>
                  <a:lnTo>
                    <a:pt x="1331208" y="1743075"/>
                  </a:lnTo>
                  <a:lnTo>
                    <a:pt x="1371823" y="1721524"/>
                  </a:lnTo>
                  <a:lnTo>
                    <a:pt x="1411201" y="1698037"/>
                  </a:lnTo>
                  <a:lnTo>
                    <a:pt x="1449278" y="1672678"/>
                  </a:lnTo>
                  <a:lnTo>
                    <a:pt x="1485991" y="1645512"/>
                  </a:lnTo>
                  <a:lnTo>
                    <a:pt x="1521276" y="1616600"/>
                  </a:lnTo>
                  <a:lnTo>
                    <a:pt x="1555069" y="1586007"/>
                  </a:lnTo>
                  <a:lnTo>
                    <a:pt x="1587307" y="1553797"/>
                  </a:lnTo>
                  <a:lnTo>
                    <a:pt x="1617926" y="1520033"/>
                  </a:lnTo>
                  <a:lnTo>
                    <a:pt x="1646863" y="1484778"/>
                  </a:lnTo>
                  <a:lnTo>
                    <a:pt x="1674053" y="1448096"/>
                  </a:lnTo>
                  <a:lnTo>
                    <a:pt x="1699434" y="1410051"/>
                  </a:lnTo>
                  <a:lnTo>
                    <a:pt x="1722942" y="1370705"/>
                  </a:lnTo>
                  <a:lnTo>
                    <a:pt x="1744512" y="1330123"/>
                  </a:lnTo>
                  <a:lnTo>
                    <a:pt x="1764083" y="1288369"/>
                  </a:lnTo>
                  <a:lnTo>
                    <a:pt x="1781589" y="1245505"/>
                  </a:lnTo>
                  <a:lnTo>
                    <a:pt x="1796967" y="1201595"/>
                  </a:lnTo>
                  <a:lnTo>
                    <a:pt x="1810154" y="1156703"/>
                  </a:lnTo>
                  <a:lnTo>
                    <a:pt x="1821086" y="1110893"/>
                  </a:lnTo>
                  <a:lnTo>
                    <a:pt x="1829699" y="1064227"/>
                  </a:lnTo>
                  <a:lnTo>
                    <a:pt x="1835930" y="1016769"/>
                  </a:lnTo>
                  <a:lnTo>
                    <a:pt x="1839716" y="968584"/>
                  </a:lnTo>
                  <a:lnTo>
                    <a:pt x="1840992" y="919733"/>
                  </a:lnTo>
                  <a:lnTo>
                    <a:pt x="1839716" y="870883"/>
                  </a:lnTo>
                  <a:lnTo>
                    <a:pt x="1835930" y="822698"/>
                  </a:lnTo>
                  <a:lnTo>
                    <a:pt x="1829699" y="775240"/>
                  </a:lnTo>
                  <a:lnTo>
                    <a:pt x="1821086" y="728574"/>
                  </a:lnTo>
                  <a:lnTo>
                    <a:pt x="1810154" y="682764"/>
                  </a:lnTo>
                  <a:lnTo>
                    <a:pt x="1796967" y="637872"/>
                  </a:lnTo>
                  <a:lnTo>
                    <a:pt x="1781589" y="593962"/>
                  </a:lnTo>
                  <a:lnTo>
                    <a:pt x="1764083" y="551098"/>
                  </a:lnTo>
                  <a:lnTo>
                    <a:pt x="1744512" y="509344"/>
                  </a:lnTo>
                  <a:lnTo>
                    <a:pt x="1722942" y="468762"/>
                  </a:lnTo>
                  <a:lnTo>
                    <a:pt x="1699434" y="429416"/>
                  </a:lnTo>
                  <a:lnTo>
                    <a:pt x="1674053" y="391371"/>
                  </a:lnTo>
                  <a:lnTo>
                    <a:pt x="1646863" y="354689"/>
                  </a:lnTo>
                  <a:lnTo>
                    <a:pt x="1617926" y="319434"/>
                  </a:lnTo>
                  <a:lnTo>
                    <a:pt x="1587307" y="285670"/>
                  </a:lnTo>
                  <a:lnTo>
                    <a:pt x="1555069" y="253460"/>
                  </a:lnTo>
                  <a:lnTo>
                    <a:pt x="1521276" y="222867"/>
                  </a:lnTo>
                  <a:lnTo>
                    <a:pt x="1485991" y="193955"/>
                  </a:lnTo>
                  <a:lnTo>
                    <a:pt x="1449278" y="166789"/>
                  </a:lnTo>
                  <a:lnTo>
                    <a:pt x="1411201" y="141430"/>
                  </a:lnTo>
                  <a:lnTo>
                    <a:pt x="1371823" y="117943"/>
                  </a:lnTo>
                  <a:lnTo>
                    <a:pt x="1331208" y="96392"/>
                  </a:lnTo>
                  <a:lnTo>
                    <a:pt x="1289419" y="76839"/>
                  </a:lnTo>
                  <a:lnTo>
                    <a:pt x="1246521" y="59349"/>
                  </a:lnTo>
                  <a:lnTo>
                    <a:pt x="1202576" y="43984"/>
                  </a:lnTo>
                  <a:lnTo>
                    <a:pt x="1157648" y="30809"/>
                  </a:lnTo>
                  <a:lnTo>
                    <a:pt x="1111801" y="19887"/>
                  </a:lnTo>
                  <a:lnTo>
                    <a:pt x="1065099" y="11282"/>
                  </a:lnTo>
                  <a:lnTo>
                    <a:pt x="1017605" y="5056"/>
                  </a:lnTo>
                  <a:lnTo>
                    <a:pt x="969383" y="1274"/>
                  </a:lnTo>
                  <a:lnTo>
                    <a:pt x="920495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2456688" y="2788919"/>
              <a:ext cx="596265" cy="594360"/>
            </a:xfrm>
            <a:custGeom>
              <a:avLst/>
              <a:gdLst/>
              <a:ahLst/>
              <a:cxnLst/>
              <a:rect l="l" t="t" r="r" b="b"/>
              <a:pathLst>
                <a:path w="596264" h="594360">
                  <a:moveTo>
                    <a:pt x="297942" y="0"/>
                  </a:moveTo>
                  <a:lnTo>
                    <a:pt x="249603" y="3890"/>
                  </a:lnTo>
                  <a:lnTo>
                    <a:pt x="203752" y="15154"/>
                  </a:lnTo>
                  <a:lnTo>
                    <a:pt x="161001" y="33179"/>
                  </a:lnTo>
                  <a:lnTo>
                    <a:pt x="121962" y="57351"/>
                  </a:lnTo>
                  <a:lnTo>
                    <a:pt x="87249" y="87058"/>
                  </a:lnTo>
                  <a:lnTo>
                    <a:pt x="57473" y="121688"/>
                  </a:lnTo>
                  <a:lnTo>
                    <a:pt x="33247" y="160628"/>
                  </a:lnTo>
                  <a:lnTo>
                    <a:pt x="15185" y="203265"/>
                  </a:lnTo>
                  <a:lnTo>
                    <a:pt x="3898" y="248986"/>
                  </a:lnTo>
                  <a:lnTo>
                    <a:pt x="0" y="297180"/>
                  </a:lnTo>
                  <a:lnTo>
                    <a:pt x="3898" y="345373"/>
                  </a:lnTo>
                  <a:lnTo>
                    <a:pt x="15185" y="391094"/>
                  </a:lnTo>
                  <a:lnTo>
                    <a:pt x="33247" y="433731"/>
                  </a:lnTo>
                  <a:lnTo>
                    <a:pt x="57473" y="472671"/>
                  </a:lnTo>
                  <a:lnTo>
                    <a:pt x="87248" y="507301"/>
                  </a:lnTo>
                  <a:lnTo>
                    <a:pt x="121962" y="537008"/>
                  </a:lnTo>
                  <a:lnTo>
                    <a:pt x="161001" y="561180"/>
                  </a:lnTo>
                  <a:lnTo>
                    <a:pt x="203752" y="579205"/>
                  </a:lnTo>
                  <a:lnTo>
                    <a:pt x="249603" y="590469"/>
                  </a:lnTo>
                  <a:lnTo>
                    <a:pt x="297942" y="594360"/>
                  </a:lnTo>
                  <a:lnTo>
                    <a:pt x="346280" y="590469"/>
                  </a:lnTo>
                  <a:lnTo>
                    <a:pt x="392131" y="579205"/>
                  </a:lnTo>
                  <a:lnTo>
                    <a:pt x="434882" y="561180"/>
                  </a:lnTo>
                  <a:lnTo>
                    <a:pt x="473921" y="537008"/>
                  </a:lnTo>
                  <a:lnTo>
                    <a:pt x="508635" y="507301"/>
                  </a:lnTo>
                  <a:lnTo>
                    <a:pt x="538410" y="472671"/>
                  </a:lnTo>
                  <a:lnTo>
                    <a:pt x="562636" y="433731"/>
                  </a:lnTo>
                  <a:lnTo>
                    <a:pt x="580698" y="391094"/>
                  </a:lnTo>
                  <a:lnTo>
                    <a:pt x="591985" y="345373"/>
                  </a:lnTo>
                  <a:lnTo>
                    <a:pt x="595884" y="297180"/>
                  </a:lnTo>
                  <a:lnTo>
                    <a:pt x="591985" y="248986"/>
                  </a:lnTo>
                  <a:lnTo>
                    <a:pt x="580698" y="203265"/>
                  </a:lnTo>
                  <a:lnTo>
                    <a:pt x="562636" y="160628"/>
                  </a:lnTo>
                  <a:lnTo>
                    <a:pt x="538410" y="121688"/>
                  </a:lnTo>
                  <a:lnTo>
                    <a:pt x="508635" y="87058"/>
                  </a:lnTo>
                  <a:lnTo>
                    <a:pt x="473921" y="57351"/>
                  </a:lnTo>
                  <a:lnTo>
                    <a:pt x="434882" y="33179"/>
                  </a:lnTo>
                  <a:lnTo>
                    <a:pt x="392131" y="15154"/>
                  </a:lnTo>
                  <a:lnTo>
                    <a:pt x="346280" y="3890"/>
                  </a:lnTo>
                  <a:lnTo>
                    <a:pt x="297942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1627631" y="2104643"/>
              <a:ext cx="1025652" cy="5135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/>
          <p:cNvSpPr txBox="1"/>
          <p:nvPr/>
        </p:nvSpPr>
        <p:spPr>
          <a:xfrm>
            <a:off x="1759457" y="2161413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3671442" y="2212339"/>
            <a:ext cx="2007235" cy="465512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spc="-180" dirty="0" smtClean="0">
                <a:latin typeface="Sitka Text" panose="02000505000000020004" pitchFamily="2" charset="0"/>
                <a:cs typeface="Verdana"/>
              </a:rPr>
              <a:t>Introduction</a:t>
            </a:r>
            <a:endParaRPr sz="2400" dirty="0">
              <a:latin typeface="Sitka Text" panose="02000505000000020004" pitchFamily="2" charset="0"/>
              <a:cs typeface="Verdana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3052572" y="3448811"/>
            <a:ext cx="192023" cy="19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9"/>
          <p:cNvGrpSpPr/>
          <p:nvPr/>
        </p:nvGrpSpPr>
        <p:grpSpPr>
          <a:xfrm>
            <a:off x="2859023" y="2791967"/>
            <a:ext cx="352425" cy="584200"/>
            <a:chOff x="2859023" y="2791967"/>
            <a:chExt cx="352425" cy="584200"/>
          </a:xfrm>
        </p:grpSpPr>
        <p:sp>
          <p:nvSpPr>
            <p:cNvPr id="11" name="object 10"/>
            <p:cNvSpPr/>
            <p:nvPr/>
          </p:nvSpPr>
          <p:spPr>
            <a:xfrm>
              <a:off x="3017519" y="2791967"/>
              <a:ext cx="193548" cy="193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2859023" y="308609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5" h="289560">
                  <a:moveTo>
                    <a:pt x="127253" y="0"/>
                  </a:moveTo>
                  <a:lnTo>
                    <a:pt x="87050" y="7376"/>
                  </a:lnTo>
                  <a:lnTo>
                    <a:pt x="52120" y="27919"/>
                  </a:lnTo>
                  <a:lnTo>
                    <a:pt x="24566" y="59253"/>
                  </a:lnTo>
                  <a:lnTo>
                    <a:pt x="6492" y="98999"/>
                  </a:lnTo>
                  <a:lnTo>
                    <a:pt x="0" y="144780"/>
                  </a:lnTo>
                  <a:lnTo>
                    <a:pt x="6492" y="190560"/>
                  </a:lnTo>
                  <a:lnTo>
                    <a:pt x="24566" y="230306"/>
                  </a:lnTo>
                  <a:lnTo>
                    <a:pt x="52120" y="261640"/>
                  </a:lnTo>
                  <a:lnTo>
                    <a:pt x="87050" y="282183"/>
                  </a:lnTo>
                  <a:lnTo>
                    <a:pt x="127253" y="289560"/>
                  </a:lnTo>
                  <a:lnTo>
                    <a:pt x="167457" y="282183"/>
                  </a:lnTo>
                  <a:lnTo>
                    <a:pt x="202387" y="261640"/>
                  </a:lnTo>
                  <a:lnTo>
                    <a:pt x="229941" y="230306"/>
                  </a:lnTo>
                  <a:lnTo>
                    <a:pt x="248015" y="190560"/>
                  </a:lnTo>
                  <a:lnTo>
                    <a:pt x="254507" y="144780"/>
                  </a:lnTo>
                  <a:lnTo>
                    <a:pt x="248015" y="98999"/>
                  </a:lnTo>
                  <a:lnTo>
                    <a:pt x="229941" y="59253"/>
                  </a:lnTo>
                  <a:lnTo>
                    <a:pt x="202387" y="27919"/>
                  </a:lnTo>
                  <a:lnTo>
                    <a:pt x="167457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18711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2"/>
          <p:cNvGrpSpPr/>
          <p:nvPr/>
        </p:nvGrpSpPr>
        <p:grpSpPr>
          <a:xfrm>
            <a:off x="1211580" y="1543811"/>
            <a:ext cx="1841500" cy="1839595"/>
            <a:chOff x="1211580" y="1543811"/>
            <a:chExt cx="1841500" cy="1839595"/>
          </a:xfrm>
        </p:grpSpPr>
        <p:sp>
          <p:nvSpPr>
            <p:cNvPr id="4" name="object 3"/>
            <p:cNvSpPr/>
            <p:nvPr/>
          </p:nvSpPr>
          <p:spPr>
            <a:xfrm>
              <a:off x="1211580" y="1543811"/>
              <a:ext cx="1841500" cy="1839595"/>
            </a:xfrm>
            <a:custGeom>
              <a:avLst/>
              <a:gdLst/>
              <a:ahLst/>
              <a:cxnLst/>
              <a:rect l="l" t="t" r="r" b="b"/>
              <a:pathLst>
                <a:path w="1841500" h="1839595">
                  <a:moveTo>
                    <a:pt x="920495" y="0"/>
                  </a:moveTo>
                  <a:lnTo>
                    <a:pt x="871608" y="1274"/>
                  </a:lnTo>
                  <a:lnTo>
                    <a:pt x="823386" y="5056"/>
                  </a:lnTo>
                  <a:lnTo>
                    <a:pt x="775892" y="11282"/>
                  </a:lnTo>
                  <a:lnTo>
                    <a:pt x="729190" y="19887"/>
                  </a:lnTo>
                  <a:lnTo>
                    <a:pt x="683343" y="30809"/>
                  </a:lnTo>
                  <a:lnTo>
                    <a:pt x="638415" y="43984"/>
                  </a:lnTo>
                  <a:lnTo>
                    <a:pt x="594470" y="59349"/>
                  </a:lnTo>
                  <a:lnTo>
                    <a:pt x="551572" y="76839"/>
                  </a:lnTo>
                  <a:lnTo>
                    <a:pt x="509783" y="96392"/>
                  </a:lnTo>
                  <a:lnTo>
                    <a:pt x="469168" y="117943"/>
                  </a:lnTo>
                  <a:lnTo>
                    <a:pt x="429790" y="141430"/>
                  </a:lnTo>
                  <a:lnTo>
                    <a:pt x="391713" y="166789"/>
                  </a:lnTo>
                  <a:lnTo>
                    <a:pt x="355000" y="193955"/>
                  </a:lnTo>
                  <a:lnTo>
                    <a:pt x="319715" y="222867"/>
                  </a:lnTo>
                  <a:lnTo>
                    <a:pt x="285922" y="253460"/>
                  </a:lnTo>
                  <a:lnTo>
                    <a:pt x="253684" y="285670"/>
                  </a:lnTo>
                  <a:lnTo>
                    <a:pt x="223065" y="319434"/>
                  </a:lnTo>
                  <a:lnTo>
                    <a:pt x="194128" y="354689"/>
                  </a:lnTo>
                  <a:lnTo>
                    <a:pt x="166938" y="391371"/>
                  </a:lnTo>
                  <a:lnTo>
                    <a:pt x="141557" y="429416"/>
                  </a:lnTo>
                  <a:lnTo>
                    <a:pt x="118049" y="468762"/>
                  </a:lnTo>
                  <a:lnTo>
                    <a:pt x="96479" y="509344"/>
                  </a:lnTo>
                  <a:lnTo>
                    <a:pt x="76908" y="551098"/>
                  </a:lnTo>
                  <a:lnTo>
                    <a:pt x="59402" y="593962"/>
                  </a:lnTo>
                  <a:lnTo>
                    <a:pt x="44024" y="637872"/>
                  </a:lnTo>
                  <a:lnTo>
                    <a:pt x="30837" y="682764"/>
                  </a:lnTo>
                  <a:lnTo>
                    <a:pt x="19905" y="728574"/>
                  </a:lnTo>
                  <a:lnTo>
                    <a:pt x="11292" y="775240"/>
                  </a:lnTo>
                  <a:lnTo>
                    <a:pt x="5061" y="822698"/>
                  </a:lnTo>
                  <a:lnTo>
                    <a:pt x="1275" y="870883"/>
                  </a:lnTo>
                  <a:lnTo>
                    <a:pt x="0" y="919733"/>
                  </a:lnTo>
                  <a:lnTo>
                    <a:pt x="1275" y="968584"/>
                  </a:lnTo>
                  <a:lnTo>
                    <a:pt x="5061" y="1016769"/>
                  </a:lnTo>
                  <a:lnTo>
                    <a:pt x="11292" y="1064227"/>
                  </a:lnTo>
                  <a:lnTo>
                    <a:pt x="19905" y="1110893"/>
                  </a:lnTo>
                  <a:lnTo>
                    <a:pt x="30837" y="1156703"/>
                  </a:lnTo>
                  <a:lnTo>
                    <a:pt x="44024" y="1201595"/>
                  </a:lnTo>
                  <a:lnTo>
                    <a:pt x="59402" y="1245505"/>
                  </a:lnTo>
                  <a:lnTo>
                    <a:pt x="76908" y="1288369"/>
                  </a:lnTo>
                  <a:lnTo>
                    <a:pt x="96479" y="1330123"/>
                  </a:lnTo>
                  <a:lnTo>
                    <a:pt x="118049" y="1370705"/>
                  </a:lnTo>
                  <a:lnTo>
                    <a:pt x="141557" y="1410051"/>
                  </a:lnTo>
                  <a:lnTo>
                    <a:pt x="166938" y="1448096"/>
                  </a:lnTo>
                  <a:lnTo>
                    <a:pt x="194128" y="1484778"/>
                  </a:lnTo>
                  <a:lnTo>
                    <a:pt x="223065" y="1520033"/>
                  </a:lnTo>
                  <a:lnTo>
                    <a:pt x="253684" y="1553797"/>
                  </a:lnTo>
                  <a:lnTo>
                    <a:pt x="285922" y="1586007"/>
                  </a:lnTo>
                  <a:lnTo>
                    <a:pt x="319715" y="1616600"/>
                  </a:lnTo>
                  <a:lnTo>
                    <a:pt x="355000" y="1645512"/>
                  </a:lnTo>
                  <a:lnTo>
                    <a:pt x="391713" y="1672678"/>
                  </a:lnTo>
                  <a:lnTo>
                    <a:pt x="429790" y="1698037"/>
                  </a:lnTo>
                  <a:lnTo>
                    <a:pt x="469168" y="1721524"/>
                  </a:lnTo>
                  <a:lnTo>
                    <a:pt x="509783" y="1743075"/>
                  </a:lnTo>
                  <a:lnTo>
                    <a:pt x="551572" y="1762628"/>
                  </a:lnTo>
                  <a:lnTo>
                    <a:pt x="594470" y="1780118"/>
                  </a:lnTo>
                  <a:lnTo>
                    <a:pt x="638415" y="1795483"/>
                  </a:lnTo>
                  <a:lnTo>
                    <a:pt x="683343" y="1808658"/>
                  </a:lnTo>
                  <a:lnTo>
                    <a:pt x="729190" y="1819580"/>
                  </a:lnTo>
                  <a:lnTo>
                    <a:pt x="775892" y="1828185"/>
                  </a:lnTo>
                  <a:lnTo>
                    <a:pt x="823386" y="1834411"/>
                  </a:lnTo>
                  <a:lnTo>
                    <a:pt x="871608" y="1838193"/>
                  </a:lnTo>
                  <a:lnTo>
                    <a:pt x="920495" y="1839468"/>
                  </a:lnTo>
                  <a:lnTo>
                    <a:pt x="969383" y="1838193"/>
                  </a:lnTo>
                  <a:lnTo>
                    <a:pt x="1017605" y="1834411"/>
                  </a:lnTo>
                  <a:lnTo>
                    <a:pt x="1065099" y="1828185"/>
                  </a:lnTo>
                  <a:lnTo>
                    <a:pt x="1111801" y="1819580"/>
                  </a:lnTo>
                  <a:lnTo>
                    <a:pt x="1157648" y="1808658"/>
                  </a:lnTo>
                  <a:lnTo>
                    <a:pt x="1202576" y="1795483"/>
                  </a:lnTo>
                  <a:lnTo>
                    <a:pt x="1246521" y="1780118"/>
                  </a:lnTo>
                  <a:lnTo>
                    <a:pt x="1289419" y="1762628"/>
                  </a:lnTo>
                  <a:lnTo>
                    <a:pt x="1331208" y="1743075"/>
                  </a:lnTo>
                  <a:lnTo>
                    <a:pt x="1371823" y="1721524"/>
                  </a:lnTo>
                  <a:lnTo>
                    <a:pt x="1411201" y="1698037"/>
                  </a:lnTo>
                  <a:lnTo>
                    <a:pt x="1449278" y="1672678"/>
                  </a:lnTo>
                  <a:lnTo>
                    <a:pt x="1485991" y="1645512"/>
                  </a:lnTo>
                  <a:lnTo>
                    <a:pt x="1521276" y="1616600"/>
                  </a:lnTo>
                  <a:lnTo>
                    <a:pt x="1555069" y="1586007"/>
                  </a:lnTo>
                  <a:lnTo>
                    <a:pt x="1587307" y="1553797"/>
                  </a:lnTo>
                  <a:lnTo>
                    <a:pt x="1617926" y="1520033"/>
                  </a:lnTo>
                  <a:lnTo>
                    <a:pt x="1646863" y="1484778"/>
                  </a:lnTo>
                  <a:lnTo>
                    <a:pt x="1674053" y="1448096"/>
                  </a:lnTo>
                  <a:lnTo>
                    <a:pt x="1699434" y="1410051"/>
                  </a:lnTo>
                  <a:lnTo>
                    <a:pt x="1722942" y="1370705"/>
                  </a:lnTo>
                  <a:lnTo>
                    <a:pt x="1744512" y="1330123"/>
                  </a:lnTo>
                  <a:lnTo>
                    <a:pt x="1764083" y="1288369"/>
                  </a:lnTo>
                  <a:lnTo>
                    <a:pt x="1781589" y="1245505"/>
                  </a:lnTo>
                  <a:lnTo>
                    <a:pt x="1796967" y="1201595"/>
                  </a:lnTo>
                  <a:lnTo>
                    <a:pt x="1810154" y="1156703"/>
                  </a:lnTo>
                  <a:lnTo>
                    <a:pt x="1821086" y="1110893"/>
                  </a:lnTo>
                  <a:lnTo>
                    <a:pt x="1829699" y="1064227"/>
                  </a:lnTo>
                  <a:lnTo>
                    <a:pt x="1835930" y="1016769"/>
                  </a:lnTo>
                  <a:lnTo>
                    <a:pt x="1839716" y="968584"/>
                  </a:lnTo>
                  <a:lnTo>
                    <a:pt x="1840992" y="919733"/>
                  </a:lnTo>
                  <a:lnTo>
                    <a:pt x="1839716" y="870883"/>
                  </a:lnTo>
                  <a:lnTo>
                    <a:pt x="1835930" y="822698"/>
                  </a:lnTo>
                  <a:lnTo>
                    <a:pt x="1829699" y="775240"/>
                  </a:lnTo>
                  <a:lnTo>
                    <a:pt x="1821086" y="728574"/>
                  </a:lnTo>
                  <a:lnTo>
                    <a:pt x="1810154" y="682764"/>
                  </a:lnTo>
                  <a:lnTo>
                    <a:pt x="1796967" y="637872"/>
                  </a:lnTo>
                  <a:lnTo>
                    <a:pt x="1781589" y="593962"/>
                  </a:lnTo>
                  <a:lnTo>
                    <a:pt x="1764083" y="551098"/>
                  </a:lnTo>
                  <a:lnTo>
                    <a:pt x="1744512" y="509344"/>
                  </a:lnTo>
                  <a:lnTo>
                    <a:pt x="1722942" y="468762"/>
                  </a:lnTo>
                  <a:lnTo>
                    <a:pt x="1699434" y="429416"/>
                  </a:lnTo>
                  <a:lnTo>
                    <a:pt x="1674053" y="391371"/>
                  </a:lnTo>
                  <a:lnTo>
                    <a:pt x="1646863" y="354689"/>
                  </a:lnTo>
                  <a:lnTo>
                    <a:pt x="1617926" y="319434"/>
                  </a:lnTo>
                  <a:lnTo>
                    <a:pt x="1587307" y="285670"/>
                  </a:lnTo>
                  <a:lnTo>
                    <a:pt x="1555069" y="253460"/>
                  </a:lnTo>
                  <a:lnTo>
                    <a:pt x="1521276" y="222867"/>
                  </a:lnTo>
                  <a:lnTo>
                    <a:pt x="1485991" y="193955"/>
                  </a:lnTo>
                  <a:lnTo>
                    <a:pt x="1449278" y="166789"/>
                  </a:lnTo>
                  <a:lnTo>
                    <a:pt x="1411201" y="141430"/>
                  </a:lnTo>
                  <a:lnTo>
                    <a:pt x="1371823" y="117943"/>
                  </a:lnTo>
                  <a:lnTo>
                    <a:pt x="1331208" y="96392"/>
                  </a:lnTo>
                  <a:lnTo>
                    <a:pt x="1289419" y="76839"/>
                  </a:lnTo>
                  <a:lnTo>
                    <a:pt x="1246521" y="59349"/>
                  </a:lnTo>
                  <a:lnTo>
                    <a:pt x="1202576" y="43984"/>
                  </a:lnTo>
                  <a:lnTo>
                    <a:pt x="1157648" y="30809"/>
                  </a:lnTo>
                  <a:lnTo>
                    <a:pt x="1111801" y="19887"/>
                  </a:lnTo>
                  <a:lnTo>
                    <a:pt x="1065099" y="11282"/>
                  </a:lnTo>
                  <a:lnTo>
                    <a:pt x="1017605" y="5056"/>
                  </a:lnTo>
                  <a:lnTo>
                    <a:pt x="969383" y="1274"/>
                  </a:lnTo>
                  <a:lnTo>
                    <a:pt x="920495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2456688" y="2788919"/>
              <a:ext cx="596265" cy="594360"/>
            </a:xfrm>
            <a:custGeom>
              <a:avLst/>
              <a:gdLst/>
              <a:ahLst/>
              <a:cxnLst/>
              <a:rect l="l" t="t" r="r" b="b"/>
              <a:pathLst>
                <a:path w="596264" h="594360">
                  <a:moveTo>
                    <a:pt x="297942" y="0"/>
                  </a:moveTo>
                  <a:lnTo>
                    <a:pt x="249603" y="3890"/>
                  </a:lnTo>
                  <a:lnTo>
                    <a:pt x="203752" y="15154"/>
                  </a:lnTo>
                  <a:lnTo>
                    <a:pt x="161001" y="33179"/>
                  </a:lnTo>
                  <a:lnTo>
                    <a:pt x="121962" y="57351"/>
                  </a:lnTo>
                  <a:lnTo>
                    <a:pt x="87249" y="87058"/>
                  </a:lnTo>
                  <a:lnTo>
                    <a:pt x="57473" y="121688"/>
                  </a:lnTo>
                  <a:lnTo>
                    <a:pt x="33247" y="160628"/>
                  </a:lnTo>
                  <a:lnTo>
                    <a:pt x="15185" y="203265"/>
                  </a:lnTo>
                  <a:lnTo>
                    <a:pt x="3898" y="248986"/>
                  </a:lnTo>
                  <a:lnTo>
                    <a:pt x="0" y="297180"/>
                  </a:lnTo>
                  <a:lnTo>
                    <a:pt x="3898" y="345373"/>
                  </a:lnTo>
                  <a:lnTo>
                    <a:pt x="15185" y="391094"/>
                  </a:lnTo>
                  <a:lnTo>
                    <a:pt x="33247" y="433731"/>
                  </a:lnTo>
                  <a:lnTo>
                    <a:pt x="57473" y="472671"/>
                  </a:lnTo>
                  <a:lnTo>
                    <a:pt x="87248" y="507301"/>
                  </a:lnTo>
                  <a:lnTo>
                    <a:pt x="121962" y="537008"/>
                  </a:lnTo>
                  <a:lnTo>
                    <a:pt x="161001" y="561180"/>
                  </a:lnTo>
                  <a:lnTo>
                    <a:pt x="203752" y="579205"/>
                  </a:lnTo>
                  <a:lnTo>
                    <a:pt x="249603" y="590469"/>
                  </a:lnTo>
                  <a:lnTo>
                    <a:pt x="297942" y="594360"/>
                  </a:lnTo>
                  <a:lnTo>
                    <a:pt x="346280" y="590469"/>
                  </a:lnTo>
                  <a:lnTo>
                    <a:pt x="392131" y="579205"/>
                  </a:lnTo>
                  <a:lnTo>
                    <a:pt x="434882" y="561180"/>
                  </a:lnTo>
                  <a:lnTo>
                    <a:pt x="473921" y="537008"/>
                  </a:lnTo>
                  <a:lnTo>
                    <a:pt x="508635" y="507301"/>
                  </a:lnTo>
                  <a:lnTo>
                    <a:pt x="538410" y="472671"/>
                  </a:lnTo>
                  <a:lnTo>
                    <a:pt x="562636" y="433731"/>
                  </a:lnTo>
                  <a:lnTo>
                    <a:pt x="580698" y="391094"/>
                  </a:lnTo>
                  <a:lnTo>
                    <a:pt x="591985" y="345373"/>
                  </a:lnTo>
                  <a:lnTo>
                    <a:pt x="595884" y="297180"/>
                  </a:lnTo>
                  <a:lnTo>
                    <a:pt x="591985" y="248986"/>
                  </a:lnTo>
                  <a:lnTo>
                    <a:pt x="580698" y="203265"/>
                  </a:lnTo>
                  <a:lnTo>
                    <a:pt x="562636" y="160628"/>
                  </a:lnTo>
                  <a:lnTo>
                    <a:pt x="538410" y="121688"/>
                  </a:lnTo>
                  <a:lnTo>
                    <a:pt x="508635" y="87058"/>
                  </a:lnTo>
                  <a:lnTo>
                    <a:pt x="473921" y="57351"/>
                  </a:lnTo>
                  <a:lnTo>
                    <a:pt x="434882" y="33179"/>
                  </a:lnTo>
                  <a:lnTo>
                    <a:pt x="392131" y="15154"/>
                  </a:lnTo>
                  <a:lnTo>
                    <a:pt x="346280" y="3890"/>
                  </a:lnTo>
                  <a:lnTo>
                    <a:pt x="297942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"/>
            <p:cNvSpPr/>
            <p:nvPr/>
          </p:nvSpPr>
          <p:spPr>
            <a:xfrm>
              <a:off x="1627631" y="2104643"/>
              <a:ext cx="1025652" cy="5135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6"/>
          <p:cNvSpPr txBox="1"/>
          <p:nvPr/>
        </p:nvSpPr>
        <p:spPr>
          <a:xfrm>
            <a:off x="1759457" y="2161413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3671442" y="2212339"/>
            <a:ext cx="2007235" cy="465512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spc="-180" dirty="0" smtClean="0">
                <a:latin typeface="Sitka Text" panose="02000505000000020004" pitchFamily="2" charset="0"/>
                <a:cs typeface="Verdana"/>
              </a:rPr>
              <a:t>Introduction</a:t>
            </a:r>
            <a:endParaRPr sz="2400" dirty="0">
              <a:latin typeface="Sitka Text" panose="02000505000000020004" pitchFamily="2" charset="0"/>
              <a:cs typeface="Verdana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3052572" y="3448811"/>
            <a:ext cx="192023" cy="19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9"/>
          <p:cNvGrpSpPr/>
          <p:nvPr/>
        </p:nvGrpSpPr>
        <p:grpSpPr>
          <a:xfrm>
            <a:off x="2859023" y="2791967"/>
            <a:ext cx="352425" cy="584200"/>
            <a:chOff x="2859023" y="2791967"/>
            <a:chExt cx="352425" cy="584200"/>
          </a:xfrm>
        </p:grpSpPr>
        <p:sp>
          <p:nvSpPr>
            <p:cNvPr id="11" name="object 10"/>
            <p:cNvSpPr/>
            <p:nvPr/>
          </p:nvSpPr>
          <p:spPr>
            <a:xfrm>
              <a:off x="3017519" y="2791967"/>
              <a:ext cx="193548" cy="193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1"/>
            <p:cNvSpPr/>
            <p:nvPr/>
          </p:nvSpPr>
          <p:spPr>
            <a:xfrm>
              <a:off x="2859023" y="308609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5" h="289560">
                  <a:moveTo>
                    <a:pt x="127253" y="0"/>
                  </a:moveTo>
                  <a:lnTo>
                    <a:pt x="87050" y="7376"/>
                  </a:lnTo>
                  <a:lnTo>
                    <a:pt x="52120" y="27919"/>
                  </a:lnTo>
                  <a:lnTo>
                    <a:pt x="24566" y="59253"/>
                  </a:lnTo>
                  <a:lnTo>
                    <a:pt x="6492" y="98999"/>
                  </a:lnTo>
                  <a:lnTo>
                    <a:pt x="0" y="144780"/>
                  </a:lnTo>
                  <a:lnTo>
                    <a:pt x="6492" y="190560"/>
                  </a:lnTo>
                  <a:lnTo>
                    <a:pt x="24566" y="230306"/>
                  </a:lnTo>
                  <a:lnTo>
                    <a:pt x="52120" y="261640"/>
                  </a:lnTo>
                  <a:lnTo>
                    <a:pt x="87050" y="282183"/>
                  </a:lnTo>
                  <a:lnTo>
                    <a:pt x="127253" y="289560"/>
                  </a:lnTo>
                  <a:lnTo>
                    <a:pt x="167457" y="282183"/>
                  </a:lnTo>
                  <a:lnTo>
                    <a:pt x="202387" y="261640"/>
                  </a:lnTo>
                  <a:lnTo>
                    <a:pt x="229941" y="230306"/>
                  </a:lnTo>
                  <a:lnTo>
                    <a:pt x="248015" y="190560"/>
                  </a:lnTo>
                  <a:lnTo>
                    <a:pt x="254507" y="144780"/>
                  </a:lnTo>
                  <a:lnTo>
                    <a:pt x="248015" y="98999"/>
                  </a:lnTo>
                  <a:lnTo>
                    <a:pt x="229941" y="59253"/>
                  </a:lnTo>
                  <a:lnTo>
                    <a:pt x="202387" y="27919"/>
                  </a:lnTo>
                  <a:lnTo>
                    <a:pt x="167457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2"/>
          <p:cNvGrpSpPr/>
          <p:nvPr/>
        </p:nvGrpSpPr>
        <p:grpSpPr>
          <a:xfrm>
            <a:off x="759460" y="2386683"/>
            <a:ext cx="713740" cy="715010"/>
            <a:chOff x="1662683" y="2450592"/>
            <a:chExt cx="713740" cy="715010"/>
          </a:xfrm>
        </p:grpSpPr>
        <p:sp>
          <p:nvSpPr>
            <p:cNvPr id="14" name="object 3"/>
            <p:cNvSpPr/>
            <p:nvPr/>
          </p:nvSpPr>
          <p:spPr>
            <a:xfrm>
              <a:off x="2182367" y="2941320"/>
              <a:ext cx="144780" cy="14325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"/>
            <p:cNvSpPr/>
            <p:nvPr/>
          </p:nvSpPr>
          <p:spPr>
            <a:xfrm>
              <a:off x="1662683" y="2450592"/>
              <a:ext cx="713740" cy="715010"/>
            </a:xfrm>
            <a:custGeom>
              <a:avLst/>
              <a:gdLst/>
              <a:ahLst/>
              <a:cxnLst/>
              <a:rect l="l" t="t" r="r" b="b"/>
              <a:pathLst>
                <a:path w="713739" h="715010">
                  <a:moveTo>
                    <a:pt x="356616" y="0"/>
                  </a:moveTo>
                  <a:lnTo>
                    <a:pt x="308220" y="3262"/>
                  </a:lnTo>
                  <a:lnTo>
                    <a:pt x="261805" y="12767"/>
                  </a:lnTo>
                  <a:lnTo>
                    <a:pt x="217795" y="28086"/>
                  </a:lnTo>
                  <a:lnTo>
                    <a:pt x="176614" y="48796"/>
                  </a:lnTo>
                  <a:lnTo>
                    <a:pt x="138688" y="74469"/>
                  </a:lnTo>
                  <a:lnTo>
                    <a:pt x="104441" y="104679"/>
                  </a:lnTo>
                  <a:lnTo>
                    <a:pt x="74298" y="139001"/>
                  </a:lnTo>
                  <a:lnTo>
                    <a:pt x="48683" y="177009"/>
                  </a:lnTo>
                  <a:lnTo>
                    <a:pt x="28021" y="218277"/>
                  </a:lnTo>
                  <a:lnTo>
                    <a:pt x="12737" y="262378"/>
                  </a:lnTo>
                  <a:lnTo>
                    <a:pt x="3255" y="308887"/>
                  </a:lnTo>
                  <a:lnTo>
                    <a:pt x="0" y="357377"/>
                  </a:lnTo>
                  <a:lnTo>
                    <a:pt x="3255" y="405868"/>
                  </a:lnTo>
                  <a:lnTo>
                    <a:pt x="12737" y="452377"/>
                  </a:lnTo>
                  <a:lnTo>
                    <a:pt x="28021" y="496478"/>
                  </a:lnTo>
                  <a:lnTo>
                    <a:pt x="48683" y="537746"/>
                  </a:lnTo>
                  <a:lnTo>
                    <a:pt x="74298" y="575754"/>
                  </a:lnTo>
                  <a:lnTo>
                    <a:pt x="104441" y="610076"/>
                  </a:lnTo>
                  <a:lnTo>
                    <a:pt x="138688" y="640286"/>
                  </a:lnTo>
                  <a:lnTo>
                    <a:pt x="176614" y="665959"/>
                  </a:lnTo>
                  <a:lnTo>
                    <a:pt x="217795" y="686669"/>
                  </a:lnTo>
                  <a:lnTo>
                    <a:pt x="261805" y="701988"/>
                  </a:lnTo>
                  <a:lnTo>
                    <a:pt x="308220" y="711493"/>
                  </a:lnTo>
                  <a:lnTo>
                    <a:pt x="356616" y="714756"/>
                  </a:lnTo>
                  <a:lnTo>
                    <a:pt x="405011" y="711493"/>
                  </a:lnTo>
                  <a:lnTo>
                    <a:pt x="451426" y="701988"/>
                  </a:lnTo>
                  <a:lnTo>
                    <a:pt x="495436" y="686669"/>
                  </a:lnTo>
                  <a:lnTo>
                    <a:pt x="536617" y="665959"/>
                  </a:lnTo>
                  <a:lnTo>
                    <a:pt x="574543" y="640286"/>
                  </a:lnTo>
                  <a:lnTo>
                    <a:pt x="608790" y="610076"/>
                  </a:lnTo>
                  <a:lnTo>
                    <a:pt x="638933" y="575754"/>
                  </a:lnTo>
                  <a:lnTo>
                    <a:pt x="664548" y="537746"/>
                  </a:lnTo>
                  <a:lnTo>
                    <a:pt x="685210" y="496478"/>
                  </a:lnTo>
                  <a:lnTo>
                    <a:pt x="700494" y="452377"/>
                  </a:lnTo>
                  <a:lnTo>
                    <a:pt x="709976" y="405868"/>
                  </a:lnTo>
                  <a:lnTo>
                    <a:pt x="713232" y="357377"/>
                  </a:lnTo>
                  <a:lnTo>
                    <a:pt x="709976" y="308887"/>
                  </a:lnTo>
                  <a:lnTo>
                    <a:pt x="700494" y="262378"/>
                  </a:lnTo>
                  <a:lnTo>
                    <a:pt x="685210" y="218277"/>
                  </a:lnTo>
                  <a:lnTo>
                    <a:pt x="664548" y="177009"/>
                  </a:lnTo>
                  <a:lnTo>
                    <a:pt x="638933" y="139001"/>
                  </a:lnTo>
                  <a:lnTo>
                    <a:pt x="608790" y="104679"/>
                  </a:lnTo>
                  <a:lnTo>
                    <a:pt x="574543" y="74469"/>
                  </a:lnTo>
                  <a:lnTo>
                    <a:pt x="536617" y="48796"/>
                  </a:lnTo>
                  <a:lnTo>
                    <a:pt x="495436" y="28086"/>
                  </a:lnTo>
                  <a:lnTo>
                    <a:pt x="451426" y="12767"/>
                  </a:lnTo>
                  <a:lnTo>
                    <a:pt x="405011" y="3262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5"/>
          <p:cNvSpPr txBox="1"/>
          <p:nvPr/>
        </p:nvSpPr>
        <p:spPr>
          <a:xfrm>
            <a:off x="1008888" y="241754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01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7" name="object 6"/>
          <p:cNvSpPr txBox="1"/>
          <p:nvPr/>
        </p:nvSpPr>
        <p:spPr>
          <a:xfrm>
            <a:off x="1473200" y="3156627"/>
            <a:ext cx="1031875" cy="26994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425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18" name="object 7"/>
          <p:cNvSpPr txBox="1"/>
          <p:nvPr/>
        </p:nvSpPr>
        <p:spPr>
          <a:xfrm>
            <a:off x="1976194" y="3146166"/>
            <a:ext cx="1495425" cy="5206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Trịnh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10" dirty="0" err="1" smtClean="0">
                <a:latin typeface="Arial"/>
                <a:cs typeface="Arial"/>
              </a:rPr>
              <a:t>Quang</a:t>
            </a:r>
            <a:r>
              <a:rPr lang="en-US" sz="1200" spc="-10" dirty="0" smtClean="0">
                <a:latin typeface="Arial"/>
                <a:cs typeface="Arial"/>
              </a:rPr>
              <a:t> </a:t>
            </a:r>
            <a:r>
              <a:rPr lang="en-US" sz="1200" spc="-10" dirty="0" err="1" smtClean="0">
                <a:latin typeface="Arial"/>
                <a:cs typeface="Arial"/>
              </a:rPr>
              <a:t>Huy</a:t>
            </a:r>
            <a:endParaRPr lang="en-US" sz="1200" spc="-10" dirty="0" smtClean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1801040106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8"/>
          <p:cNvSpPr txBox="1"/>
          <p:nvPr/>
        </p:nvSpPr>
        <p:spPr>
          <a:xfrm>
            <a:off x="3686667" y="3188404"/>
            <a:ext cx="1300555" cy="446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 marR="5080" indent="-39370">
              <a:lnSpc>
                <a:spcPct val="114300"/>
              </a:lnSpc>
              <a:spcBef>
                <a:spcPts val="95"/>
              </a:spcBef>
            </a:pPr>
            <a:r>
              <a:rPr lang="en-US" sz="1200" spc="-5" dirty="0" err="1" smtClean="0">
                <a:latin typeface="Arial"/>
                <a:cs typeface="Arial"/>
              </a:rPr>
              <a:t>Nguyễn</a:t>
            </a:r>
            <a:r>
              <a:rPr lang="en-US" sz="1200" spc="-5" dirty="0" smtClean="0">
                <a:latin typeface="Arial"/>
                <a:cs typeface="Arial"/>
              </a:rPr>
              <a:t> </a:t>
            </a:r>
            <a:r>
              <a:rPr lang="en-US" sz="1200" spc="-5" dirty="0" err="1" smtClean="0">
                <a:latin typeface="Arial"/>
                <a:cs typeface="Arial"/>
              </a:rPr>
              <a:t>Thị</a:t>
            </a:r>
            <a:r>
              <a:rPr lang="en-US" sz="1200" spc="-5" dirty="0" smtClean="0">
                <a:latin typeface="Arial"/>
                <a:cs typeface="Arial"/>
              </a:rPr>
              <a:t> </a:t>
            </a:r>
            <a:r>
              <a:rPr lang="en-US" sz="1200" spc="-5" dirty="0" err="1" smtClean="0">
                <a:latin typeface="Arial"/>
                <a:cs typeface="Arial"/>
              </a:rPr>
              <a:t>Ngà</a:t>
            </a:r>
            <a:endParaRPr lang="en-US" sz="1200" spc="-5" dirty="0" smtClean="0">
              <a:latin typeface="Arial"/>
              <a:cs typeface="Arial"/>
            </a:endParaRPr>
          </a:p>
          <a:p>
            <a:pPr marL="51435" marR="5080" indent="-39370" algn="ctr">
              <a:lnSpc>
                <a:spcPct val="114300"/>
              </a:lnSpc>
              <a:spcBef>
                <a:spcPts val="95"/>
              </a:spcBef>
            </a:pPr>
            <a:r>
              <a:rPr lang="en-US" sz="1200" dirty="0" smtClean="0"/>
              <a:t>1801040159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0" name="object 9"/>
          <p:cNvSpPr txBox="1"/>
          <p:nvPr/>
        </p:nvSpPr>
        <p:spPr>
          <a:xfrm>
            <a:off x="5188013" y="3146166"/>
            <a:ext cx="1387475" cy="55079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US" sz="1200" spc="-10" dirty="0" err="1" smtClean="0">
                <a:latin typeface="Arial"/>
                <a:cs typeface="Arial"/>
              </a:rPr>
              <a:t>Nguyễn</a:t>
            </a:r>
            <a:r>
              <a:rPr lang="en-US" sz="1200" spc="-10" dirty="0" smtClean="0">
                <a:latin typeface="Arial"/>
                <a:cs typeface="Arial"/>
              </a:rPr>
              <a:t> </a:t>
            </a:r>
            <a:r>
              <a:rPr lang="en-US" sz="1200" spc="-10" dirty="0" err="1" smtClean="0">
                <a:latin typeface="Arial"/>
                <a:cs typeface="Arial"/>
              </a:rPr>
              <a:t>Thị</a:t>
            </a:r>
            <a:r>
              <a:rPr lang="en-US" sz="1200" spc="-10" dirty="0" smtClean="0">
                <a:latin typeface="Arial"/>
                <a:cs typeface="Arial"/>
              </a:rPr>
              <a:t> </a:t>
            </a:r>
            <a:r>
              <a:rPr lang="en-US" sz="1200" spc="-10" dirty="0" err="1" smtClean="0">
                <a:latin typeface="Arial"/>
                <a:cs typeface="Arial"/>
              </a:rPr>
              <a:t>Thảo</a:t>
            </a:r>
            <a:endParaRPr lang="en-US" sz="1200" spc="-10" dirty="0" smtClean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US" sz="1400" dirty="0" smtClean="0"/>
              <a:t>1801040209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1" name="object 10"/>
          <p:cNvSpPr txBox="1">
            <a:spLocks noGrp="1"/>
          </p:cNvSpPr>
          <p:nvPr>
            <p:ph type="title"/>
          </p:nvPr>
        </p:nvSpPr>
        <p:spPr>
          <a:xfrm>
            <a:off x="3251073" y="971499"/>
            <a:ext cx="313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95" dirty="0"/>
              <a:t>Group</a:t>
            </a:r>
            <a:r>
              <a:rPr sz="3200" spc="-245" dirty="0"/>
              <a:t> </a:t>
            </a:r>
            <a:r>
              <a:rPr sz="3200" spc="-330" dirty="0"/>
              <a:t>Members</a:t>
            </a:r>
            <a:endParaRPr sz="3200" dirty="0"/>
          </a:p>
        </p:txBody>
      </p:sp>
      <p:sp>
        <p:nvSpPr>
          <p:cNvPr id="22" name="object 11"/>
          <p:cNvSpPr/>
          <p:nvPr/>
        </p:nvSpPr>
        <p:spPr>
          <a:xfrm>
            <a:off x="2431414" y="2407151"/>
            <a:ext cx="713740" cy="715010"/>
          </a:xfrm>
          <a:custGeom>
            <a:avLst/>
            <a:gdLst/>
            <a:ahLst/>
            <a:cxnLst/>
            <a:rect l="l" t="t" r="r" b="b"/>
            <a:pathLst>
              <a:path w="713739" h="715010">
                <a:moveTo>
                  <a:pt x="356615" y="0"/>
                </a:moveTo>
                <a:lnTo>
                  <a:pt x="308220" y="3262"/>
                </a:lnTo>
                <a:lnTo>
                  <a:pt x="261805" y="12767"/>
                </a:lnTo>
                <a:lnTo>
                  <a:pt x="217795" y="28086"/>
                </a:lnTo>
                <a:lnTo>
                  <a:pt x="176614" y="48796"/>
                </a:lnTo>
                <a:lnTo>
                  <a:pt x="138688" y="74469"/>
                </a:lnTo>
                <a:lnTo>
                  <a:pt x="104441" y="104679"/>
                </a:lnTo>
                <a:lnTo>
                  <a:pt x="74298" y="139001"/>
                </a:lnTo>
                <a:lnTo>
                  <a:pt x="48683" y="177009"/>
                </a:lnTo>
                <a:lnTo>
                  <a:pt x="28021" y="218277"/>
                </a:lnTo>
                <a:lnTo>
                  <a:pt x="12737" y="262378"/>
                </a:lnTo>
                <a:lnTo>
                  <a:pt x="3255" y="308887"/>
                </a:lnTo>
                <a:lnTo>
                  <a:pt x="0" y="357377"/>
                </a:lnTo>
                <a:lnTo>
                  <a:pt x="3255" y="405868"/>
                </a:lnTo>
                <a:lnTo>
                  <a:pt x="12737" y="452377"/>
                </a:lnTo>
                <a:lnTo>
                  <a:pt x="28021" y="496478"/>
                </a:lnTo>
                <a:lnTo>
                  <a:pt x="48683" y="537746"/>
                </a:lnTo>
                <a:lnTo>
                  <a:pt x="74298" y="575754"/>
                </a:lnTo>
                <a:lnTo>
                  <a:pt x="104441" y="610076"/>
                </a:lnTo>
                <a:lnTo>
                  <a:pt x="138688" y="640286"/>
                </a:lnTo>
                <a:lnTo>
                  <a:pt x="176614" y="665959"/>
                </a:lnTo>
                <a:lnTo>
                  <a:pt x="217795" y="686669"/>
                </a:lnTo>
                <a:lnTo>
                  <a:pt x="261805" y="701988"/>
                </a:lnTo>
                <a:lnTo>
                  <a:pt x="308220" y="711493"/>
                </a:lnTo>
                <a:lnTo>
                  <a:pt x="356615" y="714756"/>
                </a:lnTo>
                <a:lnTo>
                  <a:pt x="405011" y="711493"/>
                </a:lnTo>
                <a:lnTo>
                  <a:pt x="451426" y="701988"/>
                </a:lnTo>
                <a:lnTo>
                  <a:pt x="495436" y="686669"/>
                </a:lnTo>
                <a:lnTo>
                  <a:pt x="536617" y="665959"/>
                </a:lnTo>
                <a:lnTo>
                  <a:pt x="574543" y="640286"/>
                </a:lnTo>
                <a:lnTo>
                  <a:pt x="608790" y="610076"/>
                </a:lnTo>
                <a:lnTo>
                  <a:pt x="638933" y="575754"/>
                </a:lnTo>
                <a:lnTo>
                  <a:pt x="664548" y="537746"/>
                </a:lnTo>
                <a:lnTo>
                  <a:pt x="685210" y="496478"/>
                </a:lnTo>
                <a:lnTo>
                  <a:pt x="700494" y="452377"/>
                </a:lnTo>
                <a:lnTo>
                  <a:pt x="709976" y="405868"/>
                </a:lnTo>
                <a:lnTo>
                  <a:pt x="713232" y="357377"/>
                </a:lnTo>
                <a:lnTo>
                  <a:pt x="709976" y="308887"/>
                </a:lnTo>
                <a:lnTo>
                  <a:pt x="700494" y="262378"/>
                </a:lnTo>
                <a:lnTo>
                  <a:pt x="685210" y="218277"/>
                </a:lnTo>
                <a:lnTo>
                  <a:pt x="664548" y="177009"/>
                </a:lnTo>
                <a:lnTo>
                  <a:pt x="638933" y="139001"/>
                </a:lnTo>
                <a:lnTo>
                  <a:pt x="608790" y="104679"/>
                </a:lnTo>
                <a:lnTo>
                  <a:pt x="574543" y="74469"/>
                </a:lnTo>
                <a:lnTo>
                  <a:pt x="536617" y="48796"/>
                </a:lnTo>
                <a:lnTo>
                  <a:pt x="495436" y="28086"/>
                </a:lnTo>
                <a:lnTo>
                  <a:pt x="451426" y="12767"/>
                </a:lnTo>
                <a:lnTo>
                  <a:pt x="405011" y="3262"/>
                </a:lnTo>
                <a:lnTo>
                  <a:pt x="356615" y="0"/>
                </a:lnTo>
                <a:close/>
              </a:path>
            </a:pathLst>
          </a:custGeom>
          <a:solidFill>
            <a:srgbClr val="6C92C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2"/>
          <p:cNvSpPr txBox="1"/>
          <p:nvPr/>
        </p:nvSpPr>
        <p:spPr>
          <a:xfrm>
            <a:off x="2672587" y="2491734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02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4" name="object 13"/>
          <p:cNvSpPr/>
          <p:nvPr/>
        </p:nvSpPr>
        <p:spPr>
          <a:xfrm>
            <a:off x="2961692" y="2895931"/>
            <a:ext cx="143256" cy="1432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14"/>
          <p:cNvSpPr/>
          <p:nvPr/>
        </p:nvSpPr>
        <p:spPr>
          <a:xfrm>
            <a:off x="3895533" y="2382181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357378" y="0"/>
                </a:moveTo>
                <a:lnTo>
                  <a:pt x="308887" y="3262"/>
                </a:lnTo>
                <a:lnTo>
                  <a:pt x="262378" y="12767"/>
                </a:lnTo>
                <a:lnTo>
                  <a:pt x="218277" y="28086"/>
                </a:lnTo>
                <a:lnTo>
                  <a:pt x="177009" y="48796"/>
                </a:lnTo>
                <a:lnTo>
                  <a:pt x="139001" y="74469"/>
                </a:lnTo>
                <a:lnTo>
                  <a:pt x="104679" y="104679"/>
                </a:lnTo>
                <a:lnTo>
                  <a:pt x="74469" y="139001"/>
                </a:lnTo>
                <a:lnTo>
                  <a:pt x="48796" y="177009"/>
                </a:lnTo>
                <a:lnTo>
                  <a:pt x="28086" y="218277"/>
                </a:lnTo>
                <a:lnTo>
                  <a:pt x="12767" y="262378"/>
                </a:lnTo>
                <a:lnTo>
                  <a:pt x="3262" y="308887"/>
                </a:lnTo>
                <a:lnTo>
                  <a:pt x="0" y="357377"/>
                </a:lnTo>
                <a:lnTo>
                  <a:pt x="3262" y="405868"/>
                </a:lnTo>
                <a:lnTo>
                  <a:pt x="12767" y="452377"/>
                </a:lnTo>
                <a:lnTo>
                  <a:pt x="28086" y="496478"/>
                </a:lnTo>
                <a:lnTo>
                  <a:pt x="48796" y="537746"/>
                </a:lnTo>
                <a:lnTo>
                  <a:pt x="74469" y="575754"/>
                </a:lnTo>
                <a:lnTo>
                  <a:pt x="104679" y="610076"/>
                </a:lnTo>
                <a:lnTo>
                  <a:pt x="139001" y="640286"/>
                </a:lnTo>
                <a:lnTo>
                  <a:pt x="177009" y="665959"/>
                </a:lnTo>
                <a:lnTo>
                  <a:pt x="218277" y="686669"/>
                </a:lnTo>
                <a:lnTo>
                  <a:pt x="262378" y="701988"/>
                </a:lnTo>
                <a:lnTo>
                  <a:pt x="308887" y="711493"/>
                </a:lnTo>
                <a:lnTo>
                  <a:pt x="357378" y="714756"/>
                </a:lnTo>
                <a:lnTo>
                  <a:pt x="405868" y="711493"/>
                </a:lnTo>
                <a:lnTo>
                  <a:pt x="452377" y="701988"/>
                </a:lnTo>
                <a:lnTo>
                  <a:pt x="496478" y="686669"/>
                </a:lnTo>
                <a:lnTo>
                  <a:pt x="537746" y="665959"/>
                </a:lnTo>
                <a:lnTo>
                  <a:pt x="575754" y="640286"/>
                </a:lnTo>
                <a:lnTo>
                  <a:pt x="610076" y="610076"/>
                </a:lnTo>
                <a:lnTo>
                  <a:pt x="640286" y="575754"/>
                </a:lnTo>
                <a:lnTo>
                  <a:pt x="665959" y="537746"/>
                </a:lnTo>
                <a:lnTo>
                  <a:pt x="686669" y="496478"/>
                </a:lnTo>
                <a:lnTo>
                  <a:pt x="701988" y="452377"/>
                </a:lnTo>
                <a:lnTo>
                  <a:pt x="711493" y="405868"/>
                </a:lnTo>
                <a:lnTo>
                  <a:pt x="714756" y="357377"/>
                </a:lnTo>
                <a:lnTo>
                  <a:pt x="711493" y="308887"/>
                </a:lnTo>
                <a:lnTo>
                  <a:pt x="701988" y="262378"/>
                </a:lnTo>
                <a:lnTo>
                  <a:pt x="686669" y="218277"/>
                </a:lnTo>
                <a:lnTo>
                  <a:pt x="665959" y="177009"/>
                </a:lnTo>
                <a:lnTo>
                  <a:pt x="640286" y="139001"/>
                </a:lnTo>
                <a:lnTo>
                  <a:pt x="610076" y="104679"/>
                </a:lnTo>
                <a:lnTo>
                  <a:pt x="575754" y="74469"/>
                </a:lnTo>
                <a:lnTo>
                  <a:pt x="537746" y="48796"/>
                </a:lnTo>
                <a:lnTo>
                  <a:pt x="496478" y="28086"/>
                </a:lnTo>
                <a:lnTo>
                  <a:pt x="452377" y="12767"/>
                </a:lnTo>
                <a:lnTo>
                  <a:pt x="405868" y="3262"/>
                </a:lnTo>
                <a:lnTo>
                  <a:pt x="357378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5"/>
          <p:cNvSpPr txBox="1"/>
          <p:nvPr/>
        </p:nvSpPr>
        <p:spPr>
          <a:xfrm>
            <a:off x="4116640" y="2466764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03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7" name="object 16"/>
          <p:cNvSpPr/>
          <p:nvPr/>
        </p:nvSpPr>
        <p:spPr>
          <a:xfrm>
            <a:off x="4451794" y="2912534"/>
            <a:ext cx="144779" cy="14325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7"/>
          <p:cNvSpPr/>
          <p:nvPr/>
        </p:nvSpPr>
        <p:spPr>
          <a:xfrm>
            <a:off x="5524246" y="2413781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09" h="715010">
                <a:moveTo>
                  <a:pt x="357377" y="0"/>
                </a:moveTo>
                <a:lnTo>
                  <a:pt x="308887" y="3262"/>
                </a:lnTo>
                <a:lnTo>
                  <a:pt x="262378" y="12767"/>
                </a:lnTo>
                <a:lnTo>
                  <a:pt x="218277" y="28086"/>
                </a:lnTo>
                <a:lnTo>
                  <a:pt x="177009" y="48796"/>
                </a:lnTo>
                <a:lnTo>
                  <a:pt x="139001" y="74469"/>
                </a:lnTo>
                <a:lnTo>
                  <a:pt x="104679" y="104679"/>
                </a:lnTo>
                <a:lnTo>
                  <a:pt x="74469" y="139001"/>
                </a:lnTo>
                <a:lnTo>
                  <a:pt x="48796" y="177009"/>
                </a:lnTo>
                <a:lnTo>
                  <a:pt x="28086" y="218277"/>
                </a:lnTo>
                <a:lnTo>
                  <a:pt x="12767" y="262378"/>
                </a:lnTo>
                <a:lnTo>
                  <a:pt x="3262" y="308887"/>
                </a:lnTo>
                <a:lnTo>
                  <a:pt x="0" y="357377"/>
                </a:lnTo>
                <a:lnTo>
                  <a:pt x="3262" y="405868"/>
                </a:lnTo>
                <a:lnTo>
                  <a:pt x="12767" y="452377"/>
                </a:lnTo>
                <a:lnTo>
                  <a:pt x="28086" y="496478"/>
                </a:lnTo>
                <a:lnTo>
                  <a:pt x="48796" y="537746"/>
                </a:lnTo>
                <a:lnTo>
                  <a:pt x="74469" y="575754"/>
                </a:lnTo>
                <a:lnTo>
                  <a:pt x="104679" y="610076"/>
                </a:lnTo>
                <a:lnTo>
                  <a:pt x="139001" y="640286"/>
                </a:lnTo>
                <a:lnTo>
                  <a:pt x="177009" y="665959"/>
                </a:lnTo>
                <a:lnTo>
                  <a:pt x="218277" y="686669"/>
                </a:lnTo>
                <a:lnTo>
                  <a:pt x="262378" y="701988"/>
                </a:lnTo>
                <a:lnTo>
                  <a:pt x="308887" y="711493"/>
                </a:lnTo>
                <a:lnTo>
                  <a:pt x="357377" y="714756"/>
                </a:lnTo>
                <a:lnTo>
                  <a:pt x="405868" y="711493"/>
                </a:lnTo>
                <a:lnTo>
                  <a:pt x="452377" y="701988"/>
                </a:lnTo>
                <a:lnTo>
                  <a:pt x="496478" y="686669"/>
                </a:lnTo>
                <a:lnTo>
                  <a:pt x="537746" y="665959"/>
                </a:lnTo>
                <a:lnTo>
                  <a:pt x="575754" y="640286"/>
                </a:lnTo>
                <a:lnTo>
                  <a:pt x="610076" y="610076"/>
                </a:lnTo>
                <a:lnTo>
                  <a:pt x="640286" y="575754"/>
                </a:lnTo>
                <a:lnTo>
                  <a:pt x="665959" y="537746"/>
                </a:lnTo>
                <a:lnTo>
                  <a:pt x="686669" y="496478"/>
                </a:lnTo>
                <a:lnTo>
                  <a:pt x="701988" y="452377"/>
                </a:lnTo>
                <a:lnTo>
                  <a:pt x="711493" y="405868"/>
                </a:lnTo>
                <a:lnTo>
                  <a:pt x="714755" y="357377"/>
                </a:lnTo>
                <a:lnTo>
                  <a:pt x="711493" y="308887"/>
                </a:lnTo>
                <a:lnTo>
                  <a:pt x="701988" y="262378"/>
                </a:lnTo>
                <a:lnTo>
                  <a:pt x="686669" y="218277"/>
                </a:lnTo>
                <a:lnTo>
                  <a:pt x="665959" y="177009"/>
                </a:lnTo>
                <a:lnTo>
                  <a:pt x="640286" y="139001"/>
                </a:lnTo>
                <a:lnTo>
                  <a:pt x="610076" y="104679"/>
                </a:lnTo>
                <a:lnTo>
                  <a:pt x="575754" y="74469"/>
                </a:lnTo>
                <a:lnTo>
                  <a:pt x="537746" y="48796"/>
                </a:lnTo>
                <a:lnTo>
                  <a:pt x="496478" y="28086"/>
                </a:lnTo>
                <a:lnTo>
                  <a:pt x="452377" y="12767"/>
                </a:lnTo>
                <a:lnTo>
                  <a:pt x="405868" y="3262"/>
                </a:lnTo>
                <a:lnTo>
                  <a:pt x="35737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8"/>
          <p:cNvSpPr txBox="1"/>
          <p:nvPr/>
        </p:nvSpPr>
        <p:spPr>
          <a:xfrm>
            <a:off x="5766944" y="249894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0" name="object 19"/>
          <p:cNvSpPr/>
          <p:nvPr/>
        </p:nvSpPr>
        <p:spPr>
          <a:xfrm>
            <a:off x="6060695" y="2963946"/>
            <a:ext cx="144779" cy="1432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228600" y="3215594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1801040015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bject 17"/>
          <p:cNvSpPr/>
          <p:nvPr/>
        </p:nvSpPr>
        <p:spPr>
          <a:xfrm>
            <a:off x="7426556" y="2434482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09" h="715010">
                <a:moveTo>
                  <a:pt x="357377" y="0"/>
                </a:moveTo>
                <a:lnTo>
                  <a:pt x="308887" y="3262"/>
                </a:lnTo>
                <a:lnTo>
                  <a:pt x="262378" y="12767"/>
                </a:lnTo>
                <a:lnTo>
                  <a:pt x="218277" y="28086"/>
                </a:lnTo>
                <a:lnTo>
                  <a:pt x="177009" y="48796"/>
                </a:lnTo>
                <a:lnTo>
                  <a:pt x="139001" y="74469"/>
                </a:lnTo>
                <a:lnTo>
                  <a:pt x="104679" y="104679"/>
                </a:lnTo>
                <a:lnTo>
                  <a:pt x="74469" y="139001"/>
                </a:lnTo>
                <a:lnTo>
                  <a:pt x="48796" y="177009"/>
                </a:lnTo>
                <a:lnTo>
                  <a:pt x="28086" y="218277"/>
                </a:lnTo>
                <a:lnTo>
                  <a:pt x="12767" y="262378"/>
                </a:lnTo>
                <a:lnTo>
                  <a:pt x="3262" y="308887"/>
                </a:lnTo>
                <a:lnTo>
                  <a:pt x="0" y="357377"/>
                </a:lnTo>
                <a:lnTo>
                  <a:pt x="3262" y="405868"/>
                </a:lnTo>
                <a:lnTo>
                  <a:pt x="12767" y="452377"/>
                </a:lnTo>
                <a:lnTo>
                  <a:pt x="28086" y="496478"/>
                </a:lnTo>
                <a:lnTo>
                  <a:pt x="48796" y="537746"/>
                </a:lnTo>
                <a:lnTo>
                  <a:pt x="74469" y="575754"/>
                </a:lnTo>
                <a:lnTo>
                  <a:pt x="104679" y="610076"/>
                </a:lnTo>
                <a:lnTo>
                  <a:pt x="139001" y="640286"/>
                </a:lnTo>
                <a:lnTo>
                  <a:pt x="177009" y="665959"/>
                </a:lnTo>
                <a:lnTo>
                  <a:pt x="218277" y="686669"/>
                </a:lnTo>
                <a:lnTo>
                  <a:pt x="262378" y="701988"/>
                </a:lnTo>
                <a:lnTo>
                  <a:pt x="308887" y="711493"/>
                </a:lnTo>
                <a:lnTo>
                  <a:pt x="357377" y="714756"/>
                </a:lnTo>
                <a:lnTo>
                  <a:pt x="405868" y="711493"/>
                </a:lnTo>
                <a:lnTo>
                  <a:pt x="452377" y="701988"/>
                </a:lnTo>
                <a:lnTo>
                  <a:pt x="496478" y="686669"/>
                </a:lnTo>
                <a:lnTo>
                  <a:pt x="537746" y="665959"/>
                </a:lnTo>
                <a:lnTo>
                  <a:pt x="575754" y="640286"/>
                </a:lnTo>
                <a:lnTo>
                  <a:pt x="610076" y="610076"/>
                </a:lnTo>
                <a:lnTo>
                  <a:pt x="640286" y="575754"/>
                </a:lnTo>
                <a:lnTo>
                  <a:pt x="665959" y="537746"/>
                </a:lnTo>
                <a:lnTo>
                  <a:pt x="686669" y="496478"/>
                </a:lnTo>
                <a:lnTo>
                  <a:pt x="701988" y="452377"/>
                </a:lnTo>
                <a:lnTo>
                  <a:pt x="711493" y="405868"/>
                </a:lnTo>
                <a:lnTo>
                  <a:pt x="714755" y="357377"/>
                </a:lnTo>
                <a:lnTo>
                  <a:pt x="711493" y="308887"/>
                </a:lnTo>
                <a:lnTo>
                  <a:pt x="701988" y="262378"/>
                </a:lnTo>
                <a:lnTo>
                  <a:pt x="686669" y="218277"/>
                </a:lnTo>
                <a:lnTo>
                  <a:pt x="665959" y="177009"/>
                </a:lnTo>
                <a:lnTo>
                  <a:pt x="640286" y="139001"/>
                </a:lnTo>
                <a:lnTo>
                  <a:pt x="610076" y="104679"/>
                </a:lnTo>
                <a:lnTo>
                  <a:pt x="575754" y="74469"/>
                </a:lnTo>
                <a:lnTo>
                  <a:pt x="537746" y="48796"/>
                </a:lnTo>
                <a:lnTo>
                  <a:pt x="496478" y="28086"/>
                </a:lnTo>
                <a:lnTo>
                  <a:pt x="452377" y="12767"/>
                </a:lnTo>
                <a:lnTo>
                  <a:pt x="405868" y="3262"/>
                </a:lnTo>
                <a:lnTo>
                  <a:pt x="35737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18"/>
          <p:cNvSpPr txBox="1"/>
          <p:nvPr/>
        </p:nvSpPr>
        <p:spPr>
          <a:xfrm>
            <a:off x="7669254" y="2519649"/>
            <a:ext cx="22987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95" dirty="0" smtClean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lang="en-US" sz="1400" b="1" spc="-19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34" name="object 19"/>
          <p:cNvSpPr/>
          <p:nvPr/>
        </p:nvSpPr>
        <p:spPr>
          <a:xfrm>
            <a:off x="7963005" y="2984647"/>
            <a:ext cx="144779" cy="1432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9"/>
          <p:cNvSpPr txBox="1"/>
          <p:nvPr/>
        </p:nvSpPr>
        <p:spPr>
          <a:xfrm>
            <a:off x="6975516" y="3161084"/>
            <a:ext cx="1387475" cy="55079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US" sz="1200" spc="-10" dirty="0" err="1" smtClean="0">
                <a:latin typeface="Arial"/>
                <a:cs typeface="Arial"/>
              </a:rPr>
              <a:t>Nguyễn</a:t>
            </a:r>
            <a:r>
              <a:rPr lang="en-US" sz="1200" spc="-10" dirty="0" smtClean="0">
                <a:latin typeface="Arial"/>
                <a:cs typeface="Arial"/>
              </a:rPr>
              <a:t> Thu </a:t>
            </a:r>
            <a:r>
              <a:rPr lang="en-US" sz="1200" spc="-10" dirty="0" err="1" smtClean="0">
                <a:latin typeface="Arial"/>
                <a:cs typeface="Arial"/>
              </a:rPr>
              <a:t>Trang</a:t>
            </a:r>
            <a:endParaRPr lang="en-US" sz="1200" spc="-10" dirty="0" smtClean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US" sz="1400" dirty="0" smtClean="0"/>
              <a:t>1801040226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583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2"/>
          <p:cNvGrpSpPr/>
          <p:nvPr/>
        </p:nvGrpSpPr>
        <p:grpSpPr>
          <a:xfrm>
            <a:off x="759460" y="2386683"/>
            <a:ext cx="713740" cy="715010"/>
            <a:chOff x="1662683" y="2450592"/>
            <a:chExt cx="713740" cy="715010"/>
          </a:xfrm>
        </p:grpSpPr>
        <p:sp>
          <p:nvSpPr>
            <p:cNvPr id="4" name="object 3"/>
            <p:cNvSpPr/>
            <p:nvPr/>
          </p:nvSpPr>
          <p:spPr>
            <a:xfrm>
              <a:off x="2182367" y="2941320"/>
              <a:ext cx="144780" cy="143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1662683" y="2450592"/>
              <a:ext cx="713740" cy="715010"/>
            </a:xfrm>
            <a:custGeom>
              <a:avLst/>
              <a:gdLst/>
              <a:ahLst/>
              <a:cxnLst/>
              <a:rect l="l" t="t" r="r" b="b"/>
              <a:pathLst>
                <a:path w="713739" h="715010">
                  <a:moveTo>
                    <a:pt x="356616" y="0"/>
                  </a:moveTo>
                  <a:lnTo>
                    <a:pt x="308220" y="3262"/>
                  </a:lnTo>
                  <a:lnTo>
                    <a:pt x="261805" y="12767"/>
                  </a:lnTo>
                  <a:lnTo>
                    <a:pt x="217795" y="28086"/>
                  </a:lnTo>
                  <a:lnTo>
                    <a:pt x="176614" y="48796"/>
                  </a:lnTo>
                  <a:lnTo>
                    <a:pt x="138688" y="74469"/>
                  </a:lnTo>
                  <a:lnTo>
                    <a:pt x="104441" y="104679"/>
                  </a:lnTo>
                  <a:lnTo>
                    <a:pt x="74298" y="139001"/>
                  </a:lnTo>
                  <a:lnTo>
                    <a:pt x="48683" y="177009"/>
                  </a:lnTo>
                  <a:lnTo>
                    <a:pt x="28021" y="218277"/>
                  </a:lnTo>
                  <a:lnTo>
                    <a:pt x="12737" y="262378"/>
                  </a:lnTo>
                  <a:lnTo>
                    <a:pt x="3255" y="308887"/>
                  </a:lnTo>
                  <a:lnTo>
                    <a:pt x="0" y="357377"/>
                  </a:lnTo>
                  <a:lnTo>
                    <a:pt x="3255" y="405868"/>
                  </a:lnTo>
                  <a:lnTo>
                    <a:pt x="12737" y="452377"/>
                  </a:lnTo>
                  <a:lnTo>
                    <a:pt x="28021" y="496478"/>
                  </a:lnTo>
                  <a:lnTo>
                    <a:pt x="48683" y="537746"/>
                  </a:lnTo>
                  <a:lnTo>
                    <a:pt x="74298" y="575754"/>
                  </a:lnTo>
                  <a:lnTo>
                    <a:pt x="104441" y="610076"/>
                  </a:lnTo>
                  <a:lnTo>
                    <a:pt x="138688" y="640286"/>
                  </a:lnTo>
                  <a:lnTo>
                    <a:pt x="176614" y="665959"/>
                  </a:lnTo>
                  <a:lnTo>
                    <a:pt x="217795" y="686669"/>
                  </a:lnTo>
                  <a:lnTo>
                    <a:pt x="261805" y="701988"/>
                  </a:lnTo>
                  <a:lnTo>
                    <a:pt x="308220" y="711493"/>
                  </a:lnTo>
                  <a:lnTo>
                    <a:pt x="356616" y="714756"/>
                  </a:lnTo>
                  <a:lnTo>
                    <a:pt x="405011" y="711493"/>
                  </a:lnTo>
                  <a:lnTo>
                    <a:pt x="451426" y="701988"/>
                  </a:lnTo>
                  <a:lnTo>
                    <a:pt x="495436" y="686669"/>
                  </a:lnTo>
                  <a:lnTo>
                    <a:pt x="536617" y="665959"/>
                  </a:lnTo>
                  <a:lnTo>
                    <a:pt x="574543" y="640286"/>
                  </a:lnTo>
                  <a:lnTo>
                    <a:pt x="608790" y="610076"/>
                  </a:lnTo>
                  <a:lnTo>
                    <a:pt x="638933" y="575754"/>
                  </a:lnTo>
                  <a:lnTo>
                    <a:pt x="664548" y="537746"/>
                  </a:lnTo>
                  <a:lnTo>
                    <a:pt x="685210" y="496478"/>
                  </a:lnTo>
                  <a:lnTo>
                    <a:pt x="700494" y="452377"/>
                  </a:lnTo>
                  <a:lnTo>
                    <a:pt x="709976" y="405868"/>
                  </a:lnTo>
                  <a:lnTo>
                    <a:pt x="713232" y="357377"/>
                  </a:lnTo>
                  <a:lnTo>
                    <a:pt x="709976" y="308887"/>
                  </a:lnTo>
                  <a:lnTo>
                    <a:pt x="700494" y="262378"/>
                  </a:lnTo>
                  <a:lnTo>
                    <a:pt x="685210" y="218277"/>
                  </a:lnTo>
                  <a:lnTo>
                    <a:pt x="664548" y="177009"/>
                  </a:lnTo>
                  <a:lnTo>
                    <a:pt x="638933" y="139001"/>
                  </a:lnTo>
                  <a:lnTo>
                    <a:pt x="608790" y="104679"/>
                  </a:lnTo>
                  <a:lnTo>
                    <a:pt x="574543" y="74469"/>
                  </a:lnTo>
                  <a:lnTo>
                    <a:pt x="536617" y="48796"/>
                  </a:lnTo>
                  <a:lnTo>
                    <a:pt x="495436" y="28086"/>
                  </a:lnTo>
                  <a:lnTo>
                    <a:pt x="451426" y="12767"/>
                  </a:lnTo>
                  <a:lnTo>
                    <a:pt x="405011" y="3262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5"/>
          <p:cNvSpPr txBox="1"/>
          <p:nvPr/>
        </p:nvSpPr>
        <p:spPr>
          <a:xfrm>
            <a:off x="1008888" y="241754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01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1473200" y="3156627"/>
            <a:ext cx="1031875" cy="26994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425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1976194" y="3146166"/>
            <a:ext cx="1495425" cy="5206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Trịnh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10" dirty="0" err="1" smtClean="0">
                <a:latin typeface="Arial"/>
                <a:cs typeface="Arial"/>
              </a:rPr>
              <a:t>Quang</a:t>
            </a:r>
            <a:r>
              <a:rPr lang="en-US" sz="1200" spc="-10" dirty="0" smtClean="0">
                <a:latin typeface="Arial"/>
                <a:cs typeface="Arial"/>
              </a:rPr>
              <a:t> </a:t>
            </a:r>
            <a:r>
              <a:rPr lang="en-US" sz="1200" spc="-10" dirty="0" err="1" smtClean="0">
                <a:latin typeface="Arial"/>
                <a:cs typeface="Arial"/>
              </a:rPr>
              <a:t>Huy</a:t>
            </a:r>
            <a:endParaRPr lang="en-US" sz="1200" spc="-10" dirty="0" smtClean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1801040106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3686667" y="3188404"/>
            <a:ext cx="1300555" cy="446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 marR="5080" indent="-39370">
              <a:lnSpc>
                <a:spcPct val="114300"/>
              </a:lnSpc>
              <a:spcBef>
                <a:spcPts val="95"/>
              </a:spcBef>
            </a:pPr>
            <a:r>
              <a:rPr lang="en-US" sz="1200" spc="-5" dirty="0" err="1" smtClean="0">
                <a:latin typeface="Arial"/>
                <a:cs typeface="Arial"/>
              </a:rPr>
              <a:t>Nguyễn</a:t>
            </a:r>
            <a:r>
              <a:rPr lang="en-US" sz="1200" spc="-5" dirty="0" smtClean="0">
                <a:latin typeface="Arial"/>
                <a:cs typeface="Arial"/>
              </a:rPr>
              <a:t> </a:t>
            </a:r>
            <a:r>
              <a:rPr lang="en-US" sz="1200" spc="-5" dirty="0" err="1" smtClean="0">
                <a:latin typeface="Arial"/>
                <a:cs typeface="Arial"/>
              </a:rPr>
              <a:t>Thị</a:t>
            </a:r>
            <a:r>
              <a:rPr lang="en-US" sz="1200" spc="-5" dirty="0" smtClean="0">
                <a:latin typeface="Arial"/>
                <a:cs typeface="Arial"/>
              </a:rPr>
              <a:t> </a:t>
            </a:r>
            <a:r>
              <a:rPr lang="en-US" sz="1200" spc="-5" dirty="0" err="1" smtClean="0">
                <a:latin typeface="Arial"/>
                <a:cs typeface="Arial"/>
              </a:rPr>
              <a:t>Ngà</a:t>
            </a:r>
            <a:endParaRPr lang="en-US" sz="1200" spc="-5" dirty="0" smtClean="0">
              <a:latin typeface="Arial"/>
              <a:cs typeface="Arial"/>
            </a:endParaRPr>
          </a:p>
          <a:p>
            <a:pPr marL="51435" marR="5080" indent="-39370" algn="ctr">
              <a:lnSpc>
                <a:spcPct val="114300"/>
              </a:lnSpc>
              <a:spcBef>
                <a:spcPts val="95"/>
              </a:spcBef>
            </a:pPr>
            <a:r>
              <a:rPr lang="en-US" sz="1200" dirty="0" smtClean="0"/>
              <a:t>1801040159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5188013" y="3146166"/>
            <a:ext cx="1387475" cy="55079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US" sz="1200" spc="-10" dirty="0" err="1" smtClean="0">
                <a:latin typeface="Arial"/>
                <a:cs typeface="Arial"/>
              </a:rPr>
              <a:t>Nguyễn</a:t>
            </a:r>
            <a:r>
              <a:rPr lang="en-US" sz="1200" spc="-10" dirty="0" smtClean="0">
                <a:latin typeface="Arial"/>
                <a:cs typeface="Arial"/>
              </a:rPr>
              <a:t> </a:t>
            </a:r>
            <a:r>
              <a:rPr lang="en-US" sz="1200" spc="-10" dirty="0" err="1" smtClean="0">
                <a:latin typeface="Arial"/>
                <a:cs typeface="Arial"/>
              </a:rPr>
              <a:t>Thị</a:t>
            </a:r>
            <a:r>
              <a:rPr lang="en-US" sz="1200" spc="-10" dirty="0" smtClean="0">
                <a:latin typeface="Arial"/>
                <a:cs typeface="Arial"/>
              </a:rPr>
              <a:t> </a:t>
            </a:r>
            <a:r>
              <a:rPr lang="en-US" sz="1200" spc="-10" dirty="0" err="1" smtClean="0">
                <a:latin typeface="Arial"/>
                <a:cs typeface="Arial"/>
              </a:rPr>
              <a:t>Thảo</a:t>
            </a:r>
            <a:endParaRPr lang="en-US" sz="1200" spc="-10" dirty="0" smtClean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US" sz="1400" dirty="0" smtClean="0"/>
              <a:t>1801040209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0"/>
          <p:cNvSpPr txBox="1">
            <a:spLocks noGrp="1"/>
          </p:cNvSpPr>
          <p:nvPr>
            <p:ph type="title"/>
          </p:nvPr>
        </p:nvSpPr>
        <p:spPr>
          <a:xfrm>
            <a:off x="3251073" y="971499"/>
            <a:ext cx="313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95" dirty="0"/>
              <a:t>Group</a:t>
            </a:r>
            <a:r>
              <a:rPr sz="3200" spc="-245" dirty="0"/>
              <a:t> </a:t>
            </a:r>
            <a:r>
              <a:rPr sz="3200" spc="-330" dirty="0"/>
              <a:t>Members</a:t>
            </a:r>
            <a:endParaRPr sz="3200" dirty="0"/>
          </a:p>
        </p:txBody>
      </p:sp>
      <p:sp>
        <p:nvSpPr>
          <p:cNvPr id="12" name="object 11"/>
          <p:cNvSpPr/>
          <p:nvPr/>
        </p:nvSpPr>
        <p:spPr>
          <a:xfrm>
            <a:off x="2431414" y="2407151"/>
            <a:ext cx="713740" cy="715010"/>
          </a:xfrm>
          <a:custGeom>
            <a:avLst/>
            <a:gdLst/>
            <a:ahLst/>
            <a:cxnLst/>
            <a:rect l="l" t="t" r="r" b="b"/>
            <a:pathLst>
              <a:path w="713739" h="715010">
                <a:moveTo>
                  <a:pt x="356615" y="0"/>
                </a:moveTo>
                <a:lnTo>
                  <a:pt x="308220" y="3262"/>
                </a:lnTo>
                <a:lnTo>
                  <a:pt x="261805" y="12767"/>
                </a:lnTo>
                <a:lnTo>
                  <a:pt x="217795" y="28086"/>
                </a:lnTo>
                <a:lnTo>
                  <a:pt x="176614" y="48796"/>
                </a:lnTo>
                <a:lnTo>
                  <a:pt x="138688" y="74469"/>
                </a:lnTo>
                <a:lnTo>
                  <a:pt x="104441" y="104679"/>
                </a:lnTo>
                <a:lnTo>
                  <a:pt x="74298" y="139001"/>
                </a:lnTo>
                <a:lnTo>
                  <a:pt x="48683" y="177009"/>
                </a:lnTo>
                <a:lnTo>
                  <a:pt x="28021" y="218277"/>
                </a:lnTo>
                <a:lnTo>
                  <a:pt x="12737" y="262378"/>
                </a:lnTo>
                <a:lnTo>
                  <a:pt x="3255" y="308887"/>
                </a:lnTo>
                <a:lnTo>
                  <a:pt x="0" y="357377"/>
                </a:lnTo>
                <a:lnTo>
                  <a:pt x="3255" y="405868"/>
                </a:lnTo>
                <a:lnTo>
                  <a:pt x="12737" y="452377"/>
                </a:lnTo>
                <a:lnTo>
                  <a:pt x="28021" y="496478"/>
                </a:lnTo>
                <a:lnTo>
                  <a:pt x="48683" y="537746"/>
                </a:lnTo>
                <a:lnTo>
                  <a:pt x="74298" y="575754"/>
                </a:lnTo>
                <a:lnTo>
                  <a:pt x="104441" y="610076"/>
                </a:lnTo>
                <a:lnTo>
                  <a:pt x="138688" y="640286"/>
                </a:lnTo>
                <a:lnTo>
                  <a:pt x="176614" y="665959"/>
                </a:lnTo>
                <a:lnTo>
                  <a:pt x="217795" y="686669"/>
                </a:lnTo>
                <a:lnTo>
                  <a:pt x="261805" y="701988"/>
                </a:lnTo>
                <a:lnTo>
                  <a:pt x="308220" y="711493"/>
                </a:lnTo>
                <a:lnTo>
                  <a:pt x="356615" y="714756"/>
                </a:lnTo>
                <a:lnTo>
                  <a:pt x="405011" y="711493"/>
                </a:lnTo>
                <a:lnTo>
                  <a:pt x="451426" y="701988"/>
                </a:lnTo>
                <a:lnTo>
                  <a:pt x="495436" y="686669"/>
                </a:lnTo>
                <a:lnTo>
                  <a:pt x="536617" y="665959"/>
                </a:lnTo>
                <a:lnTo>
                  <a:pt x="574543" y="640286"/>
                </a:lnTo>
                <a:lnTo>
                  <a:pt x="608790" y="610076"/>
                </a:lnTo>
                <a:lnTo>
                  <a:pt x="638933" y="575754"/>
                </a:lnTo>
                <a:lnTo>
                  <a:pt x="664548" y="537746"/>
                </a:lnTo>
                <a:lnTo>
                  <a:pt x="685210" y="496478"/>
                </a:lnTo>
                <a:lnTo>
                  <a:pt x="700494" y="452377"/>
                </a:lnTo>
                <a:lnTo>
                  <a:pt x="709976" y="405868"/>
                </a:lnTo>
                <a:lnTo>
                  <a:pt x="713232" y="357377"/>
                </a:lnTo>
                <a:lnTo>
                  <a:pt x="709976" y="308887"/>
                </a:lnTo>
                <a:lnTo>
                  <a:pt x="700494" y="262378"/>
                </a:lnTo>
                <a:lnTo>
                  <a:pt x="685210" y="218277"/>
                </a:lnTo>
                <a:lnTo>
                  <a:pt x="664548" y="177009"/>
                </a:lnTo>
                <a:lnTo>
                  <a:pt x="638933" y="139001"/>
                </a:lnTo>
                <a:lnTo>
                  <a:pt x="608790" y="104679"/>
                </a:lnTo>
                <a:lnTo>
                  <a:pt x="574543" y="74469"/>
                </a:lnTo>
                <a:lnTo>
                  <a:pt x="536617" y="48796"/>
                </a:lnTo>
                <a:lnTo>
                  <a:pt x="495436" y="28086"/>
                </a:lnTo>
                <a:lnTo>
                  <a:pt x="451426" y="12767"/>
                </a:lnTo>
                <a:lnTo>
                  <a:pt x="405011" y="3262"/>
                </a:lnTo>
                <a:lnTo>
                  <a:pt x="356615" y="0"/>
                </a:lnTo>
                <a:close/>
              </a:path>
            </a:pathLst>
          </a:custGeom>
          <a:solidFill>
            <a:srgbClr val="6C92C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2672587" y="2491734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02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2961692" y="2895931"/>
            <a:ext cx="143256" cy="143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3895533" y="2382181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357378" y="0"/>
                </a:moveTo>
                <a:lnTo>
                  <a:pt x="308887" y="3262"/>
                </a:lnTo>
                <a:lnTo>
                  <a:pt x="262378" y="12767"/>
                </a:lnTo>
                <a:lnTo>
                  <a:pt x="218277" y="28086"/>
                </a:lnTo>
                <a:lnTo>
                  <a:pt x="177009" y="48796"/>
                </a:lnTo>
                <a:lnTo>
                  <a:pt x="139001" y="74469"/>
                </a:lnTo>
                <a:lnTo>
                  <a:pt x="104679" y="104679"/>
                </a:lnTo>
                <a:lnTo>
                  <a:pt x="74469" y="139001"/>
                </a:lnTo>
                <a:lnTo>
                  <a:pt x="48796" y="177009"/>
                </a:lnTo>
                <a:lnTo>
                  <a:pt x="28086" y="218277"/>
                </a:lnTo>
                <a:lnTo>
                  <a:pt x="12767" y="262378"/>
                </a:lnTo>
                <a:lnTo>
                  <a:pt x="3262" y="308887"/>
                </a:lnTo>
                <a:lnTo>
                  <a:pt x="0" y="357377"/>
                </a:lnTo>
                <a:lnTo>
                  <a:pt x="3262" y="405868"/>
                </a:lnTo>
                <a:lnTo>
                  <a:pt x="12767" y="452377"/>
                </a:lnTo>
                <a:lnTo>
                  <a:pt x="28086" y="496478"/>
                </a:lnTo>
                <a:lnTo>
                  <a:pt x="48796" y="537746"/>
                </a:lnTo>
                <a:lnTo>
                  <a:pt x="74469" y="575754"/>
                </a:lnTo>
                <a:lnTo>
                  <a:pt x="104679" y="610076"/>
                </a:lnTo>
                <a:lnTo>
                  <a:pt x="139001" y="640286"/>
                </a:lnTo>
                <a:lnTo>
                  <a:pt x="177009" y="665959"/>
                </a:lnTo>
                <a:lnTo>
                  <a:pt x="218277" y="686669"/>
                </a:lnTo>
                <a:lnTo>
                  <a:pt x="262378" y="701988"/>
                </a:lnTo>
                <a:lnTo>
                  <a:pt x="308887" y="711493"/>
                </a:lnTo>
                <a:lnTo>
                  <a:pt x="357378" y="714756"/>
                </a:lnTo>
                <a:lnTo>
                  <a:pt x="405868" y="711493"/>
                </a:lnTo>
                <a:lnTo>
                  <a:pt x="452377" y="701988"/>
                </a:lnTo>
                <a:lnTo>
                  <a:pt x="496478" y="686669"/>
                </a:lnTo>
                <a:lnTo>
                  <a:pt x="537746" y="665959"/>
                </a:lnTo>
                <a:lnTo>
                  <a:pt x="575754" y="640286"/>
                </a:lnTo>
                <a:lnTo>
                  <a:pt x="610076" y="610076"/>
                </a:lnTo>
                <a:lnTo>
                  <a:pt x="640286" y="575754"/>
                </a:lnTo>
                <a:lnTo>
                  <a:pt x="665959" y="537746"/>
                </a:lnTo>
                <a:lnTo>
                  <a:pt x="686669" y="496478"/>
                </a:lnTo>
                <a:lnTo>
                  <a:pt x="701988" y="452377"/>
                </a:lnTo>
                <a:lnTo>
                  <a:pt x="711493" y="405868"/>
                </a:lnTo>
                <a:lnTo>
                  <a:pt x="714756" y="357377"/>
                </a:lnTo>
                <a:lnTo>
                  <a:pt x="711493" y="308887"/>
                </a:lnTo>
                <a:lnTo>
                  <a:pt x="701988" y="262378"/>
                </a:lnTo>
                <a:lnTo>
                  <a:pt x="686669" y="218277"/>
                </a:lnTo>
                <a:lnTo>
                  <a:pt x="665959" y="177009"/>
                </a:lnTo>
                <a:lnTo>
                  <a:pt x="640286" y="139001"/>
                </a:lnTo>
                <a:lnTo>
                  <a:pt x="610076" y="104679"/>
                </a:lnTo>
                <a:lnTo>
                  <a:pt x="575754" y="74469"/>
                </a:lnTo>
                <a:lnTo>
                  <a:pt x="537746" y="48796"/>
                </a:lnTo>
                <a:lnTo>
                  <a:pt x="496478" y="28086"/>
                </a:lnTo>
                <a:lnTo>
                  <a:pt x="452377" y="12767"/>
                </a:lnTo>
                <a:lnTo>
                  <a:pt x="405868" y="3262"/>
                </a:lnTo>
                <a:lnTo>
                  <a:pt x="357378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 txBox="1"/>
          <p:nvPr/>
        </p:nvSpPr>
        <p:spPr>
          <a:xfrm>
            <a:off x="4116640" y="2466764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03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4451794" y="2912534"/>
            <a:ext cx="144779" cy="143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/>
          <p:cNvSpPr/>
          <p:nvPr/>
        </p:nvSpPr>
        <p:spPr>
          <a:xfrm>
            <a:off x="5524246" y="2413781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09" h="715010">
                <a:moveTo>
                  <a:pt x="357377" y="0"/>
                </a:moveTo>
                <a:lnTo>
                  <a:pt x="308887" y="3262"/>
                </a:lnTo>
                <a:lnTo>
                  <a:pt x="262378" y="12767"/>
                </a:lnTo>
                <a:lnTo>
                  <a:pt x="218277" y="28086"/>
                </a:lnTo>
                <a:lnTo>
                  <a:pt x="177009" y="48796"/>
                </a:lnTo>
                <a:lnTo>
                  <a:pt x="139001" y="74469"/>
                </a:lnTo>
                <a:lnTo>
                  <a:pt x="104679" y="104679"/>
                </a:lnTo>
                <a:lnTo>
                  <a:pt x="74469" y="139001"/>
                </a:lnTo>
                <a:lnTo>
                  <a:pt x="48796" y="177009"/>
                </a:lnTo>
                <a:lnTo>
                  <a:pt x="28086" y="218277"/>
                </a:lnTo>
                <a:lnTo>
                  <a:pt x="12767" y="262378"/>
                </a:lnTo>
                <a:lnTo>
                  <a:pt x="3262" y="308887"/>
                </a:lnTo>
                <a:lnTo>
                  <a:pt x="0" y="357377"/>
                </a:lnTo>
                <a:lnTo>
                  <a:pt x="3262" y="405868"/>
                </a:lnTo>
                <a:lnTo>
                  <a:pt x="12767" y="452377"/>
                </a:lnTo>
                <a:lnTo>
                  <a:pt x="28086" y="496478"/>
                </a:lnTo>
                <a:lnTo>
                  <a:pt x="48796" y="537746"/>
                </a:lnTo>
                <a:lnTo>
                  <a:pt x="74469" y="575754"/>
                </a:lnTo>
                <a:lnTo>
                  <a:pt x="104679" y="610076"/>
                </a:lnTo>
                <a:lnTo>
                  <a:pt x="139001" y="640286"/>
                </a:lnTo>
                <a:lnTo>
                  <a:pt x="177009" y="665959"/>
                </a:lnTo>
                <a:lnTo>
                  <a:pt x="218277" y="686669"/>
                </a:lnTo>
                <a:lnTo>
                  <a:pt x="262378" y="701988"/>
                </a:lnTo>
                <a:lnTo>
                  <a:pt x="308887" y="711493"/>
                </a:lnTo>
                <a:lnTo>
                  <a:pt x="357377" y="714756"/>
                </a:lnTo>
                <a:lnTo>
                  <a:pt x="405868" y="711493"/>
                </a:lnTo>
                <a:lnTo>
                  <a:pt x="452377" y="701988"/>
                </a:lnTo>
                <a:lnTo>
                  <a:pt x="496478" y="686669"/>
                </a:lnTo>
                <a:lnTo>
                  <a:pt x="537746" y="665959"/>
                </a:lnTo>
                <a:lnTo>
                  <a:pt x="575754" y="640286"/>
                </a:lnTo>
                <a:lnTo>
                  <a:pt x="610076" y="610076"/>
                </a:lnTo>
                <a:lnTo>
                  <a:pt x="640286" y="575754"/>
                </a:lnTo>
                <a:lnTo>
                  <a:pt x="665959" y="537746"/>
                </a:lnTo>
                <a:lnTo>
                  <a:pt x="686669" y="496478"/>
                </a:lnTo>
                <a:lnTo>
                  <a:pt x="701988" y="452377"/>
                </a:lnTo>
                <a:lnTo>
                  <a:pt x="711493" y="405868"/>
                </a:lnTo>
                <a:lnTo>
                  <a:pt x="714755" y="357377"/>
                </a:lnTo>
                <a:lnTo>
                  <a:pt x="711493" y="308887"/>
                </a:lnTo>
                <a:lnTo>
                  <a:pt x="701988" y="262378"/>
                </a:lnTo>
                <a:lnTo>
                  <a:pt x="686669" y="218277"/>
                </a:lnTo>
                <a:lnTo>
                  <a:pt x="665959" y="177009"/>
                </a:lnTo>
                <a:lnTo>
                  <a:pt x="640286" y="139001"/>
                </a:lnTo>
                <a:lnTo>
                  <a:pt x="610076" y="104679"/>
                </a:lnTo>
                <a:lnTo>
                  <a:pt x="575754" y="74469"/>
                </a:lnTo>
                <a:lnTo>
                  <a:pt x="537746" y="48796"/>
                </a:lnTo>
                <a:lnTo>
                  <a:pt x="496478" y="28086"/>
                </a:lnTo>
                <a:lnTo>
                  <a:pt x="452377" y="12767"/>
                </a:lnTo>
                <a:lnTo>
                  <a:pt x="405868" y="3262"/>
                </a:lnTo>
                <a:lnTo>
                  <a:pt x="35737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/>
          <p:cNvSpPr txBox="1"/>
          <p:nvPr/>
        </p:nvSpPr>
        <p:spPr>
          <a:xfrm>
            <a:off x="5766944" y="249894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6060695" y="2963946"/>
            <a:ext cx="144779" cy="143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228600" y="3215594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1801040015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17"/>
          <p:cNvSpPr/>
          <p:nvPr/>
        </p:nvSpPr>
        <p:spPr>
          <a:xfrm>
            <a:off x="7426556" y="2434482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09" h="715010">
                <a:moveTo>
                  <a:pt x="357377" y="0"/>
                </a:moveTo>
                <a:lnTo>
                  <a:pt x="308887" y="3262"/>
                </a:lnTo>
                <a:lnTo>
                  <a:pt x="262378" y="12767"/>
                </a:lnTo>
                <a:lnTo>
                  <a:pt x="218277" y="28086"/>
                </a:lnTo>
                <a:lnTo>
                  <a:pt x="177009" y="48796"/>
                </a:lnTo>
                <a:lnTo>
                  <a:pt x="139001" y="74469"/>
                </a:lnTo>
                <a:lnTo>
                  <a:pt x="104679" y="104679"/>
                </a:lnTo>
                <a:lnTo>
                  <a:pt x="74469" y="139001"/>
                </a:lnTo>
                <a:lnTo>
                  <a:pt x="48796" y="177009"/>
                </a:lnTo>
                <a:lnTo>
                  <a:pt x="28086" y="218277"/>
                </a:lnTo>
                <a:lnTo>
                  <a:pt x="12767" y="262378"/>
                </a:lnTo>
                <a:lnTo>
                  <a:pt x="3262" y="308887"/>
                </a:lnTo>
                <a:lnTo>
                  <a:pt x="0" y="357377"/>
                </a:lnTo>
                <a:lnTo>
                  <a:pt x="3262" y="405868"/>
                </a:lnTo>
                <a:lnTo>
                  <a:pt x="12767" y="452377"/>
                </a:lnTo>
                <a:lnTo>
                  <a:pt x="28086" y="496478"/>
                </a:lnTo>
                <a:lnTo>
                  <a:pt x="48796" y="537746"/>
                </a:lnTo>
                <a:lnTo>
                  <a:pt x="74469" y="575754"/>
                </a:lnTo>
                <a:lnTo>
                  <a:pt x="104679" y="610076"/>
                </a:lnTo>
                <a:lnTo>
                  <a:pt x="139001" y="640286"/>
                </a:lnTo>
                <a:lnTo>
                  <a:pt x="177009" y="665959"/>
                </a:lnTo>
                <a:lnTo>
                  <a:pt x="218277" y="686669"/>
                </a:lnTo>
                <a:lnTo>
                  <a:pt x="262378" y="701988"/>
                </a:lnTo>
                <a:lnTo>
                  <a:pt x="308887" y="711493"/>
                </a:lnTo>
                <a:lnTo>
                  <a:pt x="357377" y="714756"/>
                </a:lnTo>
                <a:lnTo>
                  <a:pt x="405868" y="711493"/>
                </a:lnTo>
                <a:lnTo>
                  <a:pt x="452377" y="701988"/>
                </a:lnTo>
                <a:lnTo>
                  <a:pt x="496478" y="686669"/>
                </a:lnTo>
                <a:lnTo>
                  <a:pt x="537746" y="665959"/>
                </a:lnTo>
                <a:lnTo>
                  <a:pt x="575754" y="640286"/>
                </a:lnTo>
                <a:lnTo>
                  <a:pt x="610076" y="610076"/>
                </a:lnTo>
                <a:lnTo>
                  <a:pt x="640286" y="575754"/>
                </a:lnTo>
                <a:lnTo>
                  <a:pt x="665959" y="537746"/>
                </a:lnTo>
                <a:lnTo>
                  <a:pt x="686669" y="496478"/>
                </a:lnTo>
                <a:lnTo>
                  <a:pt x="701988" y="452377"/>
                </a:lnTo>
                <a:lnTo>
                  <a:pt x="711493" y="405868"/>
                </a:lnTo>
                <a:lnTo>
                  <a:pt x="714755" y="357377"/>
                </a:lnTo>
                <a:lnTo>
                  <a:pt x="711493" y="308887"/>
                </a:lnTo>
                <a:lnTo>
                  <a:pt x="701988" y="262378"/>
                </a:lnTo>
                <a:lnTo>
                  <a:pt x="686669" y="218277"/>
                </a:lnTo>
                <a:lnTo>
                  <a:pt x="665959" y="177009"/>
                </a:lnTo>
                <a:lnTo>
                  <a:pt x="640286" y="139001"/>
                </a:lnTo>
                <a:lnTo>
                  <a:pt x="610076" y="104679"/>
                </a:lnTo>
                <a:lnTo>
                  <a:pt x="575754" y="74469"/>
                </a:lnTo>
                <a:lnTo>
                  <a:pt x="537746" y="48796"/>
                </a:lnTo>
                <a:lnTo>
                  <a:pt x="496478" y="28086"/>
                </a:lnTo>
                <a:lnTo>
                  <a:pt x="452377" y="12767"/>
                </a:lnTo>
                <a:lnTo>
                  <a:pt x="405868" y="3262"/>
                </a:lnTo>
                <a:lnTo>
                  <a:pt x="35737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/>
          <p:cNvSpPr txBox="1"/>
          <p:nvPr/>
        </p:nvSpPr>
        <p:spPr>
          <a:xfrm>
            <a:off x="7669254" y="2519649"/>
            <a:ext cx="22987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95" dirty="0" smtClean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lang="en-US" sz="1400" b="1" spc="-19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4" name="object 19"/>
          <p:cNvSpPr/>
          <p:nvPr/>
        </p:nvSpPr>
        <p:spPr>
          <a:xfrm>
            <a:off x="7963005" y="2984647"/>
            <a:ext cx="144779" cy="143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9"/>
          <p:cNvSpPr txBox="1"/>
          <p:nvPr/>
        </p:nvSpPr>
        <p:spPr>
          <a:xfrm>
            <a:off x="6975516" y="3161084"/>
            <a:ext cx="1387475" cy="55079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US" sz="1200" spc="-10" dirty="0" err="1" smtClean="0">
                <a:latin typeface="Arial"/>
                <a:cs typeface="Arial"/>
              </a:rPr>
              <a:t>Nguyễn</a:t>
            </a:r>
            <a:r>
              <a:rPr lang="en-US" sz="1200" spc="-10" dirty="0" smtClean="0">
                <a:latin typeface="Arial"/>
                <a:cs typeface="Arial"/>
              </a:rPr>
              <a:t> Thu </a:t>
            </a:r>
            <a:r>
              <a:rPr lang="en-US" sz="1200" spc="-10" dirty="0" err="1" smtClean="0">
                <a:latin typeface="Arial"/>
                <a:cs typeface="Arial"/>
              </a:rPr>
              <a:t>Trang</a:t>
            </a:r>
            <a:endParaRPr lang="en-US" sz="1200" spc="-10" dirty="0" smtClean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US" sz="1400" dirty="0" smtClean="0"/>
              <a:t>1801040226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542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2"/>
          <p:cNvGrpSpPr/>
          <p:nvPr/>
        </p:nvGrpSpPr>
        <p:grpSpPr>
          <a:xfrm>
            <a:off x="1066800" y="2495550"/>
            <a:ext cx="713740" cy="715010"/>
            <a:chOff x="1662683" y="2450592"/>
            <a:chExt cx="713740" cy="715010"/>
          </a:xfrm>
        </p:grpSpPr>
        <p:sp>
          <p:nvSpPr>
            <p:cNvPr id="4" name="object 3"/>
            <p:cNvSpPr/>
            <p:nvPr/>
          </p:nvSpPr>
          <p:spPr>
            <a:xfrm>
              <a:off x="2182367" y="2941320"/>
              <a:ext cx="144780" cy="143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/>
            <p:cNvSpPr/>
            <p:nvPr/>
          </p:nvSpPr>
          <p:spPr>
            <a:xfrm>
              <a:off x="1662683" y="2450592"/>
              <a:ext cx="713740" cy="715010"/>
            </a:xfrm>
            <a:custGeom>
              <a:avLst/>
              <a:gdLst/>
              <a:ahLst/>
              <a:cxnLst/>
              <a:rect l="l" t="t" r="r" b="b"/>
              <a:pathLst>
                <a:path w="713739" h="715010">
                  <a:moveTo>
                    <a:pt x="356616" y="0"/>
                  </a:moveTo>
                  <a:lnTo>
                    <a:pt x="308220" y="3262"/>
                  </a:lnTo>
                  <a:lnTo>
                    <a:pt x="261805" y="12767"/>
                  </a:lnTo>
                  <a:lnTo>
                    <a:pt x="217795" y="28086"/>
                  </a:lnTo>
                  <a:lnTo>
                    <a:pt x="176614" y="48796"/>
                  </a:lnTo>
                  <a:lnTo>
                    <a:pt x="138688" y="74469"/>
                  </a:lnTo>
                  <a:lnTo>
                    <a:pt x="104441" y="104679"/>
                  </a:lnTo>
                  <a:lnTo>
                    <a:pt x="74298" y="139001"/>
                  </a:lnTo>
                  <a:lnTo>
                    <a:pt x="48683" y="177009"/>
                  </a:lnTo>
                  <a:lnTo>
                    <a:pt x="28021" y="218277"/>
                  </a:lnTo>
                  <a:lnTo>
                    <a:pt x="12737" y="262378"/>
                  </a:lnTo>
                  <a:lnTo>
                    <a:pt x="3255" y="308887"/>
                  </a:lnTo>
                  <a:lnTo>
                    <a:pt x="0" y="357377"/>
                  </a:lnTo>
                  <a:lnTo>
                    <a:pt x="3255" y="405868"/>
                  </a:lnTo>
                  <a:lnTo>
                    <a:pt x="12737" y="452377"/>
                  </a:lnTo>
                  <a:lnTo>
                    <a:pt x="28021" y="496478"/>
                  </a:lnTo>
                  <a:lnTo>
                    <a:pt x="48683" y="537746"/>
                  </a:lnTo>
                  <a:lnTo>
                    <a:pt x="74298" y="575754"/>
                  </a:lnTo>
                  <a:lnTo>
                    <a:pt x="104441" y="610076"/>
                  </a:lnTo>
                  <a:lnTo>
                    <a:pt x="138688" y="640286"/>
                  </a:lnTo>
                  <a:lnTo>
                    <a:pt x="176614" y="665959"/>
                  </a:lnTo>
                  <a:lnTo>
                    <a:pt x="217795" y="686669"/>
                  </a:lnTo>
                  <a:lnTo>
                    <a:pt x="261805" y="701988"/>
                  </a:lnTo>
                  <a:lnTo>
                    <a:pt x="308220" y="711493"/>
                  </a:lnTo>
                  <a:lnTo>
                    <a:pt x="356616" y="714756"/>
                  </a:lnTo>
                  <a:lnTo>
                    <a:pt x="405011" y="711493"/>
                  </a:lnTo>
                  <a:lnTo>
                    <a:pt x="451426" y="701988"/>
                  </a:lnTo>
                  <a:lnTo>
                    <a:pt x="495436" y="686669"/>
                  </a:lnTo>
                  <a:lnTo>
                    <a:pt x="536617" y="665959"/>
                  </a:lnTo>
                  <a:lnTo>
                    <a:pt x="574543" y="640286"/>
                  </a:lnTo>
                  <a:lnTo>
                    <a:pt x="608790" y="610076"/>
                  </a:lnTo>
                  <a:lnTo>
                    <a:pt x="638933" y="575754"/>
                  </a:lnTo>
                  <a:lnTo>
                    <a:pt x="664548" y="537746"/>
                  </a:lnTo>
                  <a:lnTo>
                    <a:pt x="685210" y="496478"/>
                  </a:lnTo>
                  <a:lnTo>
                    <a:pt x="700494" y="452377"/>
                  </a:lnTo>
                  <a:lnTo>
                    <a:pt x="709976" y="405868"/>
                  </a:lnTo>
                  <a:lnTo>
                    <a:pt x="713232" y="357377"/>
                  </a:lnTo>
                  <a:lnTo>
                    <a:pt x="709976" y="308887"/>
                  </a:lnTo>
                  <a:lnTo>
                    <a:pt x="700494" y="262378"/>
                  </a:lnTo>
                  <a:lnTo>
                    <a:pt x="685210" y="218277"/>
                  </a:lnTo>
                  <a:lnTo>
                    <a:pt x="664548" y="177009"/>
                  </a:lnTo>
                  <a:lnTo>
                    <a:pt x="638933" y="139001"/>
                  </a:lnTo>
                  <a:lnTo>
                    <a:pt x="608790" y="104679"/>
                  </a:lnTo>
                  <a:lnTo>
                    <a:pt x="574543" y="74469"/>
                  </a:lnTo>
                  <a:lnTo>
                    <a:pt x="536617" y="48796"/>
                  </a:lnTo>
                  <a:lnTo>
                    <a:pt x="495436" y="28086"/>
                  </a:lnTo>
                  <a:lnTo>
                    <a:pt x="451426" y="12767"/>
                  </a:lnTo>
                  <a:lnTo>
                    <a:pt x="405011" y="3262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5"/>
          <p:cNvSpPr txBox="1"/>
          <p:nvPr/>
        </p:nvSpPr>
        <p:spPr>
          <a:xfrm>
            <a:off x="1316228" y="2526410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01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1780540" y="3265494"/>
            <a:ext cx="1031875" cy="26994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425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2283534" y="3255033"/>
            <a:ext cx="1495425" cy="5206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Trịnh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10" dirty="0" err="1" smtClean="0">
                <a:latin typeface="Arial"/>
                <a:cs typeface="Arial"/>
              </a:rPr>
              <a:t>Quang</a:t>
            </a:r>
            <a:r>
              <a:rPr lang="en-US" sz="1200" spc="-10" dirty="0" smtClean="0">
                <a:latin typeface="Arial"/>
                <a:cs typeface="Arial"/>
              </a:rPr>
              <a:t> </a:t>
            </a:r>
            <a:r>
              <a:rPr lang="en-US" sz="1200" spc="-10" dirty="0" err="1" smtClean="0">
                <a:latin typeface="Arial"/>
                <a:cs typeface="Arial"/>
              </a:rPr>
              <a:t>Huy</a:t>
            </a:r>
            <a:endParaRPr lang="en-US" sz="1200" spc="-10" dirty="0" smtClean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1801040106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3994007" y="3297271"/>
            <a:ext cx="1300555" cy="446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 marR="5080" indent="-39370">
              <a:lnSpc>
                <a:spcPct val="114300"/>
              </a:lnSpc>
              <a:spcBef>
                <a:spcPts val="95"/>
              </a:spcBef>
            </a:pPr>
            <a:r>
              <a:rPr lang="en-US" sz="1200" spc="-5" dirty="0" err="1" smtClean="0">
                <a:latin typeface="Arial"/>
                <a:cs typeface="Arial"/>
              </a:rPr>
              <a:t>Nguyễn</a:t>
            </a:r>
            <a:r>
              <a:rPr lang="en-US" sz="1200" spc="-5" dirty="0" smtClean="0">
                <a:latin typeface="Arial"/>
                <a:cs typeface="Arial"/>
              </a:rPr>
              <a:t> </a:t>
            </a:r>
            <a:r>
              <a:rPr lang="en-US" sz="1200" spc="-5" dirty="0" err="1" smtClean="0">
                <a:latin typeface="Arial"/>
                <a:cs typeface="Arial"/>
              </a:rPr>
              <a:t>Thị</a:t>
            </a:r>
            <a:r>
              <a:rPr lang="en-US" sz="1200" spc="-5" dirty="0" smtClean="0">
                <a:latin typeface="Arial"/>
                <a:cs typeface="Arial"/>
              </a:rPr>
              <a:t> </a:t>
            </a:r>
            <a:r>
              <a:rPr lang="en-US" sz="1200" spc="-5" dirty="0" err="1" smtClean="0">
                <a:latin typeface="Arial"/>
                <a:cs typeface="Arial"/>
              </a:rPr>
              <a:t>Ngà</a:t>
            </a:r>
            <a:endParaRPr lang="en-US" sz="1200" spc="-5" dirty="0" smtClean="0">
              <a:latin typeface="Arial"/>
              <a:cs typeface="Arial"/>
            </a:endParaRPr>
          </a:p>
          <a:p>
            <a:pPr marL="51435" marR="5080" indent="-39370" algn="ctr">
              <a:lnSpc>
                <a:spcPct val="114300"/>
              </a:lnSpc>
              <a:spcBef>
                <a:spcPts val="95"/>
              </a:spcBef>
            </a:pPr>
            <a:r>
              <a:rPr lang="en-US" sz="1200" dirty="0" smtClean="0"/>
              <a:t>1801040159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" name="object 9"/>
          <p:cNvSpPr txBox="1"/>
          <p:nvPr/>
        </p:nvSpPr>
        <p:spPr>
          <a:xfrm>
            <a:off x="5495353" y="3255033"/>
            <a:ext cx="1387475" cy="55079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US" sz="1200" spc="-10" dirty="0" err="1" smtClean="0">
                <a:latin typeface="Arial"/>
                <a:cs typeface="Arial"/>
              </a:rPr>
              <a:t>Nguyễn</a:t>
            </a:r>
            <a:r>
              <a:rPr lang="en-US" sz="1200" spc="-10" dirty="0" smtClean="0">
                <a:latin typeface="Arial"/>
                <a:cs typeface="Arial"/>
              </a:rPr>
              <a:t> </a:t>
            </a:r>
            <a:r>
              <a:rPr lang="en-US" sz="1200" spc="-10" dirty="0" err="1" smtClean="0">
                <a:latin typeface="Arial"/>
                <a:cs typeface="Arial"/>
              </a:rPr>
              <a:t>Thị</a:t>
            </a:r>
            <a:r>
              <a:rPr lang="en-US" sz="1200" spc="-10" dirty="0" smtClean="0">
                <a:latin typeface="Arial"/>
                <a:cs typeface="Arial"/>
              </a:rPr>
              <a:t> </a:t>
            </a:r>
            <a:r>
              <a:rPr lang="en-US" sz="1200" spc="-10" dirty="0" err="1" smtClean="0">
                <a:latin typeface="Arial"/>
                <a:cs typeface="Arial"/>
              </a:rPr>
              <a:t>Thảo</a:t>
            </a:r>
            <a:endParaRPr lang="en-US" sz="1200" spc="-10" dirty="0" smtClean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US" sz="1400" dirty="0" smtClean="0"/>
              <a:t>1801040209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1" name="object 10"/>
          <p:cNvSpPr txBox="1">
            <a:spLocks noGrp="1"/>
          </p:cNvSpPr>
          <p:nvPr>
            <p:ph type="title"/>
          </p:nvPr>
        </p:nvSpPr>
        <p:spPr>
          <a:xfrm>
            <a:off x="3191319" y="1047750"/>
            <a:ext cx="313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95" dirty="0"/>
              <a:t>Group</a:t>
            </a:r>
            <a:r>
              <a:rPr sz="3200" spc="-245" dirty="0"/>
              <a:t> </a:t>
            </a:r>
            <a:r>
              <a:rPr sz="3200" spc="-330" dirty="0"/>
              <a:t>Members</a:t>
            </a:r>
            <a:endParaRPr sz="3200" dirty="0"/>
          </a:p>
        </p:txBody>
      </p:sp>
      <p:sp>
        <p:nvSpPr>
          <p:cNvPr id="12" name="object 11"/>
          <p:cNvSpPr/>
          <p:nvPr/>
        </p:nvSpPr>
        <p:spPr>
          <a:xfrm>
            <a:off x="2738754" y="2516018"/>
            <a:ext cx="713740" cy="715010"/>
          </a:xfrm>
          <a:custGeom>
            <a:avLst/>
            <a:gdLst/>
            <a:ahLst/>
            <a:cxnLst/>
            <a:rect l="l" t="t" r="r" b="b"/>
            <a:pathLst>
              <a:path w="713739" h="715010">
                <a:moveTo>
                  <a:pt x="356615" y="0"/>
                </a:moveTo>
                <a:lnTo>
                  <a:pt x="308220" y="3262"/>
                </a:lnTo>
                <a:lnTo>
                  <a:pt x="261805" y="12767"/>
                </a:lnTo>
                <a:lnTo>
                  <a:pt x="217795" y="28086"/>
                </a:lnTo>
                <a:lnTo>
                  <a:pt x="176614" y="48796"/>
                </a:lnTo>
                <a:lnTo>
                  <a:pt x="138688" y="74469"/>
                </a:lnTo>
                <a:lnTo>
                  <a:pt x="104441" y="104679"/>
                </a:lnTo>
                <a:lnTo>
                  <a:pt x="74298" y="139001"/>
                </a:lnTo>
                <a:lnTo>
                  <a:pt x="48683" y="177009"/>
                </a:lnTo>
                <a:lnTo>
                  <a:pt x="28021" y="218277"/>
                </a:lnTo>
                <a:lnTo>
                  <a:pt x="12737" y="262378"/>
                </a:lnTo>
                <a:lnTo>
                  <a:pt x="3255" y="308887"/>
                </a:lnTo>
                <a:lnTo>
                  <a:pt x="0" y="357377"/>
                </a:lnTo>
                <a:lnTo>
                  <a:pt x="3255" y="405868"/>
                </a:lnTo>
                <a:lnTo>
                  <a:pt x="12737" y="452377"/>
                </a:lnTo>
                <a:lnTo>
                  <a:pt x="28021" y="496478"/>
                </a:lnTo>
                <a:lnTo>
                  <a:pt x="48683" y="537746"/>
                </a:lnTo>
                <a:lnTo>
                  <a:pt x="74298" y="575754"/>
                </a:lnTo>
                <a:lnTo>
                  <a:pt x="104441" y="610076"/>
                </a:lnTo>
                <a:lnTo>
                  <a:pt x="138688" y="640286"/>
                </a:lnTo>
                <a:lnTo>
                  <a:pt x="176614" y="665959"/>
                </a:lnTo>
                <a:lnTo>
                  <a:pt x="217795" y="686669"/>
                </a:lnTo>
                <a:lnTo>
                  <a:pt x="261805" y="701988"/>
                </a:lnTo>
                <a:lnTo>
                  <a:pt x="308220" y="711493"/>
                </a:lnTo>
                <a:lnTo>
                  <a:pt x="356615" y="714756"/>
                </a:lnTo>
                <a:lnTo>
                  <a:pt x="405011" y="711493"/>
                </a:lnTo>
                <a:lnTo>
                  <a:pt x="451426" y="701988"/>
                </a:lnTo>
                <a:lnTo>
                  <a:pt x="495436" y="686669"/>
                </a:lnTo>
                <a:lnTo>
                  <a:pt x="536617" y="665959"/>
                </a:lnTo>
                <a:lnTo>
                  <a:pt x="574543" y="640286"/>
                </a:lnTo>
                <a:lnTo>
                  <a:pt x="608790" y="610076"/>
                </a:lnTo>
                <a:lnTo>
                  <a:pt x="638933" y="575754"/>
                </a:lnTo>
                <a:lnTo>
                  <a:pt x="664548" y="537746"/>
                </a:lnTo>
                <a:lnTo>
                  <a:pt x="685210" y="496478"/>
                </a:lnTo>
                <a:lnTo>
                  <a:pt x="700494" y="452377"/>
                </a:lnTo>
                <a:lnTo>
                  <a:pt x="709976" y="405868"/>
                </a:lnTo>
                <a:lnTo>
                  <a:pt x="713232" y="357377"/>
                </a:lnTo>
                <a:lnTo>
                  <a:pt x="709976" y="308887"/>
                </a:lnTo>
                <a:lnTo>
                  <a:pt x="700494" y="262378"/>
                </a:lnTo>
                <a:lnTo>
                  <a:pt x="685210" y="218277"/>
                </a:lnTo>
                <a:lnTo>
                  <a:pt x="664548" y="177009"/>
                </a:lnTo>
                <a:lnTo>
                  <a:pt x="638933" y="139001"/>
                </a:lnTo>
                <a:lnTo>
                  <a:pt x="608790" y="104679"/>
                </a:lnTo>
                <a:lnTo>
                  <a:pt x="574543" y="74469"/>
                </a:lnTo>
                <a:lnTo>
                  <a:pt x="536617" y="48796"/>
                </a:lnTo>
                <a:lnTo>
                  <a:pt x="495436" y="28086"/>
                </a:lnTo>
                <a:lnTo>
                  <a:pt x="451426" y="12767"/>
                </a:lnTo>
                <a:lnTo>
                  <a:pt x="405011" y="3262"/>
                </a:lnTo>
                <a:lnTo>
                  <a:pt x="356615" y="0"/>
                </a:lnTo>
                <a:close/>
              </a:path>
            </a:pathLst>
          </a:custGeom>
          <a:solidFill>
            <a:srgbClr val="6C92C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/>
          <p:cNvSpPr txBox="1"/>
          <p:nvPr/>
        </p:nvSpPr>
        <p:spPr>
          <a:xfrm>
            <a:off x="2979927" y="2600601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02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3269032" y="3004798"/>
            <a:ext cx="143256" cy="143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4"/>
          <p:cNvSpPr/>
          <p:nvPr/>
        </p:nvSpPr>
        <p:spPr>
          <a:xfrm>
            <a:off x="4202873" y="2491048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357378" y="0"/>
                </a:moveTo>
                <a:lnTo>
                  <a:pt x="308887" y="3262"/>
                </a:lnTo>
                <a:lnTo>
                  <a:pt x="262378" y="12767"/>
                </a:lnTo>
                <a:lnTo>
                  <a:pt x="218277" y="28086"/>
                </a:lnTo>
                <a:lnTo>
                  <a:pt x="177009" y="48796"/>
                </a:lnTo>
                <a:lnTo>
                  <a:pt x="139001" y="74469"/>
                </a:lnTo>
                <a:lnTo>
                  <a:pt x="104679" y="104679"/>
                </a:lnTo>
                <a:lnTo>
                  <a:pt x="74469" y="139001"/>
                </a:lnTo>
                <a:lnTo>
                  <a:pt x="48796" y="177009"/>
                </a:lnTo>
                <a:lnTo>
                  <a:pt x="28086" y="218277"/>
                </a:lnTo>
                <a:lnTo>
                  <a:pt x="12767" y="262378"/>
                </a:lnTo>
                <a:lnTo>
                  <a:pt x="3262" y="308887"/>
                </a:lnTo>
                <a:lnTo>
                  <a:pt x="0" y="357377"/>
                </a:lnTo>
                <a:lnTo>
                  <a:pt x="3262" y="405868"/>
                </a:lnTo>
                <a:lnTo>
                  <a:pt x="12767" y="452377"/>
                </a:lnTo>
                <a:lnTo>
                  <a:pt x="28086" y="496478"/>
                </a:lnTo>
                <a:lnTo>
                  <a:pt x="48796" y="537746"/>
                </a:lnTo>
                <a:lnTo>
                  <a:pt x="74469" y="575754"/>
                </a:lnTo>
                <a:lnTo>
                  <a:pt x="104679" y="610076"/>
                </a:lnTo>
                <a:lnTo>
                  <a:pt x="139001" y="640286"/>
                </a:lnTo>
                <a:lnTo>
                  <a:pt x="177009" y="665959"/>
                </a:lnTo>
                <a:lnTo>
                  <a:pt x="218277" y="686669"/>
                </a:lnTo>
                <a:lnTo>
                  <a:pt x="262378" y="701988"/>
                </a:lnTo>
                <a:lnTo>
                  <a:pt x="308887" y="711493"/>
                </a:lnTo>
                <a:lnTo>
                  <a:pt x="357378" y="714756"/>
                </a:lnTo>
                <a:lnTo>
                  <a:pt x="405868" y="711493"/>
                </a:lnTo>
                <a:lnTo>
                  <a:pt x="452377" y="701988"/>
                </a:lnTo>
                <a:lnTo>
                  <a:pt x="496478" y="686669"/>
                </a:lnTo>
                <a:lnTo>
                  <a:pt x="537746" y="665959"/>
                </a:lnTo>
                <a:lnTo>
                  <a:pt x="575754" y="640286"/>
                </a:lnTo>
                <a:lnTo>
                  <a:pt x="610076" y="610076"/>
                </a:lnTo>
                <a:lnTo>
                  <a:pt x="640286" y="575754"/>
                </a:lnTo>
                <a:lnTo>
                  <a:pt x="665959" y="537746"/>
                </a:lnTo>
                <a:lnTo>
                  <a:pt x="686669" y="496478"/>
                </a:lnTo>
                <a:lnTo>
                  <a:pt x="701988" y="452377"/>
                </a:lnTo>
                <a:lnTo>
                  <a:pt x="711493" y="405868"/>
                </a:lnTo>
                <a:lnTo>
                  <a:pt x="714756" y="357377"/>
                </a:lnTo>
                <a:lnTo>
                  <a:pt x="711493" y="308887"/>
                </a:lnTo>
                <a:lnTo>
                  <a:pt x="701988" y="262378"/>
                </a:lnTo>
                <a:lnTo>
                  <a:pt x="686669" y="218277"/>
                </a:lnTo>
                <a:lnTo>
                  <a:pt x="665959" y="177009"/>
                </a:lnTo>
                <a:lnTo>
                  <a:pt x="640286" y="139001"/>
                </a:lnTo>
                <a:lnTo>
                  <a:pt x="610076" y="104679"/>
                </a:lnTo>
                <a:lnTo>
                  <a:pt x="575754" y="74469"/>
                </a:lnTo>
                <a:lnTo>
                  <a:pt x="537746" y="48796"/>
                </a:lnTo>
                <a:lnTo>
                  <a:pt x="496478" y="28086"/>
                </a:lnTo>
                <a:lnTo>
                  <a:pt x="452377" y="12767"/>
                </a:lnTo>
                <a:lnTo>
                  <a:pt x="405868" y="3262"/>
                </a:lnTo>
                <a:lnTo>
                  <a:pt x="357378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5"/>
          <p:cNvSpPr txBox="1"/>
          <p:nvPr/>
        </p:nvSpPr>
        <p:spPr>
          <a:xfrm>
            <a:off x="4423980" y="2575631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03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7" name="object 16"/>
          <p:cNvSpPr/>
          <p:nvPr/>
        </p:nvSpPr>
        <p:spPr>
          <a:xfrm>
            <a:off x="4759134" y="3021401"/>
            <a:ext cx="144779" cy="143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7"/>
          <p:cNvSpPr/>
          <p:nvPr/>
        </p:nvSpPr>
        <p:spPr>
          <a:xfrm>
            <a:off x="5831586" y="2522648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09" h="715010">
                <a:moveTo>
                  <a:pt x="357377" y="0"/>
                </a:moveTo>
                <a:lnTo>
                  <a:pt x="308887" y="3262"/>
                </a:lnTo>
                <a:lnTo>
                  <a:pt x="262378" y="12767"/>
                </a:lnTo>
                <a:lnTo>
                  <a:pt x="218277" y="28086"/>
                </a:lnTo>
                <a:lnTo>
                  <a:pt x="177009" y="48796"/>
                </a:lnTo>
                <a:lnTo>
                  <a:pt x="139001" y="74469"/>
                </a:lnTo>
                <a:lnTo>
                  <a:pt x="104679" y="104679"/>
                </a:lnTo>
                <a:lnTo>
                  <a:pt x="74469" y="139001"/>
                </a:lnTo>
                <a:lnTo>
                  <a:pt x="48796" y="177009"/>
                </a:lnTo>
                <a:lnTo>
                  <a:pt x="28086" y="218277"/>
                </a:lnTo>
                <a:lnTo>
                  <a:pt x="12767" y="262378"/>
                </a:lnTo>
                <a:lnTo>
                  <a:pt x="3262" y="308887"/>
                </a:lnTo>
                <a:lnTo>
                  <a:pt x="0" y="357377"/>
                </a:lnTo>
                <a:lnTo>
                  <a:pt x="3262" y="405868"/>
                </a:lnTo>
                <a:lnTo>
                  <a:pt x="12767" y="452377"/>
                </a:lnTo>
                <a:lnTo>
                  <a:pt x="28086" y="496478"/>
                </a:lnTo>
                <a:lnTo>
                  <a:pt x="48796" y="537746"/>
                </a:lnTo>
                <a:lnTo>
                  <a:pt x="74469" y="575754"/>
                </a:lnTo>
                <a:lnTo>
                  <a:pt x="104679" y="610076"/>
                </a:lnTo>
                <a:lnTo>
                  <a:pt x="139001" y="640286"/>
                </a:lnTo>
                <a:lnTo>
                  <a:pt x="177009" y="665959"/>
                </a:lnTo>
                <a:lnTo>
                  <a:pt x="218277" y="686669"/>
                </a:lnTo>
                <a:lnTo>
                  <a:pt x="262378" y="701988"/>
                </a:lnTo>
                <a:lnTo>
                  <a:pt x="308887" y="711493"/>
                </a:lnTo>
                <a:lnTo>
                  <a:pt x="357377" y="714756"/>
                </a:lnTo>
                <a:lnTo>
                  <a:pt x="405868" y="711493"/>
                </a:lnTo>
                <a:lnTo>
                  <a:pt x="452377" y="701988"/>
                </a:lnTo>
                <a:lnTo>
                  <a:pt x="496478" y="686669"/>
                </a:lnTo>
                <a:lnTo>
                  <a:pt x="537746" y="665959"/>
                </a:lnTo>
                <a:lnTo>
                  <a:pt x="575754" y="640286"/>
                </a:lnTo>
                <a:lnTo>
                  <a:pt x="610076" y="610076"/>
                </a:lnTo>
                <a:lnTo>
                  <a:pt x="640286" y="575754"/>
                </a:lnTo>
                <a:lnTo>
                  <a:pt x="665959" y="537746"/>
                </a:lnTo>
                <a:lnTo>
                  <a:pt x="686669" y="496478"/>
                </a:lnTo>
                <a:lnTo>
                  <a:pt x="701988" y="452377"/>
                </a:lnTo>
                <a:lnTo>
                  <a:pt x="711493" y="405868"/>
                </a:lnTo>
                <a:lnTo>
                  <a:pt x="714755" y="357377"/>
                </a:lnTo>
                <a:lnTo>
                  <a:pt x="711493" y="308887"/>
                </a:lnTo>
                <a:lnTo>
                  <a:pt x="701988" y="262378"/>
                </a:lnTo>
                <a:lnTo>
                  <a:pt x="686669" y="218277"/>
                </a:lnTo>
                <a:lnTo>
                  <a:pt x="665959" y="177009"/>
                </a:lnTo>
                <a:lnTo>
                  <a:pt x="640286" y="139001"/>
                </a:lnTo>
                <a:lnTo>
                  <a:pt x="610076" y="104679"/>
                </a:lnTo>
                <a:lnTo>
                  <a:pt x="575754" y="74469"/>
                </a:lnTo>
                <a:lnTo>
                  <a:pt x="537746" y="48796"/>
                </a:lnTo>
                <a:lnTo>
                  <a:pt x="496478" y="28086"/>
                </a:lnTo>
                <a:lnTo>
                  <a:pt x="452377" y="12767"/>
                </a:lnTo>
                <a:lnTo>
                  <a:pt x="405868" y="3262"/>
                </a:lnTo>
                <a:lnTo>
                  <a:pt x="35737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8"/>
          <p:cNvSpPr txBox="1"/>
          <p:nvPr/>
        </p:nvSpPr>
        <p:spPr>
          <a:xfrm>
            <a:off x="6074284" y="2607815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0" name="object 19"/>
          <p:cNvSpPr/>
          <p:nvPr/>
        </p:nvSpPr>
        <p:spPr>
          <a:xfrm>
            <a:off x="6368035" y="3072813"/>
            <a:ext cx="144779" cy="143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535940" y="3324461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1801040015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17"/>
          <p:cNvSpPr/>
          <p:nvPr/>
        </p:nvSpPr>
        <p:spPr>
          <a:xfrm>
            <a:off x="7733896" y="2543349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09" h="715010">
                <a:moveTo>
                  <a:pt x="357377" y="0"/>
                </a:moveTo>
                <a:lnTo>
                  <a:pt x="308887" y="3262"/>
                </a:lnTo>
                <a:lnTo>
                  <a:pt x="262378" y="12767"/>
                </a:lnTo>
                <a:lnTo>
                  <a:pt x="218277" y="28086"/>
                </a:lnTo>
                <a:lnTo>
                  <a:pt x="177009" y="48796"/>
                </a:lnTo>
                <a:lnTo>
                  <a:pt x="139001" y="74469"/>
                </a:lnTo>
                <a:lnTo>
                  <a:pt x="104679" y="104679"/>
                </a:lnTo>
                <a:lnTo>
                  <a:pt x="74469" y="139001"/>
                </a:lnTo>
                <a:lnTo>
                  <a:pt x="48796" y="177009"/>
                </a:lnTo>
                <a:lnTo>
                  <a:pt x="28086" y="218277"/>
                </a:lnTo>
                <a:lnTo>
                  <a:pt x="12767" y="262378"/>
                </a:lnTo>
                <a:lnTo>
                  <a:pt x="3262" y="308887"/>
                </a:lnTo>
                <a:lnTo>
                  <a:pt x="0" y="357377"/>
                </a:lnTo>
                <a:lnTo>
                  <a:pt x="3262" y="405868"/>
                </a:lnTo>
                <a:lnTo>
                  <a:pt x="12767" y="452377"/>
                </a:lnTo>
                <a:lnTo>
                  <a:pt x="28086" y="496478"/>
                </a:lnTo>
                <a:lnTo>
                  <a:pt x="48796" y="537746"/>
                </a:lnTo>
                <a:lnTo>
                  <a:pt x="74469" y="575754"/>
                </a:lnTo>
                <a:lnTo>
                  <a:pt x="104679" y="610076"/>
                </a:lnTo>
                <a:lnTo>
                  <a:pt x="139001" y="640286"/>
                </a:lnTo>
                <a:lnTo>
                  <a:pt x="177009" y="665959"/>
                </a:lnTo>
                <a:lnTo>
                  <a:pt x="218277" y="686669"/>
                </a:lnTo>
                <a:lnTo>
                  <a:pt x="262378" y="701988"/>
                </a:lnTo>
                <a:lnTo>
                  <a:pt x="308887" y="711493"/>
                </a:lnTo>
                <a:lnTo>
                  <a:pt x="357377" y="714756"/>
                </a:lnTo>
                <a:lnTo>
                  <a:pt x="405868" y="711493"/>
                </a:lnTo>
                <a:lnTo>
                  <a:pt x="452377" y="701988"/>
                </a:lnTo>
                <a:lnTo>
                  <a:pt x="496478" y="686669"/>
                </a:lnTo>
                <a:lnTo>
                  <a:pt x="537746" y="665959"/>
                </a:lnTo>
                <a:lnTo>
                  <a:pt x="575754" y="640286"/>
                </a:lnTo>
                <a:lnTo>
                  <a:pt x="610076" y="610076"/>
                </a:lnTo>
                <a:lnTo>
                  <a:pt x="640286" y="575754"/>
                </a:lnTo>
                <a:lnTo>
                  <a:pt x="665959" y="537746"/>
                </a:lnTo>
                <a:lnTo>
                  <a:pt x="686669" y="496478"/>
                </a:lnTo>
                <a:lnTo>
                  <a:pt x="701988" y="452377"/>
                </a:lnTo>
                <a:lnTo>
                  <a:pt x="711493" y="405868"/>
                </a:lnTo>
                <a:lnTo>
                  <a:pt x="714755" y="357377"/>
                </a:lnTo>
                <a:lnTo>
                  <a:pt x="711493" y="308887"/>
                </a:lnTo>
                <a:lnTo>
                  <a:pt x="701988" y="262378"/>
                </a:lnTo>
                <a:lnTo>
                  <a:pt x="686669" y="218277"/>
                </a:lnTo>
                <a:lnTo>
                  <a:pt x="665959" y="177009"/>
                </a:lnTo>
                <a:lnTo>
                  <a:pt x="640286" y="139001"/>
                </a:lnTo>
                <a:lnTo>
                  <a:pt x="610076" y="104679"/>
                </a:lnTo>
                <a:lnTo>
                  <a:pt x="575754" y="74469"/>
                </a:lnTo>
                <a:lnTo>
                  <a:pt x="537746" y="48796"/>
                </a:lnTo>
                <a:lnTo>
                  <a:pt x="496478" y="28086"/>
                </a:lnTo>
                <a:lnTo>
                  <a:pt x="452377" y="12767"/>
                </a:lnTo>
                <a:lnTo>
                  <a:pt x="405868" y="3262"/>
                </a:lnTo>
                <a:lnTo>
                  <a:pt x="35737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/>
          <p:cNvSpPr txBox="1"/>
          <p:nvPr/>
        </p:nvSpPr>
        <p:spPr>
          <a:xfrm>
            <a:off x="7976594" y="2628516"/>
            <a:ext cx="22987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95" dirty="0" smtClean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lang="en-US" sz="1400" b="1" spc="-19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4" name="object 19"/>
          <p:cNvSpPr/>
          <p:nvPr/>
        </p:nvSpPr>
        <p:spPr>
          <a:xfrm>
            <a:off x="8270345" y="3093514"/>
            <a:ext cx="144779" cy="143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9"/>
          <p:cNvSpPr txBox="1"/>
          <p:nvPr/>
        </p:nvSpPr>
        <p:spPr>
          <a:xfrm>
            <a:off x="7282856" y="3269951"/>
            <a:ext cx="1387475" cy="55079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US" sz="1200" spc="-10" dirty="0" err="1" smtClean="0">
                <a:latin typeface="Arial"/>
                <a:cs typeface="Arial"/>
              </a:rPr>
              <a:t>Nguyễn</a:t>
            </a:r>
            <a:r>
              <a:rPr lang="en-US" sz="1200" spc="-10" dirty="0" smtClean="0">
                <a:latin typeface="Arial"/>
                <a:cs typeface="Arial"/>
              </a:rPr>
              <a:t> Thu </a:t>
            </a:r>
            <a:r>
              <a:rPr lang="en-US" sz="1200" spc="-10" dirty="0" err="1" smtClean="0">
                <a:latin typeface="Arial"/>
                <a:cs typeface="Arial"/>
              </a:rPr>
              <a:t>Trang</a:t>
            </a:r>
            <a:endParaRPr lang="en-US" sz="1200" spc="-10" dirty="0" smtClean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US" sz="1400" dirty="0" smtClean="0"/>
              <a:t>1801040226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90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/>
      <p:bldP spid="14" grpId="0" animBg="1"/>
      <p:bldP spid="15" grpId="0" animBg="1"/>
      <p:bldP spid="16" grpId="0"/>
      <p:bldP spid="17" grpId="0" animBg="1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9460" y="2386683"/>
            <a:ext cx="713740" cy="715010"/>
            <a:chOff x="1662683" y="2450592"/>
            <a:chExt cx="713740" cy="715010"/>
          </a:xfrm>
        </p:grpSpPr>
        <p:sp>
          <p:nvSpPr>
            <p:cNvPr id="3" name="object 3"/>
            <p:cNvSpPr/>
            <p:nvPr/>
          </p:nvSpPr>
          <p:spPr>
            <a:xfrm>
              <a:off x="2182367" y="2941320"/>
              <a:ext cx="144780" cy="1432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62683" y="2450592"/>
              <a:ext cx="713740" cy="715010"/>
            </a:xfrm>
            <a:custGeom>
              <a:avLst/>
              <a:gdLst/>
              <a:ahLst/>
              <a:cxnLst/>
              <a:rect l="l" t="t" r="r" b="b"/>
              <a:pathLst>
                <a:path w="713739" h="715010">
                  <a:moveTo>
                    <a:pt x="356616" y="0"/>
                  </a:moveTo>
                  <a:lnTo>
                    <a:pt x="308220" y="3262"/>
                  </a:lnTo>
                  <a:lnTo>
                    <a:pt x="261805" y="12767"/>
                  </a:lnTo>
                  <a:lnTo>
                    <a:pt x="217795" y="28086"/>
                  </a:lnTo>
                  <a:lnTo>
                    <a:pt x="176614" y="48796"/>
                  </a:lnTo>
                  <a:lnTo>
                    <a:pt x="138688" y="74469"/>
                  </a:lnTo>
                  <a:lnTo>
                    <a:pt x="104441" y="104679"/>
                  </a:lnTo>
                  <a:lnTo>
                    <a:pt x="74298" y="139001"/>
                  </a:lnTo>
                  <a:lnTo>
                    <a:pt x="48683" y="177009"/>
                  </a:lnTo>
                  <a:lnTo>
                    <a:pt x="28021" y="218277"/>
                  </a:lnTo>
                  <a:lnTo>
                    <a:pt x="12737" y="262378"/>
                  </a:lnTo>
                  <a:lnTo>
                    <a:pt x="3255" y="308887"/>
                  </a:lnTo>
                  <a:lnTo>
                    <a:pt x="0" y="357377"/>
                  </a:lnTo>
                  <a:lnTo>
                    <a:pt x="3255" y="405868"/>
                  </a:lnTo>
                  <a:lnTo>
                    <a:pt x="12737" y="452377"/>
                  </a:lnTo>
                  <a:lnTo>
                    <a:pt x="28021" y="496478"/>
                  </a:lnTo>
                  <a:lnTo>
                    <a:pt x="48683" y="537746"/>
                  </a:lnTo>
                  <a:lnTo>
                    <a:pt x="74298" y="575754"/>
                  </a:lnTo>
                  <a:lnTo>
                    <a:pt x="104441" y="610076"/>
                  </a:lnTo>
                  <a:lnTo>
                    <a:pt x="138688" y="640286"/>
                  </a:lnTo>
                  <a:lnTo>
                    <a:pt x="176614" y="665959"/>
                  </a:lnTo>
                  <a:lnTo>
                    <a:pt x="217795" y="686669"/>
                  </a:lnTo>
                  <a:lnTo>
                    <a:pt x="261805" y="701988"/>
                  </a:lnTo>
                  <a:lnTo>
                    <a:pt x="308220" y="711493"/>
                  </a:lnTo>
                  <a:lnTo>
                    <a:pt x="356616" y="714756"/>
                  </a:lnTo>
                  <a:lnTo>
                    <a:pt x="405011" y="711493"/>
                  </a:lnTo>
                  <a:lnTo>
                    <a:pt x="451426" y="701988"/>
                  </a:lnTo>
                  <a:lnTo>
                    <a:pt x="495436" y="686669"/>
                  </a:lnTo>
                  <a:lnTo>
                    <a:pt x="536617" y="665959"/>
                  </a:lnTo>
                  <a:lnTo>
                    <a:pt x="574543" y="640286"/>
                  </a:lnTo>
                  <a:lnTo>
                    <a:pt x="608790" y="610076"/>
                  </a:lnTo>
                  <a:lnTo>
                    <a:pt x="638933" y="575754"/>
                  </a:lnTo>
                  <a:lnTo>
                    <a:pt x="664548" y="537746"/>
                  </a:lnTo>
                  <a:lnTo>
                    <a:pt x="685210" y="496478"/>
                  </a:lnTo>
                  <a:lnTo>
                    <a:pt x="700494" y="452377"/>
                  </a:lnTo>
                  <a:lnTo>
                    <a:pt x="709976" y="405868"/>
                  </a:lnTo>
                  <a:lnTo>
                    <a:pt x="713232" y="357377"/>
                  </a:lnTo>
                  <a:lnTo>
                    <a:pt x="709976" y="308887"/>
                  </a:lnTo>
                  <a:lnTo>
                    <a:pt x="700494" y="262378"/>
                  </a:lnTo>
                  <a:lnTo>
                    <a:pt x="685210" y="218277"/>
                  </a:lnTo>
                  <a:lnTo>
                    <a:pt x="664548" y="177009"/>
                  </a:lnTo>
                  <a:lnTo>
                    <a:pt x="638933" y="139001"/>
                  </a:lnTo>
                  <a:lnTo>
                    <a:pt x="608790" y="104679"/>
                  </a:lnTo>
                  <a:lnTo>
                    <a:pt x="574543" y="74469"/>
                  </a:lnTo>
                  <a:lnTo>
                    <a:pt x="536617" y="48796"/>
                  </a:lnTo>
                  <a:lnTo>
                    <a:pt x="495436" y="28086"/>
                  </a:lnTo>
                  <a:lnTo>
                    <a:pt x="451426" y="12767"/>
                  </a:lnTo>
                  <a:lnTo>
                    <a:pt x="405011" y="3262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08888" y="2417543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01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3200" y="3156627"/>
            <a:ext cx="1031875" cy="26994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425"/>
              </a:spcBef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6194" y="3146166"/>
            <a:ext cx="1495425" cy="5206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Trịnh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spc="-10" dirty="0" err="1" smtClean="0">
                <a:latin typeface="Arial"/>
                <a:cs typeface="Arial"/>
              </a:rPr>
              <a:t>Quang</a:t>
            </a:r>
            <a:r>
              <a:rPr lang="en-US" sz="1200" spc="-10" dirty="0" smtClean="0">
                <a:latin typeface="Arial"/>
                <a:cs typeface="Arial"/>
              </a:rPr>
              <a:t> </a:t>
            </a:r>
            <a:r>
              <a:rPr lang="en-US" sz="1200" spc="-10" dirty="0" err="1" smtClean="0">
                <a:latin typeface="Arial"/>
                <a:cs typeface="Arial"/>
              </a:rPr>
              <a:t>Huy</a:t>
            </a:r>
            <a:endParaRPr lang="en-US" sz="1200" spc="-10" dirty="0" smtClean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1801040106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86667" y="3188404"/>
            <a:ext cx="1300555" cy="446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35" marR="5080" indent="-39370">
              <a:lnSpc>
                <a:spcPct val="114300"/>
              </a:lnSpc>
              <a:spcBef>
                <a:spcPts val="95"/>
              </a:spcBef>
            </a:pPr>
            <a:r>
              <a:rPr lang="en-US" sz="1200" spc="-5" dirty="0" err="1" smtClean="0">
                <a:latin typeface="Arial"/>
                <a:cs typeface="Arial"/>
              </a:rPr>
              <a:t>Nguyễn</a:t>
            </a:r>
            <a:r>
              <a:rPr lang="en-US" sz="1200" spc="-5" dirty="0" smtClean="0">
                <a:latin typeface="Arial"/>
                <a:cs typeface="Arial"/>
              </a:rPr>
              <a:t> </a:t>
            </a:r>
            <a:r>
              <a:rPr lang="en-US" sz="1200" spc="-5" dirty="0" err="1" smtClean="0">
                <a:latin typeface="Arial"/>
                <a:cs typeface="Arial"/>
              </a:rPr>
              <a:t>Thị</a:t>
            </a:r>
            <a:r>
              <a:rPr lang="en-US" sz="1200" spc="-5" dirty="0" smtClean="0">
                <a:latin typeface="Arial"/>
                <a:cs typeface="Arial"/>
              </a:rPr>
              <a:t> </a:t>
            </a:r>
            <a:r>
              <a:rPr lang="en-US" sz="1200" spc="-5" dirty="0" err="1" smtClean="0">
                <a:latin typeface="Arial"/>
                <a:cs typeface="Arial"/>
              </a:rPr>
              <a:t>Ngà</a:t>
            </a:r>
            <a:endParaRPr lang="en-US" sz="1200" spc="-5" dirty="0" smtClean="0">
              <a:latin typeface="Arial"/>
              <a:cs typeface="Arial"/>
            </a:endParaRPr>
          </a:p>
          <a:p>
            <a:pPr marL="51435" marR="5080" indent="-39370" algn="ctr">
              <a:lnSpc>
                <a:spcPct val="114300"/>
              </a:lnSpc>
              <a:spcBef>
                <a:spcPts val="95"/>
              </a:spcBef>
            </a:pPr>
            <a:r>
              <a:rPr lang="en-US" sz="1200" dirty="0" smtClean="0"/>
              <a:t>1801040159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8013" y="3146166"/>
            <a:ext cx="1387475" cy="55079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US" sz="1200" spc="-10" dirty="0" err="1" smtClean="0">
                <a:latin typeface="Arial"/>
                <a:cs typeface="Arial"/>
              </a:rPr>
              <a:t>Nguyễn</a:t>
            </a:r>
            <a:r>
              <a:rPr lang="en-US" sz="1200" spc="-10" dirty="0" smtClean="0">
                <a:latin typeface="Arial"/>
                <a:cs typeface="Arial"/>
              </a:rPr>
              <a:t> </a:t>
            </a:r>
            <a:r>
              <a:rPr lang="en-US" sz="1200" spc="-10" dirty="0" err="1" smtClean="0">
                <a:latin typeface="Arial"/>
                <a:cs typeface="Arial"/>
              </a:rPr>
              <a:t>Thị</a:t>
            </a:r>
            <a:r>
              <a:rPr lang="en-US" sz="1200" spc="-10" dirty="0" smtClean="0">
                <a:latin typeface="Arial"/>
                <a:cs typeface="Arial"/>
              </a:rPr>
              <a:t> </a:t>
            </a:r>
            <a:r>
              <a:rPr lang="en-US" sz="1200" spc="-10" dirty="0" err="1" smtClean="0">
                <a:latin typeface="Arial"/>
                <a:cs typeface="Arial"/>
              </a:rPr>
              <a:t>Thảo</a:t>
            </a:r>
            <a:endParaRPr lang="en-US" sz="1200" spc="-10" dirty="0" smtClean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US" sz="1400" dirty="0" smtClean="0"/>
              <a:t>1801040209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51073" y="971499"/>
            <a:ext cx="31356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95" dirty="0"/>
              <a:t>Group</a:t>
            </a:r>
            <a:r>
              <a:rPr sz="3200" spc="-245" dirty="0"/>
              <a:t> </a:t>
            </a:r>
            <a:r>
              <a:rPr sz="3200" spc="-330" dirty="0"/>
              <a:t>Members</a:t>
            </a:r>
            <a:endParaRPr sz="3200" dirty="0"/>
          </a:p>
        </p:txBody>
      </p:sp>
      <p:sp>
        <p:nvSpPr>
          <p:cNvPr id="11" name="object 11"/>
          <p:cNvSpPr/>
          <p:nvPr/>
        </p:nvSpPr>
        <p:spPr>
          <a:xfrm>
            <a:off x="2431414" y="2407151"/>
            <a:ext cx="713740" cy="715010"/>
          </a:xfrm>
          <a:custGeom>
            <a:avLst/>
            <a:gdLst/>
            <a:ahLst/>
            <a:cxnLst/>
            <a:rect l="l" t="t" r="r" b="b"/>
            <a:pathLst>
              <a:path w="713739" h="715010">
                <a:moveTo>
                  <a:pt x="356615" y="0"/>
                </a:moveTo>
                <a:lnTo>
                  <a:pt x="308220" y="3262"/>
                </a:lnTo>
                <a:lnTo>
                  <a:pt x="261805" y="12767"/>
                </a:lnTo>
                <a:lnTo>
                  <a:pt x="217795" y="28086"/>
                </a:lnTo>
                <a:lnTo>
                  <a:pt x="176614" y="48796"/>
                </a:lnTo>
                <a:lnTo>
                  <a:pt x="138688" y="74469"/>
                </a:lnTo>
                <a:lnTo>
                  <a:pt x="104441" y="104679"/>
                </a:lnTo>
                <a:lnTo>
                  <a:pt x="74298" y="139001"/>
                </a:lnTo>
                <a:lnTo>
                  <a:pt x="48683" y="177009"/>
                </a:lnTo>
                <a:lnTo>
                  <a:pt x="28021" y="218277"/>
                </a:lnTo>
                <a:lnTo>
                  <a:pt x="12737" y="262378"/>
                </a:lnTo>
                <a:lnTo>
                  <a:pt x="3255" y="308887"/>
                </a:lnTo>
                <a:lnTo>
                  <a:pt x="0" y="357377"/>
                </a:lnTo>
                <a:lnTo>
                  <a:pt x="3255" y="405868"/>
                </a:lnTo>
                <a:lnTo>
                  <a:pt x="12737" y="452377"/>
                </a:lnTo>
                <a:lnTo>
                  <a:pt x="28021" y="496478"/>
                </a:lnTo>
                <a:lnTo>
                  <a:pt x="48683" y="537746"/>
                </a:lnTo>
                <a:lnTo>
                  <a:pt x="74298" y="575754"/>
                </a:lnTo>
                <a:lnTo>
                  <a:pt x="104441" y="610076"/>
                </a:lnTo>
                <a:lnTo>
                  <a:pt x="138688" y="640286"/>
                </a:lnTo>
                <a:lnTo>
                  <a:pt x="176614" y="665959"/>
                </a:lnTo>
                <a:lnTo>
                  <a:pt x="217795" y="686669"/>
                </a:lnTo>
                <a:lnTo>
                  <a:pt x="261805" y="701988"/>
                </a:lnTo>
                <a:lnTo>
                  <a:pt x="308220" y="711493"/>
                </a:lnTo>
                <a:lnTo>
                  <a:pt x="356615" y="714756"/>
                </a:lnTo>
                <a:lnTo>
                  <a:pt x="405011" y="711493"/>
                </a:lnTo>
                <a:lnTo>
                  <a:pt x="451426" y="701988"/>
                </a:lnTo>
                <a:lnTo>
                  <a:pt x="495436" y="686669"/>
                </a:lnTo>
                <a:lnTo>
                  <a:pt x="536617" y="665959"/>
                </a:lnTo>
                <a:lnTo>
                  <a:pt x="574543" y="640286"/>
                </a:lnTo>
                <a:lnTo>
                  <a:pt x="608790" y="610076"/>
                </a:lnTo>
                <a:lnTo>
                  <a:pt x="638933" y="575754"/>
                </a:lnTo>
                <a:lnTo>
                  <a:pt x="664548" y="537746"/>
                </a:lnTo>
                <a:lnTo>
                  <a:pt x="685210" y="496478"/>
                </a:lnTo>
                <a:lnTo>
                  <a:pt x="700494" y="452377"/>
                </a:lnTo>
                <a:lnTo>
                  <a:pt x="709976" y="405868"/>
                </a:lnTo>
                <a:lnTo>
                  <a:pt x="713232" y="357377"/>
                </a:lnTo>
                <a:lnTo>
                  <a:pt x="709976" y="308887"/>
                </a:lnTo>
                <a:lnTo>
                  <a:pt x="700494" y="262378"/>
                </a:lnTo>
                <a:lnTo>
                  <a:pt x="685210" y="218277"/>
                </a:lnTo>
                <a:lnTo>
                  <a:pt x="664548" y="177009"/>
                </a:lnTo>
                <a:lnTo>
                  <a:pt x="638933" y="139001"/>
                </a:lnTo>
                <a:lnTo>
                  <a:pt x="608790" y="104679"/>
                </a:lnTo>
                <a:lnTo>
                  <a:pt x="574543" y="74469"/>
                </a:lnTo>
                <a:lnTo>
                  <a:pt x="536617" y="48796"/>
                </a:lnTo>
                <a:lnTo>
                  <a:pt x="495436" y="28086"/>
                </a:lnTo>
                <a:lnTo>
                  <a:pt x="451426" y="12767"/>
                </a:lnTo>
                <a:lnTo>
                  <a:pt x="405011" y="3262"/>
                </a:lnTo>
                <a:lnTo>
                  <a:pt x="356615" y="0"/>
                </a:lnTo>
                <a:close/>
              </a:path>
            </a:pathLst>
          </a:custGeom>
          <a:solidFill>
            <a:srgbClr val="6C92C0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72587" y="2491734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02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61692" y="2895931"/>
            <a:ext cx="143256" cy="1432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95533" y="2382181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357378" y="0"/>
                </a:moveTo>
                <a:lnTo>
                  <a:pt x="308887" y="3262"/>
                </a:lnTo>
                <a:lnTo>
                  <a:pt x="262378" y="12767"/>
                </a:lnTo>
                <a:lnTo>
                  <a:pt x="218277" y="28086"/>
                </a:lnTo>
                <a:lnTo>
                  <a:pt x="177009" y="48796"/>
                </a:lnTo>
                <a:lnTo>
                  <a:pt x="139001" y="74469"/>
                </a:lnTo>
                <a:lnTo>
                  <a:pt x="104679" y="104679"/>
                </a:lnTo>
                <a:lnTo>
                  <a:pt x="74469" y="139001"/>
                </a:lnTo>
                <a:lnTo>
                  <a:pt x="48796" y="177009"/>
                </a:lnTo>
                <a:lnTo>
                  <a:pt x="28086" y="218277"/>
                </a:lnTo>
                <a:lnTo>
                  <a:pt x="12767" y="262378"/>
                </a:lnTo>
                <a:lnTo>
                  <a:pt x="3262" y="308887"/>
                </a:lnTo>
                <a:lnTo>
                  <a:pt x="0" y="357377"/>
                </a:lnTo>
                <a:lnTo>
                  <a:pt x="3262" y="405868"/>
                </a:lnTo>
                <a:lnTo>
                  <a:pt x="12767" y="452377"/>
                </a:lnTo>
                <a:lnTo>
                  <a:pt x="28086" y="496478"/>
                </a:lnTo>
                <a:lnTo>
                  <a:pt x="48796" y="537746"/>
                </a:lnTo>
                <a:lnTo>
                  <a:pt x="74469" y="575754"/>
                </a:lnTo>
                <a:lnTo>
                  <a:pt x="104679" y="610076"/>
                </a:lnTo>
                <a:lnTo>
                  <a:pt x="139001" y="640286"/>
                </a:lnTo>
                <a:lnTo>
                  <a:pt x="177009" y="665959"/>
                </a:lnTo>
                <a:lnTo>
                  <a:pt x="218277" y="686669"/>
                </a:lnTo>
                <a:lnTo>
                  <a:pt x="262378" y="701988"/>
                </a:lnTo>
                <a:lnTo>
                  <a:pt x="308887" y="711493"/>
                </a:lnTo>
                <a:lnTo>
                  <a:pt x="357378" y="714756"/>
                </a:lnTo>
                <a:lnTo>
                  <a:pt x="405868" y="711493"/>
                </a:lnTo>
                <a:lnTo>
                  <a:pt x="452377" y="701988"/>
                </a:lnTo>
                <a:lnTo>
                  <a:pt x="496478" y="686669"/>
                </a:lnTo>
                <a:lnTo>
                  <a:pt x="537746" y="665959"/>
                </a:lnTo>
                <a:lnTo>
                  <a:pt x="575754" y="640286"/>
                </a:lnTo>
                <a:lnTo>
                  <a:pt x="610076" y="610076"/>
                </a:lnTo>
                <a:lnTo>
                  <a:pt x="640286" y="575754"/>
                </a:lnTo>
                <a:lnTo>
                  <a:pt x="665959" y="537746"/>
                </a:lnTo>
                <a:lnTo>
                  <a:pt x="686669" y="496478"/>
                </a:lnTo>
                <a:lnTo>
                  <a:pt x="701988" y="452377"/>
                </a:lnTo>
                <a:lnTo>
                  <a:pt x="711493" y="405868"/>
                </a:lnTo>
                <a:lnTo>
                  <a:pt x="714756" y="357377"/>
                </a:lnTo>
                <a:lnTo>
                  <a:pt x="711493" y="308887"/>
                </a:lnTo>
                <a:lnTo>
                  <a:pt x="701988" y="262378"/>
                </a:lnTo>
                <a:lnTo>
                  <a:pt x="686669" y="218277"/>
                </a:lnTo>
                <a:lnTo>
                  <a:pt x="665959" y="177009"/>
                </a:lnTo>
                <a:lnTo>
                  <a:pt x="640286" y="139001"/>
                </a:lnTo>
                <a:lnTo>
                  <a:pt x="610076" y="104679"/>
                </a:lnTo>
                <a:lnTo>
                  <a:pt x="575754" y="74469"/>
                </a:lnTo>
                <a:lnTo>
                  <a:pt x="537746" y="48796"/>
                </a:lnTo>
                <a:lnTo>
                  <a:pt x="496478" y="28086"/>
                </a:lnTo>
                <a:lnTo>
                  <a:pt x="452377" y="12767"/>
                </a:lnTo>
                <a:lnTo>
                  <a:pt x="405868" y="3262"/>
                </a:lnTo>
                <a:lnTo>
                  <a:pt x="357378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16640" y="2466764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03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51794" y="2912534"/>
            <a:ext cx="144779" cy="143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24246" y="2413781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09" h="715010">
                <a:moveTo>
                  <a:pt x="357377" y="0"/>
                </a:moveTo>
                <a:lnTo>
                  <a:pt x="308887" y="3262"/>
                </a:lnTo>
                <a:lnTo>
                  <a:pt x="262378" y="12767"/>
                </a:lnTo>
                <a:lnTo>
                  <a:pt x="218277" y="28086"/>
                </a:lnTo>
                <a:lnTo>
                  <a:pt x="177009" y="48796"/>
                </a:lnTo>
                <a:lnTo>
                  <a:pt x="139001" y="74469"/>
                </a:lnTo>
                <a:lnTo>
                  <a:pt x="104679" y="104679"/>
                </a:lnTo>
                <a:lnTo>
                  <a:pt x="74469" y="139001"/>
                </a:lnTo>
                <a:lnTo>
                  <a:pt x="48796" y="177009"/>
                </a:lnTo>
                <a:lnTo>
                  <a:pt x="28086" y="218277"/>
                </a:lnTo>
                <a:lnTo>
                  <a:pt x="12767" y="262378"/>
                </a:lnTo>
                <a:lnTo>
                  <a:pt x="3262" y="308887"/>
                </a:lnTo>
                <a:lnTo>
                  <a:pt x="0" y="357377"/>
                </a:lnTo>
                <a:lnTo>
                  <a:pt x="3262" y="405868"/>
                </a:lnTo>
                <a:lnTo>
                  <a:pt x="12767" y="452377"/>
                </a:lnTo>
                <a:lnTo>
                  <a:pt x="28086" y="496478"/>
                </a:lnTo>
                <a:lnTo>
                  <a:pt x="48796" y="537746"/>
                </a:lnTo>
                <a:lnTo>
                  <a:pt x="74469" y="575754"/>
                </a:lnTo>
                <a:lnTo>
                  <a:pt x="104679" y="610076"/>
                </a:lnTo>
                <a:lnTo>
                  <a:pt x="139001" y="640286"/>
                </a:lnTo>
                <a:lnTo>
                  <a:pt x="177009" y="665959"/>
                </a:lnTo>
                <a:lnTo>
                  <a:pt x="218277" y="686669"/>
                </a:lnTo>
                <a:lnTo>
                  <a:pt x="262378" y="701988"/>
                </a:lnTo>
                <a:lnTo>
                  <a:pt x="308887" y="711493"/>
                </a:lnTo>
                <a:lnTo>
                  <a:pt x="357377" y="714756"/>
                </a:lnTo>
                <a:lnTo>
                  <a:pt x="405868" y="711493"/>
                </a:lnTo>
                <a:lnTo>
                  <a:pt x="452377" y="701988"/>
                </a:lnTo>
                <a:lnTo>
                  <a:pt x="496478" y="686669"/>
                </a:lnTo>
                <a:lnTo>
                  <a:pt x="537746" y="665959"/>
                </a:lnTo>
                <a:lnTo>
                  <a:pt x="575754" y="640286"/>
                </a:lnTo>
                <a:lnTo>
                  <a:pt x="610076" y="610076"/>
                </a:lnTo>
                <a:lnTo>
                  <a:pt x="640286" y="575754"/>
                </a:lnTo>
                <a:lnTo>
                  <a:pt x="665959" y="537746"/>
                </a:lnTo>
                <a:lnTo>
                  <a:pt x="686669" y="496478"/>
                </a:lnTo>
                <a:lnTo>
                  <a:pt x="701988" y="452377"/>
                </a:lnTo>
                <a:lnTo>
                  <a:pt x="711493" y="405868"/>
                </a:lnTo>
                <a:lnTo>
                  <a:pt x="714755" y="357377"/>
                </a:lnTo>
                <a:lnTo>
                  <a:pt x="711493" y="308887"/>
                </a:lnTo>
                <a:lnTo>
                  <a:pt x="701988" y="262378"/>
                </a:lnTo>
                <a:lnTo>
                  <a:pt x="686669" y="218277"/>
                </a:lnTo>
                <a:lnTo>
                  <a:pt x="665959" y="177009"/>
                </a:lnTo>
                <a:lnTo>
                  <a:pt x="640286" y="139001"/>
                </a:lnTo>
                <a:lnTo>
                  <a:pt x="610076" y="104679"/>
                </a:lnTo>
                <a:lnTo>
                  <a:pt x="575754" y="74469"/>
                </a:lnTo>
                <a:lnTo>
                  <a:pt x="537746" y="48796"/>
                </a:lnTo>
                <a:lnTo>
                  <a:pt x="496478" y="28086"/>
                </a:lnTo>
                <a:lnTo>
                  <a:pt x="452377" y="12767"/>
                </a:lnTo>
                <a:lnTo>
                  <a:pt x="405868" y="3262"/>
                </a:lnTo>
                <a:lnTo>
                  <a:pt x="35737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66944" y="2498948"/>
            <a:ext cx="2298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95" dirty="0">
                <a:solidFill>
                  <a:srgbClr val="FFFFFF"/>
                </a:solidFill>
                <a:latin typeface="Verdana"/>
                <a:cs typeface="Verdana"/>
              </a:rPr>
              <a:t>04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60695" y="2963946"/>
            <a:ext cx="144779" cy="143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228600" y="3215594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endParaRPr lang="en-US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1801040015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17"/>
          <p:cNvSpPr/>
          <p:nvPr/>
        </p:nvSpPr>
        <p:spPr>
          <a:xfrm>
            <a:off x="7426556" y="2434482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09" h="715010">
                <a:moveTo>
                  <a:pt x="357377" y="0"/>
                </a:moveTo>
                <a:lnTo>
                  <a:pt x="308887" y="3262"/>
                </a:lnTo>
                <a:lnTo>
                  <a:pt x="262378" y="12767"/>
                </a:lnTo>
                <a:lnTo>
                  <a:pt x="218277" y="28086"/>
                </a:lnTo>
                <a:lnTo>
                  <a:pt x="177009" y="48796"/>
                </a:lnTo>
                <a:lnTo>
                  <a:pt x="139001" y="74469"/>
                </a:lnTo>
                <a:lnTo>
                  <a:pt x="104679" y="104679"/>
                </a:lnTo>
                <a:lnTo>
                  <a:pt x="74469" y="139001"/>
                </a:lnTo>
                <a:lnTo>
                  <a:pt x="48796" y="177009"/>
                </a:lnTo>
                <a:lnTo>
                  <a:pt x="28086" y="218277"/>
                </a:lnTo>
                <a:lnTo>
                  <a:pt x="12767" y="262378"/>
                </a:lnTo>
                <a:lnTo>
                  <a:pt x="3262" y="308887"/>
                </a:lnTo>
                <a:lnTo>
                  <a:pt x="0" y="357377"/>
                </a:lnTo>
                <a:lnTo>
                  <a:pt x="3262" y="405868"/>
                </a:lnTo>
                <a:lnTo>
                  <a:pt x="12767" y="452377"/>
                </a:lnTo>
                <a:lnTo>
                  <a:pt x="28086" y="496478"/>
                </a:lnTo>
                <a:lnTo>
                  <a:pt x="48796" y="537746"/>
                </a:lnTo>
                <a:lnTo>
                  <a:pt x="74469" y="575754"/>
                </a:lnTo>
                <a:lnTo>
                  <a:pt x="104679" y="610076"/>
                </a:lnTo>
                <a:lnTo>
                  <a:pt x="139001" y="640286"/>
                </a:lnTo>
                <a:lnTo>
                  <a:pt x="177009" y="665959"/>
                </a:lnTo>
                <a:lnTo>
                  <a:pt x="218277" y="686669"/>
                </a:lnTo>
                <a:lnTo>
                  <a:pt x="262378" y="701988"/>
                </a:lnTo>
                <a:lnTo>
                  <a:pt x="308887" y="711493"/>
                </a:lnTo>
                <a:lnTo>
                  <a:pt x="357377" y="714756"/>
                </a:lnTo>
                <a:lnTo>
                  <a:pt x="405868" y="711493"/>
                </a:lnTo>
                <a:lnTo>
                  <a:pt x="452377" y="701988"/>
                </a:lnTo>
                <a:lnTo>
                  <a:pt x="496478" y="686669"/>
                </a:lnTo>
                <a:lnTo>
                  <a:pt x="537746" y="665959"/>
                </a:lnTo>
                <a:lnTo>
                  <a:pt x="575754" y="640286"/>
                </a:lnTo>
                <a:lnTo>
                  <a:pt x="610076" y="610076"/>
                </a:lnTo>
                <a:lnTo>
                  <a:pt x="640286" y="575754"/>
                </a:lnTo>
                <a:lnTo>
                  <a:pt x="665959" y="537746"/>
                </a:lnTo>
                <a:lnTo>
                  <a:pt x="686669" y="496478"/>
                </a:lnTo>
                <a:lnTo>
                  <a:pt x="701988" y="452377"/>
                </a:lnTo>
                <a:lnTo>
                  <a:pt x="711493" y="405868"/>
                </a:lnTo>
                <a:lnTo>
                  <a:pt x="714755" y="357377"/>
                </a:lnTo>
                <a:lnTo>
                  <a:pt x="711493" y="308887"/>
                </a:lnTo>
                <a:lnTo>
                  <a:pt x="701988" y="262378"/>
                </a:lnTo>
                <a:lnTo>
                  <a:pt x="686669" y="218277"/>
                </a:lnTo>
                <a:lnTo>
                  <a:pt x="665959" y="177009"/>
                </a:lnTo>
                <a:lnTo>
                  <a:pt x="640286" y="139001"/>
                </a:lnTo>
                <a:lnTo>
                  <a:pt x="610076" y="104679"/>
                </a:lnTo>
                <a:lnTo>
                  <a:pt x="575754" y="74469"/>
                </a:lnTo>
                <a:lnTo>
                  <a:pt x="537746" y="48796"/>
                </a:lnTo>
                <a:lnTo>
                  <a:pt x="496478" y="28086"/>
                </a:lnTo>
                <a:lnTo>
                  <a:pt x="452377" y="12767"/>
                </a:lnTo>
                <a:lnTo>
                  <a:pt x="405868" y="3262"/>
                </a:lnTo>
                <a:lnTo>
                  <a:pt x="357377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8"/>
          <p:cNvSpPr txBox="1"/>
          <p:nvPr/>
        </p:nvSpPr>
        <p:spPr>
          <a:xfrm>
            <a:off x="7669254" y="2519649"/>
            <a:ext cx="22987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95" dirty="0" smtClean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lang="en-US" sz="1400" b="1" spc="-195" dirty="0">
                <a:solidFill>
                  <a:srgbClr val="FFFFFF"/>
                </a:solidFill>
                <a:latin typeface="Verdana"/>
                <a:cs typeface="Verdana"/>
              </a:rPr>
              <a:t>5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23" name="object 19"/>
          <p:cNvSpPr/>
          <p:nvPr/>
        </p:nvSpPr>
        <p:spPr>
          <a:xfrm>
            <a:off x="7963005" y="2984647"/>
            <a:ext cx="144779" cy="1432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9"/>
          <p:cNvSpPr txBox="1"/>
          <p:nvPr/>
        </p:nvSpPr>
        <p:spPr>
          <a:xfrm>
            <a:off x="6975516" y="3161084"/>
            <a:ext cx="1387475" cy="550792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US" sz="1200" spc="-10" dirty="0" err="1" smtClean="0">
                <a:latin typeface="Arial"/>
                <a:cs typeface="Arial"/>
              </a:rPr>
              <a:t>Nguyễn</a:t>
            </a:r>
            <a:r>
              <a:rPr lang="en-US" sz="1200" spc="-10" dirty="0" smtClean="0">
                <a:latin typeface="Arial"/>
                <a:cs typeface="Arial"/>
              </a:rPr>
              <a:t> Thu </a:t>
            </a:r>
            <a:r>
              <a:rPr lang="en-US" sz="1200" spc="-10" dirty="0" err="1" smtClean="0">
                <a:latin typeface="Arial"/>
                <a:cs typeface="Arial"/>
              </a:rPr>
              <a:t>Trang</a:t>
            </a:r>
            <a:endParaRPr lang="en-US" sz="1200" spc="-10" dirty="0" smtClean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US" sz="1400" dirty="0" smtClean="0"/>
              <a:t>1801040226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1580" y="1543811"/>
            <a:ext cx="1841500" cy="1839595"/>
            <a:chOff x="1211580" y="1543811"/>
            <a:chExt cx="1841500" cy="1839595"/>
          </a:xfrm>
        </p:grpSpPr>
        <p:sp>
          <p:nvSpPr>
            <p:cNvPr id="3" name="object 3"/>
            <p:cNvSpPr/>
            <p:nvPr/>
          </p:nvSpPr>
          <p:spPr>
            <a:xfrm>
              <a:off x="1211580" y="1543811"/>
              <a:ext cx="1841500" cy="1839595"/>
            </a:xfrm>
            <a:custGeom>
              <a:avLst/>
              <a:gdLst/>
              <a:ahLst/>
              <a:cxnLst/>
              <a:rect l="l" t="t" r="r" b="b"/>
              <a:pathLst>
                <a:path w="1841500" h="1839595">
                  <a:moveTo>
                    <a:pt x="920495" y="0"/>
                  </a:moveTo>
                  <a:lnTo>
                    <a:pt x="871608" y="1274"/>
                  </a:lnTo>
                  <a:lnTo>
                    <a:pt x="823386" y="5056"/>
                  </a:lnTo>
                  <a:lnTo>
                    <a:pt x="775892" y="11282"/>
                  </a:lnTo>
                  <a:lnTo>
                    <a:pt x="729190" y="19887"/>
                  </a:lnTo>
                  <a:lnTo>
                    <a:pt x="683343" y="30809"/>
                  </a:lnTo>
                  <a:lnTo>
                    <a:pt x="638415" y="43984"/>
                  </a:lnTo>
                  <a:lnTo>
                    <a:pt x="594470" y="59349"/>
                  </a:lnTo>
                  <a:lnTo>
                    <a:pt x="551572" y="76839"/>
                  </a:lnTo>
                  <a:lnTo>
                    <a:pt x="509783" y="96392"/>
                  </a:lnTo>
                  <a:lnTo>
                    <a:pt x="469168" y="117943"/>
                  </a:lnTo>
                  <a:lnTo>
                    <a:pt x="429790" y="141430"/>
                  </a:lnTo>
                  <a:lnTo>
                    <a:pt x="391713" y="166789"/>
                  </a:lnTo>
                  <a:lnTo>
                    <a:pt x="355000" y="193955"/>
                  </a:lnTo>
                  <a:lnTo>
                    <a:pt x="319715" y="222867"/>
                  </a:lnTo>
                  <a:lnTo>
                    <a:pt x="285922" y="253460"/>
                  </a:lnTo>
                  <a:lnTo>
                    <a:pt x="253684" y="285670"/>
                  </a:lnTo>
                  <a:lnTo>
                    <a:pt x="223065" y="319434"/>
                  </a:lnTo>
                  <a:lnTo>
                    <a:pt x="194128" y="354689"/>
                  </a:lnTo>
                  <a:lnTo>
                    <a:pt x="166938" y="391371"/>
                  </a:lnTo>
                  <a:lnTo>
                    <a:pt x="141557" y="429416"/>
                  </a:lnTo>
                  <a:lnTo>
                    <a:pt x="118049" y="468762"/>
                  </a:lnTo>
                  <a:lnTo>
                    <a:pt x="96479" y="509344"/>
                  </a:lnTo>
                  <a:lnTo>
                    <a:pt x="76908" y="551098"/>
                  </a:lnTo>
                  <a:lnTo>
                    <a:pt x="59402" y="593962"/>
                  </a:lnTo>
                  <a:lnTo>
                    <a:pt x="44024" y="637872"/>
                  </a:lnTo>
                  <a:lnTo>
                    <a:pt x="30837" y="682764"/>
                  </a:lnTo>
                  <a:lnTo>
                    <a:pt x="19905" y="728574"/>
                  </a:lnTo>
                  <a:lnTo>
                    <a:pt x="11292" y="775240"/>
                  </a:lnTo>
                  <a:lnTo>
                    <a:pt x="5061" y="822698"/>
                  </a:lnTo>
                  <a:lnTo>
                    <a:pt x="1275" y="870883"/>
                  </a:lnTo>
                  <a:lnTo>
                    <a:pt x="0" y="919733"/>
                  </a:lnTo>
                  <a:lnTo>
                    <a:pt x="1275" y="968584"/>
                  </a:lnTo>
                  <a:lnTo>
                    <a:pt x="5061" y="1016769"/>
                  </a:lnTo>
                  <a:lnTo>
                    <a:pt x="11292" y="1064227"/>
                  </a:lnTo>
                  <a:lnTo>
                    <a:pt x="19905" y="1110893"/>
                  </a:lnTo>
                  <a:lnTo>
                    <a:pt x="30837" y="1156703"/>
                  </a:lnTo>
                  <a:lnTo>
                    <a:pt x="44024" y="1201595"/>
                  </a:lnTo>
                  <a:lnTo>
                    <a:pt x="59402" y="1245505"/>
                  </a:lnTo>
                  <a:lnTo>
                    <a:pt x="76908" y="1288369"/>
                  </a:lnTo>
                  <a:lnTo>
                    <a:pt x="96479" y="1330123"/>
                  </a:lnTo>
                  <a:lnTo>
                    <a:pt x="118049" y="1370705"/>
                  </a:lnTo>
                  <a:lnTo>
                    <a:pt x="141557" y="1410051"/>
                  </a:lnTo>
                  <a:lnTo>
                    <a:pt x="166938" y="1448096"/>
                  </a:lnTo>
                  <a:lnTo>
                    <a:pt x="194128" y="1484778"/>
                  </a:lnTo>
                  <a:lnTo>
                    <a:pt x="223065" y="1520033"/>
                  </a:lnTo>
                  <a:lnTo>
                    <a:pt x="253684" y="1553797"/>
                  </a:lnTo>
                  <a:lnTo>
                    <a:pt x="285922" y="1586007"/>
                  </a:lnTo>
                  <a:lnTo>
                    <a:pt x="319715" y="1616600"/>
                  </a:lnTo>
                  <a:lnTo>
                    <a:pt x="355000" y="1645512"/>
                  </a:lnTo>
                  <a:lnTo>
                    <a:pt x="391713" y="1672678"/>
                  </a:lnTo>
                  <a:lnTo>
                    <a:pt x="429790" y="1698037"/>
                  </a:lnTo>
                  <a:lnTo>
                    <a:pt x="469168" y="1721524"/>
                  </a:lnTo>
                  <a:lnTo>
                    <a:pt x="509783" y="1743075"/>
                  </a:lnTo>
                  <a:lnTo>
                    <a:pt x="551572" y="1762628"/>
                  </a:lnTo>
                  <a:lnTo>
                    <a:pt x="594470" y="1780118"/>
                  </a:lnTo>
                  <a:lnTo>
                    <a:pt x="638415" y="1795483"/>
                  </a:lnTo>
                  <a:lnTo>
                    <a:pt x="683343" y="1808658"/>
                  </a:lnTo>
                  <a:lnTo>
                    <a:pt x="729190" y="1819580"/>
                  </a:lnTo>
                  <a:lnTo>
                    <a:pt x="775892" y="1828185"/>
                  </a:lnTo>
                  <a:lnTo>
                    <a:pt x="823386" y="1834411"/>
                  </a:lnTo>
                  <a:lnTo>
                    <a:pt x="871608" y="1838193"/>
                  </a:lnTo>
                  <a:lnTo>
                    <a:pt x="920495" y="1839468"/>
                  </a:lnTo>
                  <a:lnTo>
                    <a:pt x="969383" y="1838193"/>
                  </a:lnTo>
                  <a:lnTo>
                    <a:pt x="1017605" y="1834411"/>
                  </a:lnTo>
                  <a:lnTo>
                    <a:pt x="1065099" y="1828185"/>
                  </a:lnTo>
                  <a:lnTo>
                    <a:pt x="1111801" y="1819580"/>
                  </a:lnTo>
                  <a:lnTo>
                    <a:pt x="1157648" y="1808658"/>
                  </a:lnTo>
                  <a:lnTo>
                    <a:pt x="1202576" y="1795483"/>
                  </a:lnTo>
                  <a:lnTo>
                    <a:pt x="1246521" y="1780118"/>
                  </a:lnTo>
                  <a:lnTo>
                    <a:pt x="1289419" y="1762628"/>
                  </a:lnTo>
                  <a:lnTo>
                    <a:pt x="1331208" y="1743075"/>
                  </a:lnTo>
                  <a:lnTo>
                    <a:pt x="1371823" y="1721524"/>
                  </a:lnTo>
                  <a:lnTo>
                    <a:pt x="1411201" y="1698037"/>
                  </a:lnTo>
                  <a:lnTo>
                    <a:pt x="1449278" y="1672678"/>
                  </a:lnTo>
                  <a:lnTo>
                    <a:pt x="1485991" y="1645512"/>
                  </a:lnTo>
                  <a:lnTo>
                    <a:pt x="1521276" y="1616600"/>
                  </a:lnTo>
                  <a:lnTo>
                    <a:pt x="1555069" y="1586007"/>
                  </a:lnTo>
                  <a:lnTo>
                    <a:pt x="1587307" y="1553797"/>
                  </a:lnTo>
                  <a:lnTo>
                    <a:pt x="1617926" y="1520033"/>
                  </a:lnTo>
                  <a:lnTo>
                    <a:pt x="1646863" y="1484778"/>
                  </a:lnTo>
                  <a:lnTo>
                    <a:pt x="1674053" y="1448096"/>
                  </a:lnTo>
                  <a:lnTo>
                    <a:pt x="1699434" y="1410051"/>
                  </a:lnTo>
                  <a:lnTo>
                    <a:pt x="1722942" y="1370705"/>
                  </a:lnTo>
                  <a:lnTo>
                    <a:pt x="1744512" y="1330123"/>
                  </a:lnTo>
                  <a:lnTo>
                    <a:pt x="1764083" y="1288369"/>
                  </a:lnTo>
                  <a:lnTo>
                    <a:pt x="1781589" y="1245505"/>
                  </a:lnTo>
                  <a:lnTo>
                    <a:pt x="1796967" y="1201595"/>
                  </a:lnTo>
                  <a:lnTo>
                    <a:pt x="1810154" y="1156703"/>
                  </a:lnTo>
                  <a:lnTo>
                    <a:pt x="1821086" y="1110893"/>
                  </a:lnTo>
                  <a:lnTo>
                    <a:pt x="1829699" y="1064227"/>
                  </a:lnTo>
                  <a:lnTo>
                    <a:pt x="1835930" y="1016769"/>
                  </a:lnTo>
                  <a:lnTo>
                    <a:pt x="1839716" y="968584"/>
                  </a:lnTo>
                  <a:lnTo>
                    <a:pt x="1840992" y="919733"/>
                  </a:lnTo>
                  <a:lnTo>
                    <a:pt x="1839716" y="870883"/>
                  </a:lnTo>
                  <a:lnTo>
                    <a:pt x="1835930" y="822698"/>
                  </a:lnTo>
                  <a:lnTo>
                    <a:pt x="1829699" y="775240"/>
                  </a:lnTo>
                  <a:lnTo>
                    <a:pt x="1821086" y="728574"/>
                  </a:lnTo>
                  <a:lnTo>
                    <a:pt x="1810154" y="682764"/>
                  </a:lnTo>
                  <a:lnTo>
                    <a:pt x="1796967" y="637872"/>
                  </a:lnTo>
                  <a:lnTo>
                    <a:pt x="1781589" y="593962"/>
                  </a:lnTo>
                  <a:lnTo>
                    <a:pt x="1764083" y="551098"/>
                  </a:lnTo>
                  <a:lnTo>
                    <a:pt x="1744512" y="509344"/>
                  </a:lnTo>
                  <a:lnTo>
                    <a:pt x="1722942" y="468762"/>
                  </a:lnTo>
                  <a:lnTo>
                    <a:pt x="1699434" y="429416"/>
                  </a:lnTo>
                  <a:lnTo>
                    <a:pt x="1674053" y="391371"/>
                  </a:lnTo>
                  <a:lnTo>
                    <a:pt x="1646863" y="354689"/>
                  </a:lnTo>
                  <a:lnTo>
                    <a:pt x="1617926" y="319434"/>
                  </a:lnTo>
                  <a:lnTo>
                    <a:pt x="1587307" y="285670"/>
                  </a:lnTo>
                  <a:lnTo>
                    <a:pt x="1555069" y="253460"/>
                  </a:lnTo>
                  <a:lnTo>
                    <a:pt x="1521276" y="222867"/>
                  </a:lnTo>
                  <a:lnTo>
                    <a:pt x="1485991" y="193955"/>
                  </a:lnTo>
                  <a:lnTo>
                    <a:pt x="1449278" y="166789"/>
                  </a:lnTo>
                  <a:lnTo>
                    <a:pt x="1411201" y="141430"/>
                  </a:lnTo>
                  <a:lnTo>
                    <a:pt x="1371823" y="117943"/>
                  </a:lnTo>
                  <a:lnTo>
                    <a:pt x="1331208" y="96392"/>
                  </a:lnTo>
                  <a:lnTo>
                    <a:pt x="1289419" y="76839"/>
                  </a:lnTo>
                  <a:lnTo>
                    <a:pt x="1246521" y="59349"/>
                  </a:lnTo>
                  <a:lnTo>
                    <a:pt x="1202576" y="43984"/>
                  </a:lnTo>
                  <a:lnTo>
                    <a:pt x="1157648" y="30809"/>
                  </a:lnTo>
                  <a:lnTo>
                    <a:pt x="1111801" y="19887"/>
                  </a:lnTo>
                  <a:lnTo>
                    <a:pt x="1065099" y="11282"/>
                  </a:lnTo>
                  <a:lnTo>
                    <a:pt x="1017605" y="5056"/>
                  </a:lnTo>
                  <a:lnTo>
                    <a:pt x="969383" y="1274"/>
                  </a:lnTo>
                  <a:lnTo>
                    <a:pt x="920495" y="0"/>
                  </a:lnTo>
                  <a:close/>
                </a:path>
              </a:pathLst>
            </a:custGeom>
            <a:solidFill>
              <a:srgbClr val="47A19F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456688" y="2788919"/>
              <a:ext cx="596265" cy="594360"/>
            </a:xfrm>
            <a:custGeom>
              <a:avLst/>
              <a:gdLst/>
              <a:ahLst/>
              <a:cxnLst/>
              <a:rect l="l" t="t" r="r" b="b"/>
              <a:pathLst>
                <a:path w="596264" h="594360">
                  <a:moveTo>
                    <a:pt x="297942" y="0"/>
                  </a:moveTo>
                  <a:lnTo>
                    <a:pt x="249603" y="3890"/>
                  </a:lnTo>
                  <a:lnTo>
                    <a:pt x="203752" y="15154"/>
                  </a:lnTo>
                  <a:lnTo>
                    <a:pt x="161001" y="33179"/>
                  </a:lnTo>
                  <a:lnTo>
                    <a:pt x="121962" y="57351"/>
                  </a:lnTo>
                  <a:lnTo>
                    <a:pt x="87249" y="87058"/>
                  </a:lnTo>
                  <a:lnTo>
                    <a:pt x="57473" y="121688"/>
                  </a:lnTo>
                  <a:lnTo>
                    <a:pt x="33247" y="160628"/>
                  </a:lnTo>
                  <a:lnTo>
                    <a:pt x="15185" y="203265"/>
                  </a:lnTo>
                  <a:lnTo>
                    <a:pt x="3898" y="248986"/>
                  </a:lnTo>
                  <a:lnTo>
                    <a:pt x="0" y="297180"/>
                  </a:lnTo>
                  <a:lnTo>
                    <a:pt x="3898" y="345373"/>
                  </a:lnTo>
                  <a:lnTo>
                    <a:pt x="15185" y="391094"/>
                  </a:lnTo>
                  <a:lnTo>
                    <a:pt x="33247" y="433731"/>
                  </a:lnTo>
                  <a:lnTo>
                    <a:pt x="57473" y="472671"/>
                  </a:lnTo>
                  <a:lnTo>
                    <a:pt x="87248" y="507301"/>
                  </a:lnTo>
                  <a:lnTo>
                    <a:pt x="121962" y="537008"/>
                  </a:lnTo>
                  <a:lnTo>
                    <a:pt x="161001" y="561180"/>
                  </a:lnTo>
                  <a:lnTo>
                    <a:pt x="203752" y="579205"/>
                  </a:lnTo>
                  <a:lnTo>
                    <a:pt x="249603" y="590469"/>
                  </a:lnTo>
                  <a:lnTo>
                    <a:pt x="297942" y="594360"/>
                  </a:lnTo>
                  <a:lnTo>
                    <a:pt x="346280" y="590469"/>
                  </a:lnTo>
                  <a:lnTo>
                    <a:pt x="392131" y="579205"/>
                  </a:lnTo>
                  <a:lnTo>
                    <a:pt x="434882" y="561180"/>
                  </a:lnTo>
                  <a:lnTo>
                    <a:pt x="473921" y="537008"/>
                  </a:lnTo>
                  <a:lnTo>
                    <a:pt x="508635" y="507301"/>
                  </a:lnTo>
                  <a:lnTo>
                    <a:pt x="538410" y="472671"/>
                  </a:lnTo>
                  <a:lnTo>
                    <a:pt x="562636" y="433731"/>
                  </a:lnTo>
                  <a:lnTo>
                    <a:pt x="580698" y="391094"/>
                  </a:lnTo>
                  <a:lnTo>
                    <a:pt x="591985" y="345373"/>
                  </a:lnTo>
                  <a:lnTo>
                    <a:pt x="595884" y="297180"/>
                  </a:lnTo>
                  <a:lnTo>
                    <a:pt x="591985" y="248986"/>
                  </a:lnTo>
                  <a:lnTo>
                    <a:pt x="580698" y="203265"/>
                  </a:lnTo>
                  <a:lnTo>
                    <a:pt x="562636" y="160628"/>
                  </a:lnTo>
                  <a:lnTo>
                    <a:pt x="538410" y="121688"/>
                  </a:lnTo>
                  <a:lnTo>
                    <a:pt x="508635" y="87058"/>
                  </a:lnTo>
                  <a:lnTo>
                    <a:pt x="473921" y="57351"/>
                  </a:lnTo>
                  <a:lnTo>
                    <a:pt x="434882" y="33179"/>
                  </a:lnTo>
                  <a:lnTo>
                    <a:pt x="392131" y="15154"/>
                  </a:lnTo>
                  <a:lnTo>
                    <a:pt x="346280" y="3890"/>
                  </a:lnTo>
                  <a:lnTo>
                    <a:pt x="297942" y="0"/>
                  </a:lnTo>
                  <a:close/>
                </a:path>
              </a:pathLst>
            </a:custGeom>
            <a:solidFill>
              <a:srgbClr val="6C92C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7631" y="2104643"/>
              <a:ext cx="1025652" cy="5135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59457" y="2161413"/>
            <a:ext cx="742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1442" y="2212339"/>
            <a:ext cx="2007235" cy="465512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b="1" spc="-180" dirty="0" smtClean="0">
                <a:latin typeface="Sitka Text" panose="02000505000000020004" pitchFamily="2" charset="0"/>
                <a:cs typeface="Verdana"/>
              </a:rPr>
              <a:t>Introduction</a:t>
            </a:r>
            <a:endParaRPr sz="2400" dirty="0">
              <a:latin typeface="Sitka Text" panose="02000505000000020004" pitchFamily="2" charset="0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2572" y="3448811"/>
            <a:ext cx="192023" cy="19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859023" y="2791967"/>
            <a:ext cx="352425" cy="584200"/>
            <a:chOff x="2859023" y="2791967"/>
            <a:chExt cx="352425" cy="584200"/>
          </a:xfrm>
        </p:grpSpPr>
        <p:sp>
          <p:nvSpPr>
            <p:cNvPr id="10" name="object 10"/>
            <p:cNvSpPr/>
            <p:nvPr/>
          </p:nvSpPr>
          <p:spPr>
            <a:xfrm>
              <a:off x="3017519" y="2791967"/>
              <a:ext cx="193548" cy="193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59023" y="3086099"/>
              <a:ext cx="254635" cy="289560"/>
            </a:xfrm>
            <a:custGeom>
              <a:avLst/>
              <a:gdLst/>
              <a:ahLst/>
              <a:cxnLst/>
              <a:rect l="l" t="t" r="r" b="b"/>
              <a:pathLst>
                <a:path w="254635" h="289560">
                  <a:moveTo>
                    <a:pt x="127253" y="0"/>
                  </a:moveTo>
                  <a:lnTo>
                    <a:pt x="87050" y="7376"/>
                  </a:lnTo>
                  <a:lnTo>
                    <a:pt x="52120" y="27919"/>
                  </a:lnTo>
                  <a:lnTo>
                    <a:pt x="24566" y="59253"/>
                  </a:lnTo>
                  <a:lnTo>
                    <a:pt x="6492" y="98999"/>
                  </a:lnTo>
                  <a:lnTo>
                    <a:pt x="0" y="144780"/>
                  </a:lnTo>
                  <a:lnTo>
                    <a:pt x="6492" y="190560"/>
                  </a:lnTo>
                  <a:lnTo>
                    <a:pt x="24566" y="230306"/>
                  </a:lnTo>
                  <a:lnTo>
                    <a:pt x="52120" y="261640"/>
                  </a:lnTo>
                  <a:lnTo>
                    <a:pt x="87050" y="282183"/>
                  </a:lnTo>
                  <a:lnTo>
                    <a:pt x="127253" y="289560"/>
                  </a:lnTo>
                  <a:lnTo>
                    <a:pt x="167457" y="282183"/>
                  </a:lnTo>
                  <a:lnTo>
                    <a:pt x="202387" y="261640"/>
                  </a:lnTo>
                  <a:lnTo>
                    <a:pt x="229941" y="230306"/>
                  </a:lnTo>
                  <a:lnTo>
                    <a:pt x="248015" y="190560"/>
                  </a:lnTo>
                  <a:lnTo>
                    <a:pt x="254507" y="144780"/>
                  </a:lnTo>
                  <a:lnTo>
                    <a:pt x="248015" y="98999"/>
                  </a:lnTo>
                  <a:lnTo>
                    <a:pt x="229941" y="59253"/>
                  </a:lnTo>
                  <a:lnTo>
                    <a:pt x="202387" y="27919"/>
                  </a:lnTo>
                  <a:lnTo>
                    <a:pt x="167457" y="7376"/>
                  </a:lnTo>
                  <a:lnTo>
                    <a:pt x="127253" y="0"/>
                  </a:lnTo>
                  <a:close/>
                </a:path>
              </a:pathLst>
            </a:custGeom>
            <a:solidFill>
              <a:srgbClr val="A3D5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597</Words>
  <Application>Microsoft Office PowerPoint</Application>
  <PresentationFormat>On-screen Show (16:9)</PresentationFormat>
  <Paragraphs>226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9" baseType="lpstr">
      <vt:lpstr>MS PGothic</vt:lpstr>
      <vt:lpstr>Arial</vt:lpstr>
      <vt:lpstr>Arial Black</vt:lpstr>
      <vt:lpstr>Bahnschrift SemiBold</vt:lpstr>
      <vt:lpstr>Bookman Old Style</vt:lpstr>
      <vt:lpstr>Calibri</vt:lpstr>
      <vt:lpstr>Century Gothic</vt:lpstr>
      <vt:lpstr>Comic Sans MS</vt:lpstr>
      <vt:lpstr>Consolas</vt:lpstr>
      <vt:lpstr>Courier New</vt:lpstr>
      <vt:lpstr>Jokerman</vt:lpstr>
      <vt:lpstr>MS Reference Sans Serif</vt:lpstr>
      <vt:lpstr>MV Boli</vt:lpstr>
      <vt:lpstr>OCR A Std</vt:lpstr>
      <vt:lpstr>open sans</vt:lpstr>
      <vt:lpstr>Prestige Elite Std</vt:lpstr>
      <vt:lpstr>Sitka Small</vt:lpstr>
      <vt:lpstr>Sitka Text</vt:lpstr>
      <vt:lpstr>Symbol</vt:lpstr>
      <vt:lpstr>Verdana</vt:lpstr>
      <vt:lpstr>Wingdings</vt:lpstr>
      <vt:lpstr>Office Theme</vt:lpstr>
      <vt:lpstr>  Automated Tools </vt:lpstr>
      <vt:lpstr>PowerPoint Presentation</vt:lpstr>
      <vt:lpstr>PowerPoint Presentation</vt:lpstr>
      <vt:lpstr>PowerPoint Presentation</vt:lpstr>
      <vt:lpstr>Group Members</vt:lpstr>
      <vt:lpstr>Group Members</vt:lpstr>
      <vt:lpstr>Group Members</vt:lpstr>
      <vt:lpstr>Group Members</vt:lpstr>
      <vt:lpstr>PowerPoint Presentation</vt:lpstr>
      <vt:lpstr>CASE</vt:lpstr>
      <vt:lpstr>CASE Supports</vt:lpstr>
      <vt:lpstr>Categories of CASE  Products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Components of CASE</vt:lpstr>
      <vt:lpstr>PowerPoint Presentation</vt:lpstr>
      <vt:lpstr>CASE Diagramming Tools</vt:lpstr>
      <vt:lpstr>PowerPoint Presentation</vt:lpstr>
      <vt:lpstr>PowerPoint Presentation</vt:lpstr>
      <vt:lpstr>Difference between   CASE-Based Systems  Development     and  Traditional Systems  Development</vt:lpstr>
      <vt:lpstr>Weaknesses of Traditional Systems Development</vt:lpstr>
      <vt:lpstr>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Tools</dc:title>
  <dc:creator>Rain</dc:creator>
  <cp:lastModifiedBy>Rain</cp:lastModifiedBy>
  <cp:revision>33</cp:revision>
  <dcterms:created xsi:type="dcterms:W3CDTF">2020-11-28T11:25:52Z</dcterms:created>
  <dcterms:modified xsi:type="dcterms:W3CDTF">2020-12-05T17:49:46Z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2020-11-28T00:00:00Z</vt:filetime>
  </property>
</Properties>
</file>