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1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8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CBC35B-85F2-4FDA-8A02-CC15E50FED3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2CBB3D-D6C4-4D5D-8C97-5258906AF1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8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8DEE-47C4-F9A4-A08B-5C02096D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696668"/>
          </a:xfrm>
        </p:spPr>
        <p:txBody>
          <a:bodyPr>
            <a:normAutofit/>
          </a:bodyPr>
          <a:lstStyle/>
          <a:p>
            <a:r>
              <a:rPr lang="en-US" sz="4000" b="1" dirty="0"/>
              <a:t>Summary of Chapters 1.1 to 1.6 from Computer Architecture: A Quantitative Approach (5th Edition)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D7854-1437-3EAD-87A2-2911BD03A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Omondi kriss oduor</a:t>
            </a:r>
          </a:p>
          <a:p>
            <a:r>
              <a:rPr lang="en-US" dirty="0"/>
              <a:t>SCT212-0204/2021</a:t>
            </a:r>
          </a:p>
        </p:txBody>
      </p:sp>
    </p:spTree>
    <p:extLst>
      <p:ext uri="{BB962C8B-B14F-4D97-AF65-F5344CB8AC3E}">
        <p14:creationId xmlns:p14="http://schemas.microsoft.com/office/powerpoint/2010/main" val="244224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15B9-3F2C-44A4-ADFB-F160686B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E701-09DF-906E-7EA7-C2E8D9F7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Just a few decades ago, a million-dollar machine had less power than a cheap smartphone today. This rapid progress has been fueled by both hardware improvements and smarter architectural designs. It highlights how the industry has transitioned from single-core processors chasing higher clock speeds to multi-core and parallel computing to keep up with performance demands. The introduction also stresses the importance of a quantitative approach to designing computer systems—meaning, making decisions based on measurable performance, power efficiency, and cost rather than intuition.</a:t>
            </a:r>
          </a:p>
        </p:txBody>
      </p:sp>
    </p:spTree>
    <p:extLst>
      <p:ext uri="{BB962C8B-B14F-4D97-AF65-F5344CB8AC3E}">
        <p14:creationId xmlns:p14="http://schemas.microsoft.com/office/powerpoint/2010/main" val="315462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ECF-53A1-E9CD-ABE2-257DDD9B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 Classes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5BD5-2C33-1E54-C736-AE18CD54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29156"/>
          </a:xfrm>
        </p:spPr>
        <p:txBody>
          <a:bodyPr>
            <a:noAutofit/>
          </a:bodyPr>
          <a:lstStyle/>
          <a:p>
            <a:r>
              <a:rPr lang="en-US" dirty="0"/>
              <a:t>Computers today are categorized into five main classes, each optimized for different needs: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Personal Mobile Devices – Think smartphones and tablets. The focus here is on energy efficiency, size constraints, and real-time performance for multimedia tasks.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Desktop Computers – These balance price, performance, and graphical capabilities. While they used to be the powerhouse of personal computing, they're now competing with mobile and cloud-based systems.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Servers – Designed for high availability and scalability, servers power databases and business applications.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Clusters &amp; Warehouse-Scale Computers – Large-scale data centers that prioritize efficiency, fault tolerance, and massive parallel workloads.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Embedded Systems – Found in everyday appliances like microwaves, cars, and medical devices. They have strict constraints on power, price, and real-time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001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0287-C36C-A629-71B6-4D61FEB4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1.3 Defining 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0346-14E6-B288-463B-4AB5F458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chapter clears up a common misconception: computer architecture is not just about instruction sets. While instruction set architecture (ISA) defines how software interacts with hardware, real computer architecture involves a broader spectrum of decisions, from microarchitecture to hardware implementation .</a:t>
            </a:r>
          </a:p>
          <a:p>
            <a:r>
              <a:rPr lang="en-US" sz="2400" dirty="0"/>
              <a:t>The section also highlights that modern ISAs are overwhelmingly load-store architectures (like ARM and MIPS) rather than older register-memory ones (like x86). This shift has led to more predictable performance and easier compiler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152421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7F3C-B4FF-D973-ABCD-F1516093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1.4 Trends in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5EF4-3740-DACD-5593-36463F66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Computing hardware is evolving at an insane pace, but not all parts of a computer improve at the same rate. Here are some key trends: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Transistor Density (Moore’s Law) – The number of transistors on a chip is still doubling every 18-24 months, but this is slowing due to physical and manufacturing limits.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Memory &amp; Storage – DRAM growth has slowed, but Flash storage is improving rapidly. Magnetic disk density is increasing, though at a slower pace.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Networking – Bandwidth has improved significantly, but latency improvements have lagged behind.</a:t>
            </a:r>
          </a:p>
        </p:txBody>
      </p:sp>
    </p:spTree>
    <p:extLst>
      <p:ext uri="{BB962C8B-B14F-4D97-AF65-F5344CB8AC3E}">
        <p14:creationId xmlns:p14="http://schemas.microsoft.com/office/powerpoint/2010/main" val="340518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EB91-3570-02E0-B28B-D0E5CEB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1.5 Trends in Power &amp;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7EEF-13E8-BC78-FA66-77E3C915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consumption is now the number 1 constraint in computing. A few decades ago, performance was the main goal, but today’s architects worry more about power efficiency. There are three major concerns: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Peak Power Draw – If a processor draws too much power, voltage can drop, causing malfunctions.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Sustained Power  – How much heat a system generates under load. Cooling solutions are designed around this.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Energy Efficiency – Lower voltage reduces power consumption, but it also slows performance. The challenge is finding the right balance.</a:t>
            </a:r>
          </a:p>
        </p:txBody>
      </p:sp>
    </p:spTree>
    <p:extLst>
      <p:ext uri="{BB962C8B-B14F-4D97-AF65-F5344CB8AC3E}">
        <p14:creationId xmlns:p14="http://schemas.microsoft.com/office/powerpoint/2010/main" val="352569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8E64-0D9E-7953-3E7A-A0DAE6F4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1.6 Trends in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F9A5-7839-F633-A8FE-FB9D6A91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Cost is another major factor in computer design. This section explains why some technologies become dominant while others fade away. Three factors drive cost: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Time – Newer technology tends to be more expensive at first but becomes cheaper as it matures.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Volume – Mass production lowers costs significantly (e.g., why x86 chips are cheaper than niche architectures).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Commoditization – When a technology becomes standardized, competition drives down prices.</a:t>
            </a:r>
          </a:p>
        </p:txBody>
      </p:sp>
    </p:spTree>
    <p:extLst>
      <p:ext uri="{BB962C8B-B14F-4D97-AF65-F5344CB8AC3E}">
        <p14:creationId xmlns:p14="http://schemas.microsoft.com/office/powerpoint/2010/main" val="3393696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643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Summary of Chapters 1.1 to 1.6 from Computer Architecture: A Quantitative Approach (5th Edition)</vt:lpstr>
      <vt:lpstr>1.1 Introduction</vt:lpstr>
      <vt:lpstr>1.2 Classes of Computers</vt:lpstr>
      <vt:lpstr>1.3 Defining Computer Architecture</vt:lpstr>
      <vt:lpstr>1.4 Trends in Technology</vt:lpstr>
      <vt:lpstr>1.5 Trends in Power &amp; Energy</vt:lpstr>
      <vt:lpstr>1.6 Trends in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Chapters 1.1 to 1.6 from Computer Architecture: A Quantitative Approach (5th Edition)</dc:title>
  <dc:creator>Kriss Omondi</dc:creator>
  <cp:lastModifiedBy>Kriss Omondi</cp:lastModifiedBy>
  <cp:revision>2</cp:revision>
  <dcterms:created xsi:type="dcterms:W3CDTF">2025-03-07T07:42:00Z</dcterms:created>
  <dcterms:modified xsi:type="dcterms:W3CDTF">2025-03-07T10:19:21Z</dcterms:modified>
</cp:coreProperties>
</file>