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57" r:id="rId3"/>
    <p:sldId id="282" r:id="rId4"/>
    <p:sldId id="281" r:id="rId5"/>
    <p:sldId id="261" r:id="rId6"/>
    <p:sldId id="283" r:id="rId7"/>
    <p:sldId id="262" r:id="rId8"/>
    <p:sldId id="284" r:id="rId9"/>
    <p:sldId id="285" r:id="rId10"/>
    <p:sldId id="279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6BE15BE-FDDF-4CA2-88B6-EC173EBA27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8832978-E503-4F4A-B9A7-270E54B196D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143B89-80CB-4173-B415-F16987C420F6}"/>
              </a:ext>
            </a:extLst>
          </p:cNvPr>
          <p:cNvSpPr/>
          <p:nvPr/>
        </p:nvSpPr>
        <p:spPr>
          <a:xfrm>
            <a:off x="1589729" y="700285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CS" cap="small" dirty="0"/>
              <a:t>Универзитет у </a:t>
            </a:r>
            <a:r>
              <a:rPr lang="sr-Cyrl-CS" cap="small" dirty="0" smtClean="0"/>
              <a:t>Београду</a:t>
            </a:r>
            <a:r>
              <a:rPr lang="en-US" cap="small" dirty="0" smtClean="0"/>
              <a:t> - </a:t>
            </a:r>
            <a:r>
              <a:rPr lang="sr-Cyrl-CS" cap="small" dirty="0" smtClean="0"/>
              <a:t>Електротехнички </a:t>
            </a:r>
            <a:r>
              <a:rPr lang="sr-Cyrl-CS" cap="small" dirty="0"/>
              <a:t>факултет</a:t>
            </a:r>
            <a:endParaRPr lang="en-US" cap="small" dirty="0"/>
          </a:p>
        </p:txBody>
      </p:sp>
      <p:pic>
        <p:nvPicPr>
          <p:cNvPr id="13" name="Picture 12" descr="etfsmall">
            <a:extLst>
              <a:ext uri="{FF2B5EF4-FFF2-40B4-BE49-F238E27FC236}">
                <a16:creationId xmlns:a16="http://schemas.microsoft.com/office/drawing/2014/main" xmlns="" id="{9AF0E2D4-3CA7-45E1-87C8-4DB3D18A57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6" y="1861408"/>
            <a:ext cx="9810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75B57-4747-4CA8-86B6-AE38E51B8559}"/>
              </a:ext>
            </a:extLst>
          </p:cNvPr>
          <p:cNvSpPr/>
          <p:nvPr/>
        </p:nvSpPr>
        <p:spPr>
          <a:xfrm>
            <a:off x="1524079" y="1748170"/>
            <a:ext cx="6041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CS" sz="2800" b="1" cap="small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Развој логичке видео-игре коришћењем функционалног програмирања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68A54CA-54A8-41DF-A2AC-0FDAD402F466}"/>
              </a:ext>
            </a:extLst>
          </p:cNvPr>
          <p:cNvSpPr/>
          <p:nvPr/>
        </p:nvSpPr>
        <p:spPr>
          <a:xfrm>
            <a:off x="1589729" y="3429000"/>
            <a:ext cx="5562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CS" sz="2000" dirty="0"/>
              <a:t>Мастер рад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768466E-FE74-4B52-AFE6-A5AB3E5489FE}"/>
              </a:ext>
            </a:extLst>
          </p:cNvPr>
          <p:cNvSpPr txBox="1"/>
          <p:nvPr/>
        </p:nvSpPr>
        <p:spPr>
          <a:xfrm>
            <a:off x="1524079" y="4958923"/>
            <a:ext cx="2786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Ментор</a:t>
            </a:r>
          </a:p>
          <a:p>
            <a:r>
              <a:rPr lang="sr-Cyrl-CS" sz="2000" dirty="0"/>
              <a:t>Др Живојин Шуштран, </a:t>
            </a:r>
            <a:r>
              <a:rPr lang="sr-Cyrl-CS" sz="2000" dirty="0" smtClean="0"/>
              <a:t>доц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648F1C4-BB2B-4F52-B762-B9186D2E57FF}"/>
              </a:ext>
            </a:extLst>
          </p:cNvPr>
          <p:cNvSpPr txBox="1"/>
          <p:nvPr/>
        </p:nvSpPr>
        <p:spPr>
          <a:xfrm>
            <a:off x="5940152" y="4956102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</a:p>
          <a:p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Кристина Бабић</a:t>
            </a:r>
            <a:endParaRPr lang="sr-Cyrl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sr-Cyrl-R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3193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19672" y="1916832"/>
            <a:ext cx="6048672" cy="1156506"/>
          </a:xfrm>
        </p:spPr>
        <p:txBody>
          <a:bodyPr>
            <a:normAutofit/>
          </a:bodyPr>
          <a:lstStyle/>
          <a:p>
            <a:r>
              <a:rPr lang="sr-Cyrl-RS" sz="3200" dirty="0"/>
              <a:t>	</a:t>
            </a:r>
            <a:r>
              <a:rPr lang="sr-Cyrl-RS" sz="3200" dirty="0" smtClean="0"/>
              <a:t>Демонстрација игре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Закључак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sr-Cyrl-RS" sz="2000" dirty="0" smtClean="0"/>
              <a:t>Пар ствари </a:t>
            </a:r>
            <a:r>
              <a:rPr lang="sr-Cyrl-RS" sz="2000" dirty="0"/>
              <a:t>које би се могле додати у будућности и које би унапредиле игру јесу:</a:t>
            </a:r>
            <a:endParaRPr lang="en-US" sz="2000" dirty="0"/>
          </a:p>
          <a:p>
            <a:pPr lvl="0"/>
            <a:r>
              <a:rPr lang="sr-Cyrl-RS" sz="2000" dirty="0"/>
              <a:t>увођење неограниченог броја нивоа </a:t>
            </a:r>
            <a:r>
              <a:rPr lang="en-US" sz="2000" dirty="0" smtClean="0"/>
              <a:t>– </a:t>
            </a:r>
            <a:r>
              <a:rPr lang="sr-Cyrl-RS" sz="2000" dirty="0" smtClean="0"/>
              <a:t>аутоматско </a:t>
            </a:r>
            <a:r>
              <a:rPr lang="sr-Cyrl-RS" sz="2000" dirty="0"/>
              <a:t>генерисање мапа</a:t>
            </a:r>
            <a:endParaRPr lang="en-US" sz="2000" dirty="0"/>
          </a:p>
          <a:p>
            <a:pPr lvl="0"/>
            <a:r>
              <a:rPr lang="sr-Cyrl-RS" sz="2000" dirty="0"/>
              <a:t>увођење више тежина нивоа попут супер лаког, лаког, средњег и тешког</a:t>
            </a:r>
            <a:endParaRPr lang="en-US" sz="2000" dirty="0"/>
          </a:p>
          <a:p>
            <a:pPr lvl="0"/>
            <a:r>
              <a:rPr lang="sr-Cyrl-RS" sz="2000" dirty="0" smtClean="0"/>
              <a:t>увођење </a:t>
            </a:r>
            <a:r>
              <a:rPr lang="sr-Cyrl-RS" sz="2000" dirty="0"/>
              <a:t>ограниченог времена за решавање нивоа у сврху напреднијег тестирања сналажљивости и концентрације играча.</a:t>
            </a:r>
            <a:endParaRPr lang="en-US" sz="2000" dirty="0"/>
          </a:p>
          <a:p>
            <a:r>
              <a:rPr lang="sr-Cyrl-RS" sz="2000" dirty="0"/>
              <a:t>Такође, било би интересантно, по узору на </a:t>
            </a:r>
            <a:r>
              <a:rPr lang="sr-Cyrl-RS" sz="2000" i="1" dirty="0"/>
              <a:t>Bloxorz 2,</a:t>
            </a:r>
            <a:r>
              <a:rPr lang="sr-Cyrl-RS" sz="2000" dirty="0"/>
              <a:t> направити игру инспирисану неким посебним мотивом и пољима која би имала карактеристичне акције у складу са одабраном темом.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15816" y="2420888"/>
            <a:ext cx="8153400" cy="3992563"/>
          </a:xfrm>
        </p:spPr>
        <p:txBody>
          <a:bodyPr/>
          <a:lstStyle/>
          <a:p>
            <a:pPr marL="82296" indent="0">
              <a:buNone/>
            </a:pPr>
            <a:r>
              <a:rPr lang="sr-Cyrl-RS" dirty="0" smtClean="0"/>
              <a:t>Хвала на пажњи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2996952"/>
            <a:ext cx="6840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Увод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498080" cy="4800600"/>
          </a:xfrm>
        </p:spPr>
        <p:txBody>
          <a:bodyPr>
            <a:normAutofit/>
          </a:bodyPr>
          <a:lstStyle/>
          <a:p>
            <a:r>
              <a:rPr lang="sr-Cyrl-RS" sz="2000" dirty="0"/>
              <a:t>Развој компјутерских игара </a:t>
            </a:r>
            <a:r>
              <a:rPr lang="en-US" sz="2000" dirty="0" smtClean="0"/>
              <a:t>– </a:t>
            </a:r>
            <a:r>
              <a:rPr lang="sr-Cyrl-RS" sz="2000" dirty="0" smtClean="0"/>
              <a:t>непрестано </a:t>
            </a:r>
            <a:r>
              <a:rPr lang="sr-Cyrl-RS" sz="2000" dirty="0"/>
              <a:t>еволуирајући процес који обухвата различите аспекте програмирања, дизајна и интеракције са </a:t>
            </a:r>
            <a:r>
              <a:rPr lang="sr-Cyrl-RS" sz="2000" dirty="0" smtClean="0"/>
              <a:t>играчем</a:t>
            </a:r>
            <a:endParaRPr lang="en-US" sz="2000" dirty="0" smtClean="0"/>
          </a:p>
          <a:p>
            <a:pPr marL="82296" indent="0">
              <a:buNone/>
            </a:pPr>
            <a:endParaRPr lang="en-US" sz="2000" dirty="0"/>
          </a:p>
          <a:p>
            <a:r>
              <a:rPr lang="sr-Cyrl-RS" sz="2000" dirty="0" smtClean="0"/>
              <a:t> Логичке </a:t>
            </a:r>
            <a:r>
              <a:rPr lang="sr-Cyrl-RS" sz="2000" dirty="0"/>
              <a:t>видео-игре </a:t>
            </a:r>
            <a:endParaRPr lang="en-US" sz="2000" dirty="0" smtClean="0"/>
          </a:p>
          <a:p>
            <a:r>
              <a:rPr lang="sr-Cyrl-RS" sz="2000" i="1" dirty="0" smtClean="0"/>
              <a:t>Bloxorz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3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Интерфејс игре </a:t>
            </a:r>
            <a:r>
              <a:rPr lang="en-US" sz="3200" i="1" dirty="0" err="1"/>
              <a:t>Bloxorz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2132856"/>
            <a:ext cx="58326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Главни елементи игре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484784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sr-Cyrl-RS" b="1" dirty="0"/>
              <a:t>Блок</a:t>
            </a:r>
            <a:r>
              <a:rPr lang="sr-Cyrl-RS" dirty="0"/>
              <a:t> (</a:t>
            </a:r>
            <a:r>
              <a:rPr lang="sr-Cyrl-RS" i="1" dirty="0"/>
              <a:t>Block</a:t>
            </a:r>
            <a:r>
              <a:rPr lang="sr-Cyrl-RS" dirty="0"/>
              <a:t>): Главни елемент игре је блок, који може бити различитих облика и величина. Циљ је поставити блок тако да усправно стане на отвор на мапи.</a:t>
            </a:r>
            <a:endParaRPr lang="en-US" dirty="0"/>
          </a:p>
          <a:p>
            <a:pPr lvl="0"/>
            <a:r>
              <a:rPr lang="sr-Cyrl-RS" b="1" dirty="0"/>
              <a:t>Мапа</a:t>
            </a:r>
            <a:r>
              <a:rPr lang="sr-Cyrl-RS" dirty="0"/>
              <a:t> (</a:t>
            </a:r>
            <a:r>
              <a:rPr lang="sr-Cyrl-RS" i="1" dirty="0"/>
              <a:t>Map</a:t>
            </a:r>
            <a:r>
              <a:rPr lang="sr-Cyrl-RS" dirty="0"/>
              <a:t>): Игра се одвија на мапи која може бити различитих величина и облика. Мапа је често постављена као лавиринт с различитим препрекама и рупама.</a:t>
            </a:r>
            <a:endParaRPr lang="en-US" dirty="0"/>
          </a:p>
          <a:p>
            <a:pPr lvl="0"/>
            <a:r>
              <a:rPr lang="sr-Cyrl-RS" b="1" dirty="0"/>
              <a:t>Отвор </a:t>
            </a:r>
            <a:r>
              <a:rPr lang="sr-Cyrl-RS" dirty="0"/>
              <a:t>(</a:t>
            </a:r>
            <a:r>
              <a:rPr lang="sr-Cyrl-RS" i="1" dirty="0"/>
              <a:t>Hole</a:t>
            </a:r>
            <a:r>
              <a:rPr lang="sr-Cyrl-RS" dirty="0"/>
              <a:t>) - Циљ: Циљ игре је поставити блок тако да он вертикално падне у одређени отвор на мапи.</a:t>
            </a:r>
            <a:endParaRPr lang="en-US" dirty="0"/>
          </a:p>
          <a:p>
            <a:pPr lvl="0"/>
            <a:r>
              <a:rPr lang="sr-Cyrl-RS" b="1" dirty="0"/>
              <a:t>Препреке</a:t>
            </a:r>
            <a:r>
              <a:rPr lang="sr-Cyrl-RS" dirty="0"/>
              <a:t> (</a:t>
            </a:r>
            <a:r>
              <a:rPr lang="sr-Cyrl-RS" i="1" dirty="0"/>
              <a:t>Obstacles</a:t>
            </a:r>
            <a:r>
              <a:rPr lang="sr-Cyrl-RS" dirty="0"/>
              <a:t>): На мапи се могу налазити различите препреке које отежавају кретање блока. То могу бити пропадајући блокови, рупе, мостови и друге препреке.</a:t>
            </a:r>
            <a:endParaRPr lang="en-US" dirty="0"/>
          </a:p>
          <a:p>
            <a:pPr lvl="0"/>
            <a:r>
              <a:rPr lang="sr-Cyrl-RS" b="1" dirty="0"/>
              <a:t>Кретање</a:t>
            </a:r>
            <a:r>
              <a:rPr lang="sr-Cyrl-RS" dirty="0"/>
              <a:t> (</a:t>
            </a:r>
            <a:r>
              <a:rPr lang="sr-Cyrl-RS" i="1" dirty="0"/>
              <a:t>Movement</a:t>
            </a:r>
            <a:r>
              <a:rPr lang="sr-Cyrl-RS" dirty="0"/>
              <a:t>): Играч користи контроле да би </a:t>
            </a:r>
            <a:r>
              <a:rPr lang="sr-Latn-CS" dirty="0"/>
              <a:t>померао</a:t>
            </a:r>
            <a:r>
              <a:rPr lang="sr-Cyrl-RS" dirty="0"/>
              <a:t> блок по мапи. Блок се може кретати напред, назад, лево и десно, и може пасти с ивица мапе ако се не постави на одговарајући начин.</a:t>
            </a:r>
            <a:endParaRPr lang="en-US" dirty="0"/>
          </a:p>
          <a:p>
            <a:pPr lvl="0"/>
            <a:r>
              <a:rPr lang="sr-Cyrl-RS" b="1" dirty="0"/>
              <a:t>Поновно покушавање</a:t>
            </a:r>
            <a:r>
              <a:rPr lang="sr-Cyrl-RS" dirty="0"/>
              <a:t> (</a:t>
            </a:r>
            <a:r>
              <a:rPr lang="sr-Cyrl-RS" i="1" dirty="0"/>
              <a:t>Restart</a:t>
            </a:r>
            <a:r>
              <a:rPr lang="sr-Cyrl-RS" dirty="0"/>
              <a:t>): Играч може поново покушати ниво ако не успе да постави блок у отвор. Ово је често потребно јер је игра изазовна и захтева експериментисање.</a:t>
            </a:r>
            <a:endParaRPr lang="en-US" dirty="0"/>
          </a:p>
          <a:p>
            <a:pPr lvl="0"/>
            <a:r>
              <a:rPr lang="sr-Cyrl-RS" b="1" dirty="0"/>
              <a:t>Нивои</a:t>
            </a:r>
            <a:r>
              <a:rPr lang="sr-Cyrl-RS" dirty="0"/>
              <a:t> (</a:t>
            </a:r>
            <a:r>
              <a:rPr lang="sr-Cyrl-RS" i="1" dirty="0"/>
              <a:t>Levels</a:t>
            </a:r>
            <a:r>
              <a:rPr lang="sr-Cyrl-RS" dirty="0"/>
              <a:t>): Игра обично има различите нивое са све сложенијим мапама и задацима. Играч напредује кроз нивое како их завршава.</a:t>
            </a:r>
            <a:endParaRPr lang="en-US" dirty="0"/>
          </a:p>
          <a:p>
            <a:pPr lvl="0"/>
            <a:r>
              <a:rPr lang="sr-Cyrl-RS" b="1" dirty="0"/>
              <a:t>Време</a:t>
            </a:r>
            <a:r>
              <a:rPr lang="sr-Cyrl-RS" dirty="0"/>
              <a:t> (</a:t>
            </a:r>
            <a:r>
              <a:rPr lang="sr-Cyrl-RS" i="1" dirty="0"/>
              <a:t>Time</a:t>
            </a:r>
            <a:r>
              <a:rPr lang="sr-Cyrl-RS" dirty="0"/>
              <a:t>): У неким верзијама игре </a:t>
            </a:r>
            <a:r>
              <a:rPr lang="sr-Cyrl-RS" i="1" dirty="0"/>
              <a:t>Bloxorz</a:t>
            </a:r>
            <a:r>
              <a:rPr lang="sr-Cyrl-RS" dirty="0"/>
              <a:t> може постојати временско ограничење за сваки ниво, што додатно повећава изазов.</a:t>
            </a:r>
            <a:endParaRPr lang="en-US" dirty="0"/>
          </a:p>
          <a:p>
            <a:pPr lvl="0"/>
            <a:r>
              <a:rPr lang="sr-Cyrl-RS" b="1" dirty="0"/>
              <a:t>Поени</a:t>
            </a:r>
            <a:r>
              <a:rPr lang="sr-Cyrl-RS" dirty="0"/>
              <a:t> (</a:t>
            </a:r>
            <a:r>
              <a:rPr lang="sr-Cyrl-RS" i="1" dirty="0"/>
              <a:t>Points</a:t>
            </a:r>
            <a:r>
              <a:rPr lang="sr-Cyrl-RS" dirty="0"/>
              <a:t>): Играчи могу освајати поене на основу брзине и ефикасности којом завршавају нивое.</a:t>
            </a:r>
            <a:endParaRPr lang="en-US" dirty="0"/>
          </a:p>
          <a:p>
            <a:pPr lvl="0"/>
            <a:r>
              <a:rPr lang="sr-Cyrl-RS" b="1" dirty="0"/>
              <a:t>Рестартовање нивоа</a:t>
            </a:r>
            <a:r>
              <a:rPr lang="sr-Cyrl-RS" dirty="0"/>
              <a:t> (</a:t>
            </a:r>
            <a:r>
              <a:rPr lang="sr-Cyrl-RS" i="1" dirty="0"/>
              <a:t>Reset</a:t>
            </a:r>
            <a:r>
              <a:rPr lang="sr-Cyrl-RS" dirty="0"/>
              <a:t>): Ако играч застаје или жели поновно да покуша ниво из почетка, може да користи опцију за ресетовање нивоа.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6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Постојећа решења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7498080" cy="4800600"/>
          </a:xfrm>
        </p:spPr>
        <p:txBody>
          <a:bodyPr>
            <a:normAutofit/>
          </a:bodyPr>
          <a:lstStyle/>
          <a:p>
            <a:r>
              <a:rPr lang="sr-Cyrl-RS" sz="2000" dirty="0"/>
              <a:t>Дамијан </a:t>
            </a:r>
            <a:r>
              <a:rPr lang="sr-Cyrl-RS" sz="2000" dirty="0" smtClean="0"/>
              <a:t>Кларк – 2007 на Миниклип платформи</a:t>
            </a:r>
            <a:endParaRPr lang="sr-Cyrl-RS" sz="2000" dirty="0"/>
          </a:p>
          <a:p>
            <a:r>
              <a:rPr lang="sr-Cyrl-RS" sz="2000" dirty="0" smtClean="0"/>
              <a:t>Првобитно</a:t>
            </a:r>
            <a:r>
              <a:rPr lang="sr-Cyrl-RS" sz="2000" i="1" dirty="0" smtClean="0"/>
              <a:t> Adobe </a:t>
            </a:r>
            <a:r>
              <a:rPr lang="sr-Cyrl-RS" sz="2000" i="1" dirty="0"/>
              <a:t>Flash</a:t>
            </a:r>
            <a:r>
              <a:rPr lang="sr-Cyrl-RS" sz="2000" dirty="0"/>
              <a:t> </a:t>
            </a:r>
            <a:r>
              <a:rPr lang="sr-Cyrl-RS" sz="2000" dirty="0" smtClean="0"/>
              <a:t>технологија – популарна платформа за веб игре и анимације током већег дела 2000-их и раних 2010-их. </a:t>
            </a:r>
            <a:r>
              <a:rPr lang="sr-Cyrl-RS" sz="2000" i="1" dirty="0" smtClean="0"/>
              <a:t>ActionScript</a:t>
            </a:r>
            <a:r>
              <a:rPr lang="sr-Cyrl-RS" sz="2000" dirty="0" smtClean="0"/>
              <a:t> </a:t>
            </a:r>
          </a:p>
          <a:p>
            <a:r>
              <a:rPr lang="sr-Cyrl-RS" sz="2000" i="1" dirty="0" smtClean="0"/>
              <a:t>Creat </a:t>
            </a:r>
            <a:r>
              <a:rPr lang="sr-Cyrl-RS" sz="2000" i="1" dirty="0"/>
              <a:t>Studios</a:t>
            </a:r>
            <a:r>
              <a:rPr lang="sr-Cyrl-RS" sz="2000" dirty="0"/>
              <a:t> је  објавио 8. јануара 2009. године видео игру под називом </a:t>
            </a:r>
            <a:r>
              <a:rPr lang="sr-Cyrl-RS" sz="2000" i="1" dirty="0" smtClean="0"/>
              <a:t>Cuboid </a:t>
            </a:r>
            <a:r>
              <a:rPr lang="sr-Cyrl-RS" sz="2000" dirty="0" smtClean="0"/>
              <a:t>– PlayStation 3.</a:t>
            </a:r>
            <a:endParaRPr lang="en-US" sz="2000" dirty="0" smtClean="0"/>
          </a:p>
          <a:p>
            <a:r>
              <a:rPr lang="sr-Cyrl-RS" sz="2000" dirty="0" smtClean="0"/>
              <a:t>Верзија </a:t>
            </a:r>
            <a:r>
              <a:rPr lang="sr-Cyrl-RS" sz="2000" i="1" dirty="0" smtClean="0"/>
              <a:t>Bloxorz: Roll the Block</a:t>
            </a:r>
            <a:r>
              <a:rPr lang="sr-Cyrl-RS" sz="2000" dirty="0" smtClean="0"/>
              <a:t> из 2018. године донела је нову графику и модернији дизајн сцене. Ова верзија је доступна на различитим платформама, укључујући и мобилне уређаје.</a:t>
            </a:r>
            <a:endParaRPr lang="en-US" sz="2000" dirty="0" smtClean="0"/>
          </a:p>
          <a:p>
            <a:r>
              <a:rPr lang="sr-Cyrl-RS" sz="2000" i="1" dirty="0" smtClean="0"/>
              <a:t>Миниклип</a:t>
            </a:r>
            <a:r>
              <a:rPr lang="sr-Cyrl-RS" sz="2000" dirty="0" smtClean="0"/>
              <a:t> </a:t>
            </a:r>
            <a:r>
              <a:rPr lang="sr-Cyrl-RS" sz="2000" dirty="0"/>
              <a:t>је објавио 3. августа 2022. године </a:t>
            </a:r>
            <a:r>
              <a:rPr lang="sr-Cyrl-RS" sz="2000" i="1" dirty="0"/>
              <a:t>Bloxorz </a:t>
            </a:r>
            <a:r>
              <a:rPr lang="sr-Cyrl-RS" sz="2000" i="1" dirty="0" smtClean="0"/>
              <a:t>2</a:t>
            </a:r>
            <a:r>
              <a:rPr lang="sr-Cyrl-R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/>
              <a:t>Интерфејс игре </a:t>
            </a:r>
            <a:r>
              <a:rPr lang="en-US" sz="3200" i="1" dirty="0" err="1" smtClean="0"/>
              <a:t>Bloxorz</a:t>
            </a:r>
            <a:r>
              <a:rPr lang="sr-Cyrl-RS" sz="3200" i="1" dirty="0" smtClean="0"/>
              <a:t>2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256584" cy="33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1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>
                <a:effectLst/>
              </a:rPr>
              <a:t>Програмски језик Scala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/>
          </a:p>
          <a:p>
            <a:r>
              <a:rPr lang="sr-Cyrl-RS" sz="2000" i="1" dirty="0" smtClean="0"/>
              <a:t>Scala</a:t>
            </a:r>
            <a:r>
              <a:rPr lang="sr-Cyrl-RS" sz="2000" dirty="0" smtClean="0"/>
              <a:t> </a:t>
            </a:r>
            <a:r>
              <a:rPr lang="sr-Cyrl-RS" sz="2000" dirty="0"/>
              <a:t>је вишенаменски програмски језик који је изворно развијен са циљем да комбинује карактеристике објектно оријентисаних језика са функционалним програмирањем. </a:t>
            </a:r>
            <a:endParaRPr lang="sr-Latn-RS" sz="2000" dirty="0" smtClean="0"/>
          </a:p>
          <a:p>
            <a:r>
              <a:rPr lang="sr-Cyrl-RS" sz="2000" dirty="0" smtClean="0"/>
              <a:t>За </a:t>
            </a:r>
            <a:r>
              <a:rPr lang="sr-Cyrl-RS" sz="2000" dirty="0"/>
              <a:t>развој 3Д компонената игре коришћена је </a:t>
            </a:r>
            <a:r>
              <a:rPr lang="sr-Cyrl-RS" sz="2000" i="1" dirty="0" smtClean="0"/>
              <a:t>scalaFX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2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sr-Cyrl-RS" sz="2000" dirty="0"/>
              <a:t>Скоро свака </a:t>
            </a:r>
            <a:r>
              <a:rPr lang="sr-Cyrl-RS" sz="2000" i="1" dirty="0"/>
              <a:t>ScalaFX </a:t>
            </a:r>
            <a:r>
              <a:rPr lang="sr-Cyrl-RS" sz="2000" dirty="0"/>
              <a:t>апликација заснива се на следећим концептима:</a:t>
            </a:r>
            <a:endParaRPr lang="en-US" sz="2000" dirty="0"/>
          </a:p>
          <a:p>
            <a:pPr lvl="0"/>
            <a:r>
              <a:rPr lang="sr-Cyrl-RS" sz="2000" dirty="0" smtClean="0"/>
              <a:t>Прозор и сцена</a:t>
            </a:r>
            <a:endParaRPr lang="en-US" sz="2000" dirty="0"/>
          </a:p>
          <a:p>
            <a:pPr lvl="0"/>
            <a:r>
              <a:rPr lang="sr-Cyrl-RS" sz="2000" dirty="0"/>
              <a:t>У </a:t>
            </a:r>
            <a:r>
              <a:rPr lang="sr-Cyrl-RS" sz="2000" dirty="0" smtClean="0"/>
              <a:t>сцену се може </a:t>
            </a:r>
            <a:r>
              <a:rPr lang="sr-Cyrl-RS" sz="2000" dirty="0"/>
              <a:t>додати </a:t>
            </a:r>
            <a:r>
              <a:rPr lang="sr-Cyrl-RS" sz="2000" dirty="0" smtClean="0"/>
              <a:t>хијерархија </a:t>
            </a:r>
            <a:r>
              <a:rPr lang="sr-Cyrl-RS" sz="2000" dirty="0"/>
              <a:t>чворова или контрола</a:t>
            </a:r>
            <a:r>
              <a:rPr lang="sr-Cyrl-RS" sz="2000" dirty="0" smtClean="0"/>
              <a:t>.</a:t>
            </a:r>
            <a:endParaRPr lang="sr-Latn-RS" sz="2000" dirty="0" smtClean="0"/>
          </a:p>
          <a:p>
            <a:pPr lvl="0"/>
            <a:r>
              <a:rPr lang="sr-Cyrl-RS" sz="2000" dirty="0" smtClean="0"/>
              <a:t> Интеракција </a:t>
            </a:r>
            <a:r>
              <a:rPr lang="sr-Cyrl-RS" sz="2000" dirty="0"/>
              <a:t>са корисником обрађује уз помоћ догађаја (</a:t>
            </a:r>
            <a:r>
              <a:rPr lang="sr-Cyrl-RS" sz="2000" i="1" dirty="0" smtClean="0"/>
              <a:t>Event)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907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200" dirty="0" smtClean="0"/>
              <a:t>Пројекат софтвера</a:t>
            </a:r>
            <a:endParaRPr lang="en-US" sz="3200" dirty="0"/>
          </a:p>
        </p:txBody>
      </p:sp>
      <p:pic>
        <p:nvPicPr>
          <p:cNvPr id="1026" name="Picture 2" descr="Package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46135"/>
            <a:ext cx="6984776" cy="391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65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2137</TotalTime>
  <Words>579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PowerPoint Presentation</vt:lpstr>
      <vt:lpstr>Увод</vt:lpstr>
      <vt:lpstr>Интерфејс игре Bloxorz</vt:lpstr>
      <vt:lpstr>Главни елементи игре</vt:lpstr>
      <vt:lpstr>Постојећа решења</vt:lpstr>
      <vt:lpstr>Интерфејс игре Bloxorz2</vt:lpstr>
      <vt:lpstr>Програмски језик Scala</vt:lpstr>
      <vt:lpstr>PowerPoint Presentation</vt:lpstr>
      <vt:lpstr>Пројекат софтвера</vt:lpstr>
      <vt:lpstr>PowerPoint Presentation</vt:lpstr>
      <vt:lpstr>Закључак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Kristina</cp:lastModifiedBy>
  <cp:revision>43</cp:revision>
  <dcterms:created xsi:type="dcterms:W3CDTF">2021-09-28T08:01:02Z</dcterms:created>
  <dcterms:modified xsi:type="dcterms:W3CDTF">2023-09-27T11:06:44Z</dcterms:modified>
</cp:coreProperties>
</file>