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7" r:id="rId5"/>
    <p:sldId id="261" r:id="rId6"/>
    <p:sldId id="265" r:id="rId7"/>
    <p:sldId id="28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2" r:id="rId19"/>
    <p:sldId id="278" r:id="rId20"/>
    <p:sldId id="279" r:id="rId21"/>
    <p:sldId id="283" r:id="rId22"/>
    <p:sldId id="284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45" d="100"/>
          <a:sy n="45" d="100"/>
        </p:scale>
        <p:origin x="82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1F3C-AF53-4B68-80E7-43F8E168C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84E9A-6BF3-4146-8506-0F72576B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D3D3-31FC-414B-9E1C-E1567F26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631C-A386-4D0A-A09B-00A97FF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A658-E5BD-4E91-94D5-67C89A62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86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3B8-9E60-4DA5-99B8-CCFB40D1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52048-698A-4266-8671-E6DC4216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EBF2-A24D-4405-A34C-419E2936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3763-0BCE-435D-901C-9E421A46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683C-BE3C-43E8-9520-1E70212F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185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C19C-BE90-4BEE-9969-70801E1E6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F221B-FB86-4929-979C-D10C915C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8CF7-E984-4097-8177-09199DB4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34A4-F01D-4625-A74D-48E14F5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0DDA-0617-4372-B59D-B7928CB9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4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6CDB-9317-4B10-B8A4-7F54ADFB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3C8F-9ECD-4669-B915-9D6C06C7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530B-DE4D-4CB6-9224-E07ED6B3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F482-8821-48A5-9B31-9B35935E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FE3A-1ECA-46F0-B1BD-9FBD823B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67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EF6B-4A04-4139-AADC-C8F2350B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F813-C988-492D-A527-1445EC00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84F-8D7A-484F-A57D-94A9431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F76C-4C0F-4885-AA60-DF2E7A63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DC0D-A68F-45BD-8928-B6F8B63B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69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40D3-DAE5-4C19-9B31-1B92B447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A4C8-5752-42F6-80AC-E9A15B88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3BF1-BA2C-41F4-97EE-D919A968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C31E-812D-4A2C-83F8-35655A9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A404-DD25-4473-B8EB-9EA25049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2F96-4DCA-4379-80F8-1135CDD2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27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4E18-DABB-4B03-8E3C-E065E4D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90EA-F482-4963-BC4B-A0BB40A5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1B992-F879-4F48-8006-E1FD4901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D5024-5F4B-4130-9A39-0DF0EBFB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495AC-1757-4EC1-AAD6-8AD3E62E3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B374C-C4F8-47FC-BB5B-C2BB6EF4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888E3-5A21-4906-A98B-3620771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AD551-4B7D-4DA1-A394-7A2FE53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284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90E-B961-41EF-9D0B-2F9F6684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1F73F-B73D-4F61-99C7-4E173FA2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6CA84-849F-4A43-920D-F8F4D52D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858FD-C48D-44FB-9A61-F404D9A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189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AFFC4-EC24-4C24-AEBB-D3722E2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C66BF-6FFB-4EA3-B3C8-500336A2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51E8C-15C6-4F02-81DF-F5AF3D24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71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2104-D3BF-4EE6-B809-C90451D1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2F6D-9876-43BA-B9CC-65D153F8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B01BA-CE68-4D6F-9B56-47176D25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9769D-1642-45D7-B911-43706B31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C7024-A149-4623-A370-7388F210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F06-0371-42A5-A4B5-CA3456F2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6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2EA3-3F22-49A8-A128-EEB9A340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26C19-4FE4-4FE2-B243-C83E32AD4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FDF9E-F434-4973-B4EF-EDFB9069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0497-564D-4769-BD15-F00F4288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2CA4-03FE-452A-AC05-AD6757E1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519B4-8133-48FB-9BF8-229C482E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580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2A1F8-75B5-45EF-B327-14BAD38F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7C33C-8B26-4D59-AC26-4DBCDE18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6BB5-FA7C-4B9B-837A-094902D51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5D92-2AA1-4D95-970B-CA000A4984E2}" type="datetimeFigureOut">
              <a:rPr lang="th-TH" smtClean="0"/>
              <a:t>16/02/61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07E7-8B71-4D2B-98C2-AF02B848E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5EFD-A0A5-43DD-B6D2-672ED0FE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189E-175A-4594-B64F-67635E689D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115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7237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ZEN of PYTHON</a:t>
            </a:r>
            <a:endParaRPr lang="th-TH" sz="8000" b="1" dirty="0">
              <a:latin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EE8EA-F086-4FE2-A0CF-F000845D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2934"/>
            <a:ext cx="9144000" cy="1574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3200" dirty="0">
                <a:latin typeface="Courier New" panose="02070309020205020404" pitchFamily="49" charset="0"/>
              </a:rPr>
              <a:t>Author : </a:t>
            </a:r>
            <a:r>
              <a:rPr lang="en-US" sz="3200" dirty="0" err="1">
                <a:latin typeface="Courier New" panose="02070309020205020404" pitchFamily="49" charset="0"/>
              </a:rPr>
              <a:t>Krist</a:t>
            </a:r>
            <a:r>
              <a:rPr lang="en-US" sz="3200" dirty="0"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</a:rPr>
              <a:t>Pornpairin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3200" dirty="0">
                <a:latin typeface="Courier New" panose="02070309020205020404" pitchFamily="49" charset="0"/>
              </a:rPr>
              <a:t>Latest update : 16 Feb 2018 </a:t>
            </a:r>
          </a:p>
        </p:txBody>
      </p:sp>
    </p:spTree>
    <p:extLst>
      <p:ext uri="{BB962C8B-B14F-4D97-AF65-F5344CB8AC3E}">
        <p14:creationId xmlns:p14="http://schemas.microsoft.com/office/powerpoint/2010/main" val="340524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132" y="0"/>
            <a:ext cx="10320867" cy="643466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 = '   </a:t>
            </a:r>
            <a:r>
              <a:rPr lang="en-US" sz="4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123#?:'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   abc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123#?:'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s. upper()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   </a:t>
            </a:r>
            <a:r>
              <a:rPr lang="en-US" sz="4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ABC123#?:'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   </a:t>
            </a:r>
            <a:r>
              <a:rPr lang="en-US" sz="4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123#?:'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0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slice</a:t>
            </a:r>
          </a:p>
        </p:txBody>
      </p:sp>
    </p:spTree>
    <p:extLst>
      <p:ext uri="{BB962C8B-B14F-4D97-AF65-F5344CB8AC3E}">
        <p14:creationId xmlns:p14="http://schemas.microsoft.com/office/powerpoint/2010/main" val="89005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132" y="0"/>
            <a:ext cx="10320867" cy="643466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'0123456789abcdefg'</a:t>
            </a:r>
            <a:b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s[5:]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'56789abcdefg'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s[3:11]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'3456789a'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s[::-1]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'gfedcba9876543210'</a:t>
            </a:r>
            <a:endParaRPr lang="th-TH" sz="4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2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9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132" y="0"/>
            <a:ext cx="10320867" cy="643466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 = '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', 2)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, 2, 6)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5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str.join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68" y="846667"/>
            <a:ext cx="10608732" cy="52832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'cd e'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'12'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'60'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'1:12:60'</a:t>
            </a:r>
            <a:b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&gt;&gt; 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(2)])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 &gt;&gt; 2'</a:t>
            </a:r>
            <a:endParaRPr lang="th-TH" sz="4800" dirty="0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5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132" y="0"/>
            <a:ext cx="10320867" cy="643466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 = '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', '')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'a b ab'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4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sample technic</a:t>
            </a:r>
            <a:endParaRPr lang="th-TH" sz="5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779354D-1C6E-41BE-A4A9-8C17E1B1E1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577282"/>
            <a:ext cx="11582400" cy="144103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4000" dirty="0">
                <a:latin typeface="Courier New" panose="02070309020205020404" pitchFamily="49" charset="0"/>
              </a:rPr>
              <a:t>Simple  is better than complex. </a:t>
            </a:r>
            <a:br>
              <a:rPr lang="th-TH" altLang="th-TH" sz="4000" dirty="0">
                <a:latin typeface="Courier New" panose="02070309020205020404" pitchFamily="49" charset="0"/>
              </a:rPr>
            </a:br>
            <a:r>
              <a:rPr lang="th-TH" altLang="th-TH" sz="4000" dirty="0">
                <a:latin typeface="Courier New" panose="02070309020205020404" pitchFamily="49" charset="0"/>
              </a:rPr>
              <a:t>Complex is better than complicated. </a:t>
            </a:r>
          </a:p>
        </p:txBody>
      </p:sp>
    </p:spTree>
    <p:extLst>
      <p:ext uri="{BB962C8B-B14F-4D97-AF65-F5344CB8AC3E}">
        <p14:creationId xmlns:p14="http://schemas.microsoft.com/office/powerpoint/2010/main" val="49496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8" y="880533"/>
            <a:ext cx="10405532" cy="457199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o =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o +=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'1234'</a:t>
            </a:r>
            <a:b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o += o + 'n' + o[::-1]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'1234n4321'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3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66" y="880534"/>
            <a:ext cx="10303933" cy="458893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aabbaba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c ==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4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68" y="846667"/>
            <a:ext cx="10608732" cy="4368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'012345'</a:t>
            </a:r>
            <a:b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o = ''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(s)):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o += s[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 + s[-i-1]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68" y="999067"/>
            <a:ext cx="10608732" cy="4284133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'012345'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(s)):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4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6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608667"/>
            <a:ext cx="10693400" cy="321733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adbfecdgcba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(s).count(c) == 1: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(c, end='')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th-TH" sz="4400" dirty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083733"/>
            <a:ext cx="10693400" cy="45550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GaCeDBBbfcA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o =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aAbBcCdDeEfFgG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b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= </a:t>
            </a:r>
            <a:r>
              <a:rPr lang="en-US" sz="4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(s).count(c)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 += c * n</a:t>
            </a:r>
            <a:br>
              <a:rPr lang="en-US" sz="4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b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aAbBBcCDefG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4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5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497CCAF-F958-47C7-8DDF-43627E82F3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37733" y="1900400"/>
            <a:ext cx="9918845" cy="242591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4800" dirty="0">
                <a:latin typeface="Courier New" panose="02070309020205020404" pitchFamily="49" charset="0"/>
              </a:rPr>
              <a:t>Now is better than never. </a:t>
            </a:r>
            <a:br>
              <a:rPr lang="th-TH" altLang="th-TH" sz="4800" dirty="0">
                <a:latin typeface="Courier New" panose="02070309020205020404" pitchFamily="49" charset="0"/>
              </a:rPr>
            </a:br>
            <a:r>
              <a:rPr lang="th-TH" altLang="th-TH" sz="4800" dirty="0">
                <a:latin typeface="Courier New" panose="02070309020205020404" pitchFamily="49" charset="0"/>
              </a:rPr>
              <a:t>	Although never is often </a:t>
            </a:r>
            <a:br>
              <a:rPr lang="th-TH" altLang="th-TH" sz="4800" dirty="0">
                <a:latin typeface="Courier New" panose="02070309020205020404" pitchFamily="49" charset="0"/>
              </a:rPr>
            </a:br>
            <a:r>
              <a:rPr lang="th-TH" altLang="th-TH" sz="4800" dirty="0">
                <a:latin typeface="Courier New" panose="02070309020205020404" pitchFamily="49" charset="0"/>
              </a:rPr>
              <a:t>		better than right now </a:t>
            </a:r>
          </a:p>
        </p:txBody>
      </p:sp>
    </p:spTree>
    <p:extLst>
      <p:ext uri="{BB962C8B-B14F-4D97-AF65-F5344CB8AC3E}">
        <p14:creationId xmlns:p14="http://schemas.microsoft.com/office/powerpoint/2010/main" val="9933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is a sequence of character can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and immutable</a:t>
            </a:r>
            <a:endParaRPr lang="th-TH" sz="4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0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str.strip</a:t>
            </a:r>
            <a:endParaRPr lang="th-TH" sz="5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7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4" y="0"/>
            <a:ext cx="10473266" cy="60282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' 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 \r\n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'.strip()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'.strip('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aabbb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bbaa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'.strip('</a:t>
            </a:r>
            <a:r>
              <a:rPr lang="en-US" sz="4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4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endParaRPr lang="th-TH" sz="5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6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32" y="965200"/>
            <a:ext cx="10938935" cy="485986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' 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'.split()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', 'de', 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'.split('</a:t>
            </a:r>
            <a:r>
              <a:rPr lang="en-US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['', 'ab', '  ']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</a:t>
            </a:r>
            <a:r>
              <a:rPr lang="en-US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</a:t>
            </a:r>
            <a:r>
              <a:rPr lang="en-US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'.strip('</a:t>
            </a:r>
            <a:r>
              <a:rPr lang="en-US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', 'a']</a:t>
            </a:r>
            <a:endParaRPr lang="th-TH" sz="4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1C-7E49-4C4B-B06A-692878E7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8837"/>
          </a:xfrm>
        </p:spPr>
        <p:txBody>
          <a:bodyPr>
            <a:noAutofit/>
          </a:bodyPr>
          <a:lstStyle/>
          <a:p>
            <a:pPr algn="l"/>
            <a:r>
              <a:rPr lang="en-US" sz="20900" b="1" baseline="-25000" dirty="0"/>
              <a:t>String</a:t>
            </a:r>
            <a:br>
              <a:rPr lang="en-US" sz="20900" b="1" baseline="-25000" dirty="0"/>
            </a:br>
            <a:endParaRPr lang="th-TH" sz="20900" b="1" baseline="-2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B7D65F-9E43-401D-BF84-939838C5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str.lower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str.upper</a:t>
            </a:r>
            <a:endParaRPr lang="th-TH" sz="5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3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124</Words>
  <Application>Microsoft Office PowerPoint</Application>
  <PresentationFormat>Widescreen</PresentationFormat>
  <Paragraphs>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Cordia New</vt:lpstr>
      <vt:lpstr>Courier New</vt:lpstr>
      <vt:lpstr>Office Theme</vt:lpstr>
      <vt:lpstr>ZEN of PYTHON</vt:lpstr>
      <vt:lpstr>Simple  is better than complex.  Complex is better than complicated. </vt:lpstr>
      <vt:lpstr>Now is better than never.   Although never is often    better than right now </vt:lpstr>
      <vt:lpstr>String </vt:lpstr>
      <vt:lpstr>String </vt:lpstr>
      <vt:lpstr>&gt;&gt;&gt; '   abc\n  \r\n '.strip() 'abc'  &gt;&gt;&gt; 'cabc '.strip('c') 'abc '  &gt;&gt;&gt;'aabbbcabdcbbaa'.strip('ab') 'cabdc'</vt:lpstr>
      <vt:lpstr>String </vt:lpstr>
      <vt:lpstr>&gt;&gt;&gt; '   abc de ghi '.split() ['abc', 'de', 'ghi']  &gt;&gt;&gt; 'cabc  '.split('c') ['', 'ab', '  ']  &gt;&gt;&gt; 'aabbbcabdcaaba'.strip('ab') ['a', 'bbc', 'dca', 'a']</vt:lpstr>
      <vt:lpstr>String </vt:lpstr>
      <vt:lpstr> &gt;&gt;&gt; s = '   abcABC123#?:'  &gt;&gt;&gt; s.lower() '   abcabc123#?:'  &gt;&gt;&gt; s. upper() '   ABCABC123#?:'  &gt;&gt;&gt; s '   abcABC123#?:'</vt:lpstr>
      <vt:lpstr>String </vt:lpstr>
      <vt:lpstr> &gt;&gt;&gt; s = '0123456789abcdefg'  &gt;&gt;&gt; s[5:] '56789abcdefg'  &gt;&gt;&gt; s[3:11] '3456789a'  &gt;&gt;&gt; s[::-1] 'gfedcba9876543210'</vt:lpstr>
      <vt:lpstr>String </vt:lpstr>
      <vt:lpstr> &gt;&gt;&gt; s = 'aab bab aabb'  &gt;&gt;&gt; s.find('ab') 1  &gt;&gt;&gt; s.find('ab', 2) 5  &gt;&gt;&gt; s.find('ab', 2, 6) -1</vt:lpstr>
      <vt:lpstr>String </vt:lpstr>
      <vt:lpstr> &gt;&gt;&gt; ''.join(['a', 'b', 'cd e']) 'abcd e'  &gt;&gt;&gt; ':'.join(['1', '12', '60']) '1:12:60'  &gt;&gt;&gt; ' &gt;&gt; '.join(['ab', str(2)]) 'ab &gt;&gt; 2'</vt:lpstr>
      <vt:lpstr>String </vt:lpstr>
      <vt:lpstr> &gt;&gt;&gt; s = 'aab bab aabb'  &gt;&gt;&gt; s.replace('ab', 'mm') 'amm bmm ammb'  &gt;&gt;&gt; s.replace('ab', '') 'a b ab'  &gt;&gt;&gt; s.replace('ab', 'n', 2) 'an bn aabb'</vt:lpstr>
      <vt:lpstr>String </vt:lpstr>
      <vt:lpstr>&gt;&gt;&gt; o = '' &gt;&gt;&gt; o += '1234' &gt;&gt;&gt; o += o + 'n' + o[::-1] &gt;&gt;&gt; o '1234n4321'  </vt:lpstr>
      <vt:lpstr>&gt;&gt;&gt; cnt = 0 &gt;&gt;&gt; for c in 'aabbaba':       if c == 'a':         cnt += 1 &gt;&gt;&gt; cnt 4</vt:lpstr>
      <vt:lpstr>&gt;&gt;&gt; s = '012345' &gt;&gt;&gt; o = '' &gt;&gt;&gt; for i in range(len(s)):       o += s[i] + s[-i-1] &gt;&gt;&gt; s '051423324150'</vt:lpstr>
      <vt:lpstr>&gt;&gt;&gt; s = '012345' &gt;&gt;&gt; sm = 0 &gt;&gt;&gt; for i in range(len(s)):       sm += int(s[i]) &gt;&gt;&gt; sm 15</vt:lpstr>
      <vt:lpstr>&gt;&gt;&gt; s = 'adbfecdgcba' &gt;&gt;&gt; for c in 'abcdefg':       if list(s).count(c) == 1:         print(c, end='') efg&gt;&gt;&gt;</vt:lpstr>
      <vt:lpstr>&gt;&gt;&gt; s = 'GaCeDBBbfcA' &gt;&gt;&gt; o = '' &gt;&gt;&gt; for c in 'aAbBcCdDeEfFgG':       n = list(s).count(c)       o += c * n &gt;&gt;&gt; o 'aAbBBcCDefG'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of PYTHON</dc:title>
  <dc:creator>Krist  Pornpairin</dc:creator>
  <cp:lastModifiedBy>Krist  Pornpairin</cp:lastModifiedBy>
  <cp:revision>22</cp:revision>
  <dcterms:created xsi:type="dcterms:W3CDTF">2018-02-16T05:01:30Z</dcterms:created>
  <dcterms:modified xsi:type="dcterms:W3CDTF">2018-02-16T08:57:10Z</dcterms:modified>
</cp:coreProperties>
</file>