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5"/>
    <p:restoredTop sz="94662"/>
  </p:normalViewPr>
  <p:slideViewPr>
    <p:cSldViewPr snapToGrid="0" snapToObjects="1">
      <p:cViewPr>
        <p:scale>
          <a:sx n="111" d="100"/>
          <a:sy n="111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31D5-5F6F-6143-A686-D564BF1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3FE9-951B-F44E-B48D-9215B4B9F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E4450-9216-8345-A2D1-9C225353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A53E-8AC1-F445-9459-F169921E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C10A-6479-8B49-ABD0-68D9ED0F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372A-4981-F745-B43A-9C344379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32B7C-8C2D-BE4F-B878-4B1028D8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47A0-CC44-F44A-8301-512A8ABF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5342-1AD3-7147-AB91-F1DB2868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5281-CB89-9541-A7AB-E47C0F44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39D20-52BD-9C46-9996-FE8561415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B3AF8-2C4B-BA45-95FB-FF34AF17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B1BF-94F5-9B47-BEEE-419D1D0F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DED7-0399-FE44-8A1D-4840CB03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6394-4337-CA44-963C-F053A4C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860D-6EA1-6E4A-AF0A-35557115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36D3-FF2F-8249-A79A-8A96ED91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5BCC-58D8-1049-864B-7109CFFA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7F69-C8B4-3740-9805-23AB5751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1EE8-8CF6-0C45-B170-A1B7318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38F-3AB3-B446-AD1E-13180A02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3B6B-61A3-9B4B-AC04-4EEC73BEB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0C51-2555-EF42-8DAE-13A1CAFB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1BFE-1CFD-8B4D-8B40-833E77EE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07A3-E2A0-FA4B-AB91-AAAB852F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12BC-4A3F-5C46-B54C-9FDEF82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E28F-0DEC-4640-9FD3-886FD01F4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5B3D-8353-F84D-A791-A5380E65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99D08-444C-B84F-A097-8D8901A2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E5F3-68E6-614D-A6D5-17F3D81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3B49-92A7-8148-B7CA-6A096531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972D-7AC9-1B49-9278-02CD42DA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47775-55E3-864D-AB7B-BB5517ED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C3969-E29E-6E4C-A5F5-35FB4DF3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81116-FD1D-7E4E-8920-47CC72F1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EFEC-30F9-9046-BB6C-38C9BC4A2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A867B-C6B6-E143-8EE3-900779FC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6864F-84E6-BF41-9E87-0D120A3B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4A02E-FC5C-3349-9E00-5A9947FE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D17-C8BF-C241-AB65-F6B5ACBD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02067-6D2A-EE42-B002-8010286B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FDC09-3BF8-CE47-B70B-2CC9E75D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45C6A-CC8D-2E4E-A8D1-243AD85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C87A1-2C49-464D-B6C7-00329776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31409-618F-614A-B0D6-5ED62C22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698B-99D5-5649-B2E4-E7CE2B32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6CDD-C3CC-FA42-A118-6A10EA59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6333-1F2E-174C-876F-BCD6D350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B4563-0B7E-F24E-A3AE-11FF4FFE8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DF159-36C7-1547-A625-9EE67DD9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C838-0951-454E-9D1F-6E6F107F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8BA4-1892-604F-9C90-D82D3ECB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18C5-9B26-1B45-8FFE-ABB8AD97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9FA2-130B-354E-8DE6-9E7E3E111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80A14-FBC6-C948-B1B8-C1820A9C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275D5-372D-0544-AC5B-A02E201C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736B-7A04-C643-92D3-3AF3431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3062D-F389-A74E-A425-A89D9A7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A2A03-3FFE-FE43-BA02-C848FABE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44B65-6515-C847-B64E-94AA2B89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C053-5069-A041-B6B8-7B9240B08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CBFD-0D0E-F945-AFAA-72FD10DFA5F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0C52-E882-924C-9916-1C3DF2824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DB2B-9BCA-D84C-A595-2620DC9A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3151-E243-1546-BEE3-93E94F16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7A0057-344B-8846-8EC6-E01492A5A19D}"/>
              </a:ext>
            </a:extLst>
          </p:cNvPr>
          <p:cNvPicPr/>
          <p:nvPr/>
        </p:nvPicPr>
        <p:blipFill>
          <a:blip r:embed="rId2">
            <a:alphaModFix amt="76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6499"/>
                    </a14:imgEffect>
                    <a14:imgEffect>
                      <a14:saturation sat="159000"/>
                    </a14:imgEffect>
                    <a14:imgEffect>
                      <a14:brightnessContrast bright="-3000"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9395" y="1296557"/>
            <a:ext cx="6857268" cy="4264886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A074A-EB2D-9341-9D58-E2FF3DE4470D}"/>
              </a:ext>
            </a:extLst>
          </p:cNvPr>
          <p:cNvSpPr/>
          <p:nvPr/>
        </p:nvSpPr>
        <p:spPr>
          <a:xfrm>
            <a:off x="2409396" y="1170878"/>
            <a:ext cx="6857268" cy="439056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6A795-379A-D442-95DB-0706266AD5FC}"/>
              </a:ext>
            </a:extLst>
          </p:cNvPr>
          <p:cNvSpPr/>
          <p:nvPr/>
        </p:nvSpPr>
        <p:spPr>
          <a:xfrm>
            <a:off x="2564781" y="1349299"/>
            <a:ext cx="4594302" cy="3965766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68EB-DDA0-2A4D-8E38-9EB9003DFFE5}"/>
              </a:ext>
            </a:extLst>
          </p:cNvPr>
          <p:cNvSpPr/>
          <p:nvPr/>
        </p:nvSpPr>
        <p:spPr>
          <a:xfrm>
            <a:off x="2709746" y="2051824"/>
            <a:ext cx="4304371" cy="2274849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17824-40A8-8D44-9544-60B88D0E3EAB}"/>
              </a:ext>
            </a:extLst>
          </p:cNvPr>
          <p:cNvSpPr/>
          <p:nvPr/>
        </p:nvSpPr>
        <p:spPr>
          <a:xfrm>
            <a:off x="7014117" y="1542936"/>
            <a:ext cx="2029522" cy="3686986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83A0F-4140-4846-9F5A-430F10081F0E}"/>
              </a:ext>
            </a:extLst>
          </p:cNvPr>
          <p:cNvSpPr txBox="1"/>
          <p:nvPr/>
        </p:nvSpPr>
        <p:spPr>
          <a:xfrm>
            <a:off x="2385224" y="596557"/>
            <a:ext cx="1939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DB1A5-05B9-454B-9253-BE5CD0CC0563}"/>
              </a:ext>
            </a:extLst>
          </p:cNvPr>
          <p:cNvSpPr txBox="1"/>
          <p:nvPr/>
        </p:nvSpPr>
        <p:spPr>
          <a:xfrm>
            <a:off x="3027190" y="1432488"/>
            <a:ext cx="28108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cs typeface="Aharoni" panose="020F0502020204030204" pitchFamily="34" charset="0"/>
              </a:rPr>
              <a:t>PositionSelector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cs typeface="Aharon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3732AA-82B5-F341-ACED-89EFCF768303}"/>
              </a:ext>
            </a:extLst>
          </p:cNvPr>
          <p:cNvSpPr/>
          <p:nvPr/>
        </p:nvSpPr>
        <p:spPr>
          <a:xfrm>
            <a:off x="7136781" y="1659756"/>
            <a:ext cx="1803488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  <a:effectLst/>
              </a:rPr>
              <a:t>ControlPane</a:t>
            </a:r>
            <a:endParaRPr lang="en-US" sz="2400" b="1" dirty="0">
              <a:solidFill>
                <a:schemeClr val="accent6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CD0844-C70B-E24C-98FA-F44E1C570AEA}"/>
              </a:ext>
            </a:extLst>
          </p:cNvPr>
          <p:cNvSpPr txBox="1"/>
          <p:nvPr/>
        </p:nvSpPr>
        <p:spPr>
          <a:xfrm>
            <a:off x="3560277" y="2510869"/>
            <a:ext cx="269252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accent4"/>
                </a:solidFill>
              </a:rPr>
              <a:t>FirstFl</a:t>
            </a:r>
            <a:r>
              <a:rPr lang="en-US" sz="2600" b="1" dirty="0">
                <a:solidFill>
                  <a:schemeClr val="accent4"/>
                </a:solidFill>
              </a:rPr>
              <a:t> + </a:t>
            </a:r>
            <a:r>
              <a:rPr lang="en-US" sz="2600" b="1" dirty="0" err="1">
                <a:solidFill>
                  <a:schemeClr val="accent4"/>
                </a:solidFill>
              </a:rPr>
              <a:t>SecondFl</a:t>
            </a:r>
            <a:r>
              <a:rPr lang="en-US" sz="2600" b="1" dirty="0">
                <a:solidFill>
                  <a:schemeClr val="accent4"/>
                </a:solidFill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</a:rPr>
              <a:t>QuietRoom</a:t>
            </a:r>
            <a:endParaRPr lang="en-US" sz="2600" b="1" dirty="0">
              <a:solidFill>
                <a:schemeClr val="accent4"/>
              </a:solidFill>
            </a:endParaRPr>
          </a:p>
          <a:p>
            <a:r>
              <a:rPr lang="en-US" sz="2600" b="1" dirty="0">
                <a:solidFill>
                  <a:schemeClr val="accent4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4034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DB84A6-8BEE-3A40-BA68-306FF46326C5}"/>
              </a:ext>
            </a:extLst>
          </p:cNvPr>
          <p:cNvSpPr/>
          <p:nvPr/>
        </p:nvSpPr>
        <p:spPr>
          <a:xfrm>
            <a:off x="4260322" y="110915"/>
            <a:ext cx="5471834" cy="6382481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D3055B-8CFB-D547-93CF-6D71D7A2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243" y="16232"/>
            <a:ext cx="601925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A2197-0DE4-184C-B04B-749FA9E392E2}"/>
              </a:ext>
            </a:extLst>
          </p:cNvPr>
          <p:cNvPicPr/>
          <p:nvPr/>
        </p:nvPicPr>
        <p:blipFill rotWithShape="1">
          <a:blip r:embed="rId3"/>
          <a:srcRect l="9662" t="6927" r="8650" b="5158"/>
          <a:stretch/>
        </p:blipFill>
        <p:spPr>
          <a:xfrm>
            <a:off x="787078" y="697374"/>
            <a:ext cx="2905246" cy="54632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8C0FE5-3FD0-AF4E-BBEA-1F5DB1B24F5F}"/>
              </a:ext>
            </a:extLst>
          </p:cNvPr>
          <p:cNvSpPr/>
          <p:nvPr/>
        </p:nvSpPr>
        <p:spPr>
          <a:xfrm>
            <a:off x="555585" y="2618772"/>
            <a:ext cx="3406818" cy="1652921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21E6D-0389-A544-A02A-97D074B9124B}"/>
              </a:ext>
            </a:extLst>
          </p:cNvPr>
          <p:cNvSpPr txBox="1"/>
          <p:nvPr/>
        </p:nvSpPr>
        <p:spPr>
          <a:xfrm>
            <a:off x="1332165" y="4038592"/>
            <a:ext cx="1830713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accent4"/>
                </a:solidFill>
              </a:rPr>
              <a:t>Login Pane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BC8AE-521F-514B-961C-1D0D8D5716C7}"/>
              </a:ext>
            </a:extLst>
          </p:cNvPr>
          <p:cNvSpPr/>
          <p:nvPr/>
        </p:nvSpPr>
        <p:spPr>
          <a:xfrm>
            <a:off x="555585" y="4667490"/>
            <a:ext cx="3406817" cy="995423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56ABC-CCC6-5B4B-8D3B-CB3F76035F71}"/>
              </a:ext>
            </a:extLst>
          </p:cNvPr>
          <p:cNvSpPr txBox="1"/>
          <p:nvPr/>
        </p:nvSpPr>
        <p:spPr>
          <a:xfrm>
            <a:off x="1213414" y="5537758"/>
            <a:ext cx="20911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cs typeface="Aharoni" panose="020F0502020204030204" pitchFamily="34" charset="0"/>
              </a:rPr>
              <a:t>ContactPane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cs typeface="Aharon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8D7010-8061-2641-A855-764865933ECD}"/>
              </a:ext>
            </a:extLst>
          </p:cNvPr>
          <p:cNvSpPr/>
          <p:nvPr/>
        </p:nvSpPr>
        <p:spPr>
          <a:xfrm>
            <a:off x="2993018" y="1897765"/>
            <a:ext cx="2236689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6"/>
                </a:solidFill>
                <a:effectLst/>
              </a:rPr>
              <a:t>FullMapPopup</a:t>
            </a:r>
            <a:endParaRPr lang="en-US" sz="2400" b="1" dirty="0">
              <a:solidFill>
                <a:schemeClr val="accent6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F939C-B55D-074E-A99C-0E96AF513E02}"/>
              </a:ext>
            </a:extLst>
          </p:cNvPr>
          <p:cNvSpPr/>
          <p:nvPr/>
        </p:nvSpPr>
        <p:spPr>
          <a:xfrm>
            <a:off x="1755248" y="1774439"/>
            <a:ext cx="968906" cy="897071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A5099-71C4-E742-9993-897E50EE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06" y="0"/>
            <a:ext cx="865385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B8B992-2DFD-5649-9FD0-CEFD9CE52CAE}"/>
              </a:ext>
            </a:extLst>
          </p:cNvPr>
          <p:cNvSpPr/>
          <p:nvPr/>
        </p:nvSpPr>
        <p:spPr>
          <a:xfrm>
            <a:off x="2062222" y="5860302"/>
            <a:ext cx="7567914" cy="89707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E9C10-AF7A-CC4B-8E9B-FF4CA29553A1}"/>
              </a:ext>
            </a:extLst>
          </p:cNvPr>
          <p:cNvSpPr/>
          <p:nvPr/>
        </p:nvSpPr>
        <p:spPr>
          <a:xfrm>
            <a:off x="2245489" y="969363"/>
            <a:ext cx="3020992" cy="407719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C87EC-B871-A845-98C1-4B40647C9EB6}"/>
              </a:ext>
            </a:extLst>
          </p:cNvPr>
          <p:cNvSpPr/>
          <p:nvPr/>
        </p:nvSpPr>
        <p:spPr>
          <a:xfrm>
            <a:off x="2373775" y="2733393"/>
            <a:ext cx="2764420" cy="69560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D3DAC-73A1-D247-8D5C-E43D56DC5E23}"/>
              </a:ext>
            </a:extLst>
          </p:cNvPr>
          <p:cNvSpPr/>
          <p:nvPr/>
        </p:nvSpPr>
        <p:spPr>
          <a:xfrm>
            <a:off x="5409236" y="969363"/>
            <a:ext cx="4070429" cy="1577067"/>
          </a:xfrm>
          <a:prstGeom prst="rect">
            <a:avLst/>
          </a:prstGeom>
          <a:noFill/>
          <a:ln w="76200">
            <a:solidFill>
              <a:srgbClr val="F11A5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1A5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7E13-728D-F742-A009-D3777A91F852}"/>
              </a:ext>
            </a:extLst>
          </p:cNvPr>
          <p:cNvSpPr/>
          <p:nvPr/>
        </p:nvSpPr>
        <p:spPr>
          <a:xfrm>
            <a:off x="5409236" y="2734848"/>
            <a:ext cx="4070428" cy="231171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031CA-1F1E-5D41-A62F-1A1D83B1EC71}"/>
              </a:ext>
            </a:extLst>
          </p:cNvPr>
          <p:cNvSpPr/>
          <p:nvPr/>
        </p:nvSpPr>
        <p:spPr>
          <a:xfrm>
            <a:off x="2637640" y="2850364"/>
            <a:ext cx="2236689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4"/>
                </a:solidFill>
                <a:effectLst/>
              </a:rPr>
              <a:t>HistoryLog</a:t>
            </a:r>
            <a:endParaRPr lang="en-US" sz="2400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79855E-17BC-FF46-8B71-F8A8A995FB25}"/>
              </a:ext>
            </a:extLst>
          </p:cNvPr>
          <p:cNvSpPr/>
          <p:nvPr/>
        </p:nvSpPr>
        <p:spPr>
          <a:xfrm>
            <a:off x="2637640" y="4457105"/>
            <a:ext cx="2236689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effectLst/>
              </a:rPr>
              <a:t>Records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C642F-1840-0941-BF5D-6B7CF45BE2FC}"/>
              </a:ext>
            </a:extLst>
          </p:cNvPr>
          <p:cNvSpPr/>
          <p:nvPr/>
        </p:nvSpPr>
        <p:spPr>
          <a:xfrm>
            <a:off x="6233929" y="4466935"/>
            <a:ext cx="2236689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6"/>
                </a:solidFill>
              </a:rPr>
              <a:t>R</a:t>
            </a:r>
            <a:r>
              <a:rPr lang="en-US" sz="2400" b="1" dirty="0" err="1">
                <a:solidFill>
                  <a:schemeClr val="accent6"/>
                </a:solidFill>
                <a:effectLst/>
              </a:rPr>
              <a:t>eservePane</a:t>
            </a:r>
            <a:endParaRPr lang="en-US" sz="2400" b="1" dirty="0">
              <a:solidFill>
                <a:schemeClr val="accent6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98DF3-129F-EA4B-823E-388BEFA03C32}"/>
              </a:ext>
            </a:extLst>
          </p:cNvPr>
          <p:cNvSpPr/>
          <p:nvPr/>
        </p:nvSpPr>
        <p:spPr>
          <a:xfrm>
            <a:off x="6326105" y="1176307"/>
            <a:ext cx="2236689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F11A55"/>
                </a:solidFill>
                <a:effectLst/>
              </a:rPr>
              <a:t>RightDetail</a:t>
            </a:r>
            <a:endParaRPr lang="en-US" sz="2400" b="1" dirty="0">
              <a:solidFill>
                <a:srgbClr val="F11A55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4DC83-C3BB-C947-91EF-E26659049EA9}"/>
              </a:ext>
            </a:extLst>
          </p:cNvPr>
          <p:cNvSpPr/>
          <p:nvPr/>
        </p:nvSpPr>
        <p:spPr>
          <a:xfrm>
            <a:off x="4603283" y="5278728"/>
            <a:ext cx="2236689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  <a:effectLst/>
              </a:rPr>
              <a:t>TimePicker</a:t>
            </a:r>
            <a:endParaRPr lang="en-US" sz="2400" b="1" dirty="0">
              <a:solidFill>
                <a:srgbClr val="7030A0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323B9-EAD1-774C-83FA-1355B789BFCD}"/>
              </a:ext>
            </a:extLst>
          </p:cNvPr>
          <p:cNvSpPr/>
          <p:nvPr/>
        </p:nvSpPr>
        <p:spPr>
          <a:xfrm>
            <a:off x="2062222" y="786097"/>
            <a:ext cx="7567913" cy="439200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79CF3-14D4-D642-8134-49F17FF10184}"/>
              </a:ext>
            </a:extLst>
          </p:cNvPr>
          <p:cNvSpPr/>
          <p:nvPr/>
        </p:nvSpPr>
        <p:spPr>
          <a:xfrm>
            <a:off x="4641989" y="207149"/>
            <a:ext cx="2236689" cy="461665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blurRad="533400" dir="5400000" sx="1000" sy="1000" algn="ctr" rotWithShape="0">
              <a:schemeClr val="bg1">
                <a:alpha val="82000"/>
              </a:schemeClr>
            </a:outerShd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effectLst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56847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2477</TotalTime>
  <Words>18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 Pornpairin</dc:creator>
  <cp:lastModifiedBy>Krist Pornpairin</cp:lastModifiedBy>
  <cp:revision>9</cp:revision>
  <dcterms:created xsi:type="dcterms:W3CDTF">2018-12-10T14:37:32Z</dcterms:created>
  <dcterms:modified xsi:type="dcterms:W3CDTF">2018-12-12T07:55:40Z</dcterms:modified>
</cp:coreProperties>
</file>