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4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idx="2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Image"/>
          <p:cNvSpPr>
            <a:spLocks noGrp="1"/>
          </p:cNvSpPr>
          <p:nvPr>
            <p:ph type="pic" sz="half" idx="21"/>
          </p:nvPr>
        </p:nvSpPr>
        <p:spPr>
          <a:xfrm>
            <a:off x="5463161" y="-90806"/>
            <a:ext cx="8585201" cy="504380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4" name="Image"/>
          <p:cNvSpPr>
            <a:spLocks noGrp="1"/>
          </p:cNvSpPr>
          <p:nvPr>
            <p:ph type="pic" sz="half" idx="22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Image"/>
          <p:cNvSpPr>
            <a:spLocks noGrp="1"/>
          </p:cNvSpPr>
          <p:nvPr>
            <p:ph type="pic" idx="2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4" name="Callout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anchor="t"/>
          <a:lstStyle/>
          <a:p>
            <a:pPr algn="r">
              <a:spcBef>
                <a:spcPts val="0"/>
              </a:spcBef>
              <a:defRPr sz="6000" cap="none">
                <a:solidFill>
                  <a:srgbClr val="838787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  <a:endParaRPr/>
          </a:p>
        </p:txBody>
      </p:sp>
      <p:sp>
        <p:nvSpPr>
          <p:cNvPr id="127" name="Text"/>
          <p:cNvSpPr txBox="1">
            <a:spLocks noGrp="1"/>
          </p:cNvSpPr>
          <p:nvPr>
            <p:ph type="body" sz="quarter" idx="22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z="2400" spc="100"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Image"/>
          <p:cNvSpPr>
            <a:spLocks noGrp="1"/>
          </p:cNvSpPr>
          <p:nvPr>
            <p:ph type="pic" idx="21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7" name="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6000" cap="none">
                <a:solidFill>
                  <a:srgbClr val="232323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  <a:endParaRPr/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Image"/>
          <p:cNvSpPr>
            <a:spLocks noGrp="1"/>
          </p:cNvSpPr>
          <p:nvPr>
            <p:ph type="pic" idx="21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49" name="Image"/>
          <p:cNvSpPr>
            <a:spLocks noGrp="1"/>
          </p:cNvSpPr>
          <p:nvPr>
            <p:ph type="pic" idx="21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6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2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2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Image"/>
          <p:cNvSpPr>
            <a:spLocks noGrp="1"/>
          </p:cNvSpPr>
          <p:nvPr>
            <p:ph type="pic" idx="21"/>
          </p:nvPr>
        </p:nvSpPr>
        <p:spPr>
          <a:xfrm>
            <a:off x="6665376" y="1219200"/>
            <a:ext cx="7445459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half" idx="22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2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1pPr>
      <a:lvl2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2pPr>
      <a:lvl3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3pPr>
      <a:lvl4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4pPr>
      <a:lvl5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5pPr>
      <a:lvl6pPr marL="2928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6pPr>
      <a:lvl7pPr marL="3372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7pPr>
      <a:lvl8pPr marL="3817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8pPr>
      <a:lvl9pPr marL="4261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9pPr>
    </p:bodyStyle>
    <p:otherStyle>
      <a:lvl1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eroku.com" TargetMode="External"/><Relationship Id="rId2" Type="http://schemas.openxmlformats.org/officeDocument/2006/relationships/hyperlink" Target="https://sites.google.com/site/khnitsastrp5bththi/kar-len-kem-24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Jenosize Back-end tes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Jenosize test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Backend Test"/>
          <p:cNvSpPr txBox="1"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519937">
              <a:spcBef>
                <a:spcPts val="2400"/>
              </a:spcBef>
              <a:defRPr sz="4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Backend Test</a:t>
            </a:r>
          </a:p>
        </p:txBody>
      </p:sp>
      <p:sp>
        <p:nvSpPr>
          <p:cNvPr id="172" name="สร้าง controller ใหม่ชื่อ “jenosize&quot;…"/>
          <p:cNvSpPr txBox="1">
            <a:spLocks noGrp="1"/>
          </p:cNvSpPr>
          <p:nvPr>
            <p:ph type="body" idx="1"/>
          </p:nvPr>
        </p:nvSpPr>
        <p:spPr>
          <a:xfrm>
            <a:off x="406400" y="1822450"/>
            <a:ext cx="12192000" cy="6108700"/>
          </a:xfrm>
          <a:prstGeom prst="rect">
            <a:avLst/>
          </a:prstGeom>
        </p:spPr>
        <p:txBody>
          <a:bodyPr anchor="ctr"/>
          <a:lstStyle/>
          <a:p>
            <a:pPr marL="1306830" lvl="2" indent="-435609" defTabSz="348488">
              <a:lnSpc>
                <a:spcPct val="100000"/>
              </a:lnSpc>
              <a:buClr>
                <a:schemeClr val="accent1"/>
              </a:buClr>
              <a:buFont typeface="Avenir Next Regular"/>
              <a:defRPr sz="2646" cap="none" spc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สร้าง controller ใหม่ชื่อ “jenosize"</a:t>
            </a:r>
          </a:p>
          <a:p>
            <a:pPr marL="1306830" lvl="2" indent="-435609" defTabSz="348488">
              <a:lnSpc>
                <a:spcPct val="100000"/>
              </a:lnSpc>
              <a:buClr>
                <a:schemeClr val="accent1"/>
              </a:buClr>
              <a:buFont typeface="Avenir Next Regular"/>
              <a:defRPr sz="2646" cap="none" spc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สร้าง API ค้นหาข้อมูลร้านอาหาร โดยใช้ข้อมูล API จาก Place search|Place API(by Google) ผลลัพธ์ ที่ได้ต้องเป็น JSON</a:t>
            </a:r>
          </a:p>
          <a:p>
            <a:pPr marL="1306830" lvl="2" indent="-435609" defTabSz="348488">
              <a:lnSpc>
                <a:spcPct val="100000"/>
              </a:lnSpc>
              <a:buClr>
                <a:schemeClr val="accent1"/>
              </a:buClr>
              <a:buFont typeface="Avenir Next Regular"/>
              <a:defRPr sz="2646" cap="none" spc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สร้าง API Game 24 โดยรับค่าเฉพาะตัวเลข 1-9 จำนวน 4 ตัวเลข โดยนำไปคำนวนในแบบของ game 24 และแสดงผลลัพธ์ออกมาเป็น YES หรือ NO (YES = ตัวเลขที่ใส่สามารถคำนวนออกมาได้จำนวน 24, NO = ตัวเลขที่ใส่ไม่สามารถคำนวนออกมาได้จำนวน 24).                                                 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https://sites.google.com/site/khnitsastrp5bththi/kar-len-kem-24</a:t>
            </a:r>
          </a:p>
          <a:p>
            <a:pPr marL="1306830" lvl="2" indent="-435609" defTabSz="348488">
              <a:lnSpc>
                <a:spcPct val="100000"/>
              </a:lnSpc>
              <a:buClr>
                <a:schemeClr val="accent1"/>
              </a:buClr>
              <a:buFont typeface="Avenir Next Regular"/>
              <a:defRPr sz="2646" cap="none" spc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สร้างระบบ login โดยใช้ firebase เชื่อม 3 provider คือ google, facebook, email</a:t>
            </a:r>
          </a:p>
          <a:p>
            <a:pPr marL="1306830" lvl="2" indent="-435609" defTabSz="348488">
              <a:lnSpc>
                <a:spcPct val="100000"/>
              </a:lnSpc>
              <a:buClr>
                <a:schemeClr val="accent1"/>
              </a:buClr>
              <a:buFont typeface="Avenir Next Regular"/>
              <a:defRPr sz="2646" cap="none" spc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กำหนดให้มีการ validate data โดยใช้ middleware</a:t>
            </a:r>
          </a:p>
          <a:p>
            <a:pPr marL="1306830" lvl="2" indent="-435609" defTabSz="348488">
              <a:lnSpc>
                <a:spcPct val="100000"/>
              </a:lnSpc>
              <a:buClr>
                <a:schemeClr val="accent1"/>
              </a:buClr>
              <a:buFont typeface="Avenir Next Regular"/>
              <a:defRPr sz="2646" cap="none" spc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กำหนดให้ใช้ node js สร้าง api</a:t>
            </a:r>
          </a:p>
          <a:p>
            <a:pPr marL="1306830" lvl="2" indent="-435609" defTabSz="348488">
              <a:lnSpc>
                <a:spcPct val="100000"/>
              </a:lnSpc>
              <a:buClr>
                <a:schemeClr val="accent1"/>
              </a:buClr>
              <a:buFont typeface="Avenir Next Regular"/>
              <a:defRPr sz="2646" cap="none" spc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กำหนดให้ deploy ขึ้น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heroku.com</a:t>
            </a:r>
            <a:r>
              <a:t> หรือ Cloud Application Platform เจ้าอื่นๆ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ackend Test"/>
          <p:cNvSpPr txBox="1"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379729">
              <a:spcBef>
                <a:spcPts val="1800"/>
              </a:spcBef>
              <a:defRPr sz="4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Backend Test</a:t>
            </a:r>
          </a:p>
        </p:txBody>
      </p:sp>
      <p:pic>
        <p:nvPicPr>
          <p:cNvPr id="175" name="Screen Recording 2020-10-07 at 1.49.45 PM.mov" descr="Screen Recording 2020-10-07 at 1.49.45 PM.mov"/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0510" y="3632019"/>
            <a:ext cx="6463779" cy="5571969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สร้าง Game XO ให้มี Bot แข่งกับตัวเอง ดังตัวอย่างในวีดีโอ"/>
          <p:cNvSpPr txBox="1">
            <a:spLocks noGrp="1"/>
          </p:cNvSpPr>
          <p:nvPr>
            <p:ph type="body" sz="quarter" idx="1"/>
          </p:nvPr>
        </p:nvSpPr>
        <p:spPr>
          <a:xfrm>
            <a:off x="406400" y="2201230"/>
            <a:ext cx="12192000" cy="874208"/>
          </a:xfrm>
          <a:prstGeom prst="rect">
            <a:avLst/>
          </a:prstGeom>
        </p:spPr>
        <p:txBody>
          <a:bodyPr anchor="ctr"/>
          <a:lstStyle/>
          <a:p>
            <a:pPr marL="973455" lvl="2" indent="-324485" defTabSz="259588">
              <a:lnSpc>
                <a:spcPct val="100000"/>
              </a:lnSpc>
              <a:buClr>
                <a:schemeClr val="accent1"/>
              </a:buClr>
              <a:buFont typeface="Avenir Next Regular"/>
              <a:defRPr sz="2263" cap="none" spc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สร้าง Game XO ให้มี Bot แข่งกับตัวเอง ดังตัวอย่างในวีดีโอ</a:t>
            </a:r>
          </a:p>
          <a:p>
            <a:pPr marL="973455" lvl="2" indent="-324485" defTabSz="259588">
              <a:lnSpc>
                <a:spcPct val="100000"/>
              </a:lnSpc>
              <a:buClr>
                <a:schemeClr val="accent1"/>
              </a:buClr>
              <a:buFont typeface="Avenir Next Regular"/>
              <a:defRPr sz="2263" cap="none" spc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กำหนดให้ใช้ api ในการคำนวนการเดินของ bot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850" fill="hold"/>
                                        <p:tgtEl>
                                          <p:spTgt spid="1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0" dur="1000" fill="hold"/>
                                        <p:tgtEl>
                                          <p:spTgt spid="1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11" fill="hold" display="0">
                  <p:stCondLst>
                    <p:cond delay="indefinite"/>
                  </p:stCondLst>
                </p:cTn>
                <p:tgtEl>
                  <p:spTgt spid="175"/>
                </p:tgtEl>
              </p:cMediaNode>
            </p:video>
            <p:seq concurrent="1" prevAc="none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Backend Test"/>
          <p:cNvSpPr txBox="1"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519937">
              <a:spcBef>
                <a:spcPts val="2400"/>
              </a:spcBef>
              <a:defRPr sz="4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FRONTEND Test</a:t>
            </a:r>
          </a:p>
        </p:txBody>
      </p:sp>
      <p:sp>
        <p:nvSpPr>
          <p:cNvPr id="179" name="สร้าง controller ใหม่ชื่อ “jenosize&quot;…"/>
          <p:cNvSpPr txBox="1">
            <a:spLocks noGrp="1"/>
          </p:cNvSpPr>
          <p:nvPr>
            <p:ph type="body" sz="half" idx="1"/>
          </p:nvPr>
        </p:nvSpPr>
        <p:spPr>
          <a:xfrm>
            <a:off x="101600" y="1094316"/>
            <a:ext cx="12192000" cy="3094369"/>
          </a:xfrm>
          <a:prstGeom prst="rect">
            <a:avLst/>
          </a:prstGeom>
        </p:spPr>
        <p:txBody>
          <a:bodyPr anchor="ctr"/>
          <a:lstStyle/>
          <a:p>
            <a:pPr marL="1333500" lvl="2" indent="-444500" defTabSz="355600">
              <a:lnSpc>
                <a:spcPct val="100000"/>
              </a:lnSpc>
              <a:buClr>
                <a:schemeClr val="accent1"/>
              </a:buClr>
              <a:buFont typeface="Avenir Next Regular"/>
              <a:defRPr sz="2700" cap="none" spc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สร้าง web responsive ตามตัวอย่าง UX/UI ที่ได้รับให้เหมือนที่สุดโดยใช้ nuxt js หรือ next js</a:t>
            </a:r>
          </a:p>
          <a:p>
            <a:pPr marL="1333500" lvl="2" indent="-444500" defTabSz="355600">
              <a:lnSpc>
                <a:spcPct val="100000"/>
              </a:lnSpc>
              <a:buClr>
                <a:schemeClr val="accent1"/>
              </a:buClr>
              <a:buFont typeface="Avenir Next Regular"/>
              <a:defRPr sz="2700" cap="none" spc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สร้าง State Management โดยใช้ Libraries เช่น redux , mobx</a:t>
            </a:r>
          </a:p>
          <a:p>
            <a:pPr marL="1333500" lvl="2" indent="-444500" defTabSz="355600">
              <a:lnSpc>
                <a:spcPct val="100000"/>
              </a:lnSpc>
              <a:buClr>
                <a:schemeClr val="accent1"/>
              </a:buClr>
              <a:buFont typeface="Avenir Next Regular"/>
              <a:defRPr sz="2700" cap="none" spc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สร้าง global config ในการเปลี่ยนค่าสีต่างๆใน app</a:t>
            </a:r>
          </a:p>
          <a:p>
            <a:pPr marL="1333500" lvl="2" indent="-444500" defTabSz="355600">
              <a:lnSpc>
                <a:spcPct val="100000"/>
              </a:lnSpc>
              <a:buClr>
                <a:schemeClr val="accent1"/>
              </a:buClr>
              <a:buFont typeface="Avenir Next Regular"/>
              <a:defRPr sz="2700" cap="none" spc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สร้าง Top bar, Body และ footer ใช้ในทุกๆเพจ รวมถึง element ต่างๆโดยทำการแยกเป็น component อย่างชัดเจน</a:t>
            </a:r>
          </a:p>
        </p:txBody>
      </p:sp>
      <p:pic>
        <p:nvPicPr>
          <p:cNvPr id="180" name="Screen Shot 2563-10-29 at 13.52.53.png" descr="Screen Shot 2563-10-29 at 13.52.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115" y="4577130"/>
            <a:ext cx="10316569" cy="46624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Backend Test"/>
          <p:cNvSpPr txBox="1"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519937">
              <a:spcBef>
                <a:spcPts val="2400"/>
              </a:spcBef>
              <a:defRPr sz="4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FRONTEND Test</a:t>
            </a:r>
          </a:p>
        </p:txBody>
      </p:sp>
      <p:sp>
        <p:nvSpPr>
          <p:cNvPr id="183" name="สร้าง controller ใหม่ชื่อ “jenosize&quot;…"/>
          <p:cNvSpPr txBox="1">
            <a:spLocks noGrp="1"/>
          </p:cNvSpPr>
          <p:nvPr>
            <p:ph type="body" sz="half" idx="1"/>
          </p:nvPr>
        </p:nvSpPr>
        <p:spPr>
          <a:xfrm>
            <a:off x="101600" y="1094316"/>
            <a:ext cx="12192000" cy="3094369"/>
          </a:xfrm>
          <a:prstGeom prst="rect">
            <a:avLst/>
          </a:prstGeom>
        </p:spPr>
        <p:txBody>
          <a:bodyPr anchor="ctr"/>
          <a:lstStyle/>
          <a:p>
            <a:pPr marL="1333500" lvl="2" indent="-444500" defTabSz="355600">
              <a:lnSpc>
                <a:spcPct val="100000"/>
              </a:lnSpc>
              <a:buClr>
                <a:schemeClr val="accent1"/>
              </a:buClr>
              <a:buFont typeface="Avenir Next Regular"/>
              <a:defRPr sz="2700" cap="none" spc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สร้าง web responsive ตามตัวอย่าง UX/UI ที่ได้รับให้เหมือนที่สุดโดยใช้ nuxt js หรือ next js</a:t>
            </a:r>
          </a:p>
          <a:p>
            <a:pPr marL="1333500" lvl="2" indent="-444500" defTabSz="355600">
              <a:lnSpc>
                <a:spcPct val="100000"/>
              </a:lnSpc>
              <a:buClr>
                <a:schemeClr val="accent1"/>
              </a:buClr>
              <a:buFont typeface="Avenir Next Regular"/>
              <a:defRPr sz="2700" cap="none" spc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สร้าง Top bar, Body และ footer ใช้ในทุกๆเพจ รวมถึง element ต่างๆโดยทำการแยกเป็น component อย่างชัดเจน</a:t>
            </a:r>
          </a:p>
          <a:p>
            <a:pPr marL="1333500" lvl="2" indent="-444500" defTabSz="355600">
              <a:lnSpc>
                <a:spcPct val="100000"/>
              </a:lnSpc>
              <a:buClr>
                <a:schemeClr val="accent1"/>
              </a:buClr>
              <a:buFont typeface="Avenir Next Regular"/>
              <a:defRPr sz="2700" cap="none" spc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สร้างหน้าค้นหาข้อมูลร้านอาหาร โดยใช้ข้อมูล API จาก Place search|Place API (by Google) ผลลัพธ์ ที่ได้ต้องเป็น JSON เท่านั้น</a:t>
            </a:r>
          </a:p>
        </p:txBody>
      </p:sp>
      <p:pic>
        <p:nvPicPr>
          <p:cNvPr id="184" name="Test WEB (front-end).jpg" descr="Test WEB (front-end).jpg"/>
          <p:cNvPicPr>
            <a:picLocks noChangeAspect="1"/>
          </p:cNvPicPr>
          <p:nvPr/>
        </p:nvPicPr>
        <p:blipFill>
          <a:blip r:embed="rId2"/>
          <a:srcRect b="49695"/>
          <a:stretch>
            <a:fillRect/>
          </a:stretch>
        </p:blipFill>
        <p:spPr>
          <a:xfrm>
            <a:off x="3044768" y="4247951"/>
            <a:ext cx="6605900" cy="51682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Hank you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THank you </a:t>
            </a:r>
          </a:p>
        </p:txBody>
      </p:sp>
      <p:sp>
        <p:nvSpPr>
          <p:cNvPr id="187" name="Jenosize front-end tes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Jenosize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308</Words>
  <Application>Microsoft Office PowerPoint</Application>
  <PresentationFormat>กำหนดเอง</PresentationFormat>
  <Paragraphs>23</Paragraphs>
  <Slides>6</Slides>
  <Notes>0</Notes>
  <HiddenSlides>0</HiddenSlides>
  <MMClips>1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3" baseType="lpstr">
      <vt:lpstr>Arial</vt:lpstr>
      <vt:lpstr>Avenir Next Medium</vt:lpstr>
      <vt:lpstr>Avenir Next Regular</vt:lpstr>
      <vt:lpstr>DIN Alternate Bold</vt:lpstr>
      <vt:lpstr>DIN Condensed Bold</vt:lpstr>
      <vt:lpstr>Helvetica Neue</vt:lpstr>
      <vt:lpstr>New_Template7</vt:lpstr>
      <vt:lpstr>งานนำเสนอ PowerPoint</vt:lpstr>
      <vt:lpstr>Backend Test</vt:lpstr>
      <vt:lpstr>Backend Test</vt:lpstr>
      <vt:lpstr>FRONTEND Test</vt:lpstr>
      <vt:lpstr>FRONTEND Test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bee</dc:creator>
  <cp:lastModifiedBy>bee</cp:lastModifiedBy>
  <cp:revision>2</cp:revision>
  <dcterms:modified xsi:type="dcterms:W3CDTF">2021-11-16T05:37:31Z</dcterms:modified>
</cp:coreProperties>
</file>