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081"/>
    <a:srgbClr val="726E6F"/>
    <a:srgbClr val="D57D62"/>
    <a:srgbClr val="C97E69"/>
    <a:srgbClr val="E9A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0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F5F9-3B5B-4A01-A31C-297862464CB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E2C9-032F-417F-953C-09CAC1F6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469" y="6345424"/>
            <a:ext cx="112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cap="small" dirty="0" smtClean="0">
                <a:solidFill>
                  <a:srgbClr val="8480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developer: krista vanderhorst, john klaassen, hannah muetzel</a:t>
            </a:r>
            <a:endParaRPr lang="en-US" sz="2400" i="1" cap="small" dirty="0">
              <a:solidFill>
                <a:srgbClr val="84808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95522"/>
            <a:ext cx="12191999" cy="5136204"/>
            <a:chOff x="0" y="860898"/>
            <a:chExt cx="12191999" cy="5136204"/>
          </a:xfrm>
        </p:grpSpPr>
        <p:sp>
          <p:nvSpPr>
            <p:cNvPr id="11" name="Rounded Rectangle 10"/>
            <p:cNvSpPr/>
            <p:nvPr/>
          </p:nvSpPr>
          <p:spPr>
            <a:xfrm>
              <a:off x="0" y="860898"/>
              <a:ext cx="12191999" cy="5136204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75000"/>
                <a:alpha val="45000"/>
              </a:schemeClr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64964" y="1217384"/>
              <a:ext cx="5873653" cy="4423233"/>
              <a:chOff x="3164964" y="961816"/>
              <a:chExt cx="5873653" cy="442323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164964" y="4677163"/>
                <a:ext cx="5873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i="1" cap="small" dirty="0" smtClean="0">
                    <a:solidFill>
                      <a:srgbClr val="D57D62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we’re here to help queue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saturation sat="66000"/>
                        </a14:imgEffect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8150" y="961816"/>
                <a:ext cx="4407280" cy="3832698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21514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Vanderhorst</dc:creator>
  <cp:lastModifiedBy>Krista Vanderhorst</cp:lastModifiedBy>
  <cp:revision>33</cp:revision>
  <dcterms:created xsi:type="dcterms:W3CDTF">2017-04-03T20:12:27Z</dcterms:created>
  <dcterms:modified xsi:type="dcterms:W3CDTF">2017-04-03T23:47:17Z</dcterms:modified>
</cp:coreProperties>
</file>