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4" r:id="rId6"/>
    <p:sldId id="267" r:id="rId7"/>
    <p:sldId id="268" r:id="rId8"/>
    <p:sldId id="266" r:id="rId9"/>
    <p:sldId id="265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325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38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944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055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69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57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1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23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99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620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672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548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E767-B0AA-42E1-AC0A-59151933C9B6}" type="datetimeFigureOut">
              <a:rPr lang="fi-FI" smtClean="0"/>
              <a:t>4.6.2016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A005-CBE6-4442-A209-F5920869FF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438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2.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2.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Chris&amp;Krista</a:t>
            </a:r>
            <a:endParaRPr lang="fi-FI" dirty="0"/>
          </a:p>
        </p:txBody>
      </p:sp>
      <p:cxnSp>
        <p:nvCxnSpPr>
          <p:cNvPr id="5" name="Suora nuoliyhdysviiva 4"/>
          <p:cNvCxnSpPr/>
          <p:nvPr/>
        </p:nvCxnSpPr>
        <p:spPr>
          <a:xfrm flipV="1">
            <a:off x="2887579" y="3320716"/>
            <a:ext cx="24063" cy="2767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uora nuoliyhdysviiva 5"/>
          <p:cNvCxnSpPr/>
          <p:nvPr/>
        </p:nvCxnSpPr>
        <p:spPr>
          <a:xfrm flipV="1">
            <a:off x="9488905" y="4429919"/>
            <a:ext cx="24063" cy="2767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/>
          <p:nvPr/>
        </p:nvCxnSpPr>
        <p:spPr>
          <a:xfrm flipV="1">
            <a:off x="8333873" y="5257800"/>
            <a:ext cx="24063" cy="27672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uora nuoliyhdysviiva 7"/>
          <p:cNvCxnSpPr/>
          <p:nvPr/>
        </p:nvCxnSpPr>
        <p:spPr>
          <a:xfrm flipH="1" flipV="1">
            <a:off x="1716506" y="1521996"/>
            <a:ext cx="16041" cy="5675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lanuoli 10"/>
          <p:cNvSpPr/>
          <p:nvPr/>
        </p:nvSpPr>
        <p:spPr>
          <a:xfrm rot="10800000">
            <a:off x="10643937" y="1122363"/>
            <a:ext cx="762000" cy="573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Alanuoli 11"/>
          <p:cNvSpPr/>
          <p:nvPr/>
        </p:nvSpPr>
        <p:spPr>
          <a:xfrm rot="10800000">
            <a:off x="284747" y="2766679"/>
            <a:ext cx="762000" cy="573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392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rise</a:t>
            </a:r>
            <a:r>
              <a:rPr lang="fi-FI" dirty="0"/>
              <a:t> </a:t>
            </a:r>
            <a:r>
              <a:rPr lang="fi-FI" dirty="0" err="1"/>
              <a:t>buildings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Charm</a:t>
            </a:r>
            <a:r>
              <a:rPr lang="fi-FI" dirty="0"/>
              <a:t> of </a:t>
            </a:r>
            <a:r>
              <a:rPr lang="fi-FI" dirty="0" err="1"/>
              <a:t>them</a:t>
            </a:r>
            <a:r>
              <a:rPr lang="fi-FI" dirty="0"/>
              <a:t>?</a:t>
            </a:r>
          </a:p>
          <a:p>
            <a:endParaRPr lang="fi-FI" dirty="0"/>
          </a:p>
        </p:txBody>
      </p:sp>
      <p:pic>
        <p:nvPicPr>
          <p:cNvPr id="2050" name="Picture 2" descr="File:Waterloo towers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/>
          <p:cNvSpPr/>
          <p:nvPr/>
        </p:nvSpPr>
        <p:spPr>
          <a:xfrm>
            <a:off x="5235013" y="6508812"/>
            <a:ext cx="1770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Picture: J Bar, </a:t>
            </a:r>
            <a:r>
              <a:rPr lang="fi-FI" sz="1200" u="sng" dirty="0">
                <a:hlinkClick r:id="rId3"/>
              </a:rPr>
              <a:t>CC BY 2.5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5566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rise</a:t>
            </a:r>
            <a:r>
              <a:rPr lang="fi-FI" dirty="0"/>
              <a:t> </a:t>
            </a:r>
            <a:r>
              <a:rPr lang="fi-FI" dirty="0" err="1"/>
              <a:t>buildings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Charm</a:t>
            </a:r>
            <a:r>
              <a:rPr lang="fi-FI" dirty="0"/>
              <a:t> of </a:t>
            </a:r>
            <a:r>
              <a:rPr lang="fi-FI" dirty="0" err="1"/>
              <a:t>them</a:t>
            </a:r>
            <a:r>
              <a:rPr lang="fi-FI" dirty="0"/>
              <a:t>?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b="1" dirty="0" err="1"/>
              <a:t>View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can’t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ground</a:t>
            </a:r>
            <a:endParaRPr lang="fi-FI" dirty="0"/>
          </a:p>
          <a:p>
            <a:endParaRPr lang="fi-FI" dirty="0"/>
          </a:p>
        </p:txBody>
      </p:sp>
      <p:pic>
        <p:nvPicPr>
          <p:cNvPr id="2050" name="Picture 2" descr="File:Waterloo towers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orakulmio 5"/>
          <p:cNvSpPr/>
          <p:nvPr/>
        </p:nvSpPr>
        <p:spPr>
          <a:xfrm>
            <a:off x="5235013" y="6508812"/>
            <a:ext cx="1770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Picture: J Bar, </a:t>
            </a:r>
            <a:r>
              <a:rPr lang="fi-FI" sz="1200" u="sng" dirty="0">
                <a:hlinkClick r:id="rId3"/>
              </a:rPr>
              <a:t>CC BY 2.5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69657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for </a:t>
            </a:r>
            <a:r>
              <a:rPr lang="fi-FI" dirty="0" err="1"/>
              <a:t>customers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90" y="1862948"/>
            <a:ext cx="4462910" cy="4351338"/>
          </a:xfrm>
        </p:spPr>
      </p:pic>
      <p:sp>
        <p:nvSpPr>
          <p:cNvPr id="6" name="Suorakulmio 5"/>
          <p:cNvSpPr/>
          <p:nvPr/>
        </p:nvSpPr>
        <p:spPr>
          <a:xfrm>
            <a:off x="1633090" y="6402225"/>
            <a:ext cx="2193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Picture: </a:t>
            </a:r>
            <a:r>
              <a:rPr lang="fi-FI" sz="1200" b="0" i="0" dirty="0" err="1">
                <a:solidFill>
                  <a:srgbClr val="000000"/>
                </a:solidFill>
                <a:effectLst/>
                <a:latin typeface="Linux Libertine"/>
              </a:rPr>
              <a:t>ArlieRighos</a:t>
            </a:r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fi-FI" sz="1200" u="sng" dirty="0"/>
              <a:t>CC BY 4.0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0782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for </a:t>
            </a:r>
            <a:r>
              <a:rPr lang="fi-FI" dirty="0" err="1"/>
              <a:t>customers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90" y="1862948"/>
            <a:ext cx="4462910" cy="4351338"/>
          </a:xfrm>
        </p:spPr>
      </p:pic>
      <p:sp>
        <p:nvSpPr>
          <p:cNvPr id="3" name="Tekstiruutu 2"/>
          <p:cNvSpPr txBox="1"/>
          <p:nvPr/>
        </p:nvSpPr>
        <p:spPr>
          <a:xfrm>
            <a:off x="6971251" y="2357306"/>
            <a:ext cx="3724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err="1"/>
              <a:t>But</a:t>
            </a:r>
            <a:r>
              <a:rPr lang="fi-FI" sz="2800" dirty="0"/>
              <a:t> </a:t>
            </a:r>
            <a:r>
              <a:rPr lang="fi-FI" sz="2800" dirty="0" err="1"/>
              <a:t>building</a:t>
            </a:r>
            <a:r>
              <a:rPr lang="fi-FI" sz="2800" dirty="0"/>
              <a:t> is </a:t>
            </a:r>
            <a:r>
              <a:rPr lang="fi-FI" sz="2800" dirty="0" err="1"/>
              <a:t>always</a:t>
            </a:r>
            <a:r>
              <a:rPr lang="fi-FI" sz="2800" dirty="0"/>
              <a:t> </a:t>
            </a:r>
            <a:r>
              <a:rPr lang="fi-FI" sz="2800" dirty="0" err="1"/>
              <a:t>tied</a:t>
            </a:r>
            <a:r>
              <a:rPr lang="fi-FI" sz="2800" dirty="0"/>
              <a:t> to </a:t>
            </a:r>
            <a:r>
              <a:rPr lang="fi-FI" sz="2800" dirty="0" err="1"/>
              <a:t>it’s</a:t>
            </a:r>
            <a:r>
              <a:rPr lang="fi-FI" sz="2800" dirty="0"/>
              <a:t> </a:t>
            </a:r>
            <a:r>
              <a:rPr lang="fi-FI" sz="2800" dirty="0" err="1"/>
              <a:t>surroundings</a:t>
            </a:r>
            <a:r>
              <a:rPr lang="fi-FI" sz="2800" dirty="0"/>
              <a:t>…..</a:t>
            </a:r>
          </a:p>
        </p:txBody>
      </p:sp>
      <p:sp>
        <p:nvSpPr>
          <p:cNvPr id="5" name="Suorakulmio 4"/>
          <p:cNvSpPr/>
          <p:nvPr/>
        </p:nvSpPr>
        <p:spPr>
          <a:xfrm>
            <a:off x="1633090" y="6402225"/>
            <a:ext cx="2193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Picture: </a:t>
            </a:r>
            <a:r>
              <a:rPr lang="fi-FI" sz="1200" b="0" i="0" dirty="0" err="1">
                <a:solidFill>
                  <a:srgbClr val="000000"/>
                </a:solidFill>
                <a:effectLst/>
                <a:latin typeface="Linux Libertine"/>
              </a:rPr>
              <a:t>ArlieRighos</a:t>
            </a:r>
            <a:r>
              <a:rPr lang="fi-FI" sz="1200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fi-FI" sz="1200" u="sng" dirty="0"/>
              <a:t>CC BY 4.0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90684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098" name="Picture 2" descr="http://www.revitmydrone.com/images/dro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7321" y="0"/>
            <a:ext cx="15392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4307305" y="745958"/>
            <a:ext cx="6665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b="1" dirty="0"/>
              <a:t>REVIT My </a:t>
            </a:r>
            <a:r>
              <a:rPr lang="fi-FI" sz="4000" b="1" dirty="0" err="1"/>
              <a:t>Drone</a:t>
            </a:r>
            <a:endParaRPr lang="fi-FI" sz="4000" b="1" dirty="0"/>
          </a:p>
          <a:p>
            <a:r>
              <a:rPr lang="fi-FI" sz="4000" dirty="0"/>
              <a:t>	</a:t>
            </a:r>
            <a:r>
              <a:rPr lang="fi-FI" sz="4000" dirty="0" err="1"/>
              <a:t>Previous</a:t>
            </a:r>
            <a:r>
              <a:rPr lang="fi-FI" sz="4000" dirty="0"/>
              <a:t> AEC </a:t>
            </a:r>
            <a:r>
              <a:rPr lang="fi-FI" sz="4000" dirty="0" err="1"/>
              <a:t>project</a:t>
            </a:r>
            <a:r>
              <a:rPr lang="fi-FI" sz="4000" dirty="0"/>
              <a:t> to 	</a:t>
            </a:r>
            <a:r>
              <a:rPr lang="fi-FI" sz="4000" dirty="0" err="1"/>
              <a:t>intergrate</a:t>
            </a:r>
            <a:r>
              <a:rPr lang="fi-FI" sz="4000" dirty="0"/>
              <a:t> </a:t>
            </a:r>
            <a:r>
              <a:rPr lang="fi-FI" sz="4000" dirty="0" err="1"/>
              <a:t>Autodesk</a:t>
            </a:r>
            <a:r>
              <a:rPr lang="fi-FI" sz="4000" dirty="0"/>
              <a:t> Revit 	API for </a:t>
            </a:r>
            <a:r>
              <a:rPr lang="fi-FI" sz="4000" dirty="0" err="1"/>
              <a:t>controlling</a:t>
            </a:r>
            <a:r>
              <a:rPr lang="fi-FI" sz="4000" dirty="0"/>
              <a:t> </a:t>
            </a:r>
            <a:r>
              <a:rPr lang="fi-FI" sz="4000" dirty="0" err="1"/>
              <a:t>drones</a:t>
            </a:r>
            <a:r>
              <a:rPr lang="fi-FI" sz="4000" dirty="0"/>
              <a:t>.</a:t>
            </a:r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8783052" y="6332815"/>
            <a:ext cx="551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Picture: http://revitmydrone.com/</a:t>
            </a:r>
          </a:p>
        </p:txBody>
      </p:sp>
    </p:spTree>
    <p:extLst>
      <p:ext uri="{BB962C8B-B14F-4D97-AF65-F5344CB8AC3E}">
        <p14:creationId xmlns:p14="http://schemas.microsoft.com/office/powerpoint/2010/main" val="21595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098" name="Picture 2" descr="http://www.revitmydrone.com/images/dro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7321" y="0"/>
            <a:ext cx="15392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4307305" y="745958"/>
            <a:ext cx="6665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b="1" dirty="0"/>
              <a:t>REVIT My </a:t>
            </a:r>
            <a:r>
              <a:rPr lang="fi-FI" sz="4000" b="1" dirty="0" err="1"/>
              <a:t>Drone</a:t>
            </a:r>
            <a:endParaRPr lang="fi-FI" sz="4000" b="1" dirty="0"/>
          </a:p>
          <a:p>
            <a:r>
              <a:rPr lang="fi-FI" sz="4000" dirty="0"/>
              <a:t>	</a:t>
            </a:r>
            <a:r>
              <a:rPr lang="fi-FI" sz="4000" dirty="0" err="1"/>
              <a:t>Previous</a:t>
            </a:r>
            <a:r>
              <a:rPr lang="fi-FI" sz="4000" dirty="0"/>
              <a:t> AEC </a:t>
            </a:r>
            <a:r>
              <a:rPr lang="fi-FI" sz="4000" dirty="0" err="1"/>
              <a:t>project</a:t>
            </a:r>
            <a:r>
              <a:rPr lang="fi-FI" sz="4000" dirty="0"/>
              <a:t> to 	</a:t>
            </a:r>
            <a:r>
              <a:rPr lang="fi-FI" sz="4000" dirty="0" err="1"/>
              <a:t>intergrate</a:t>
            </a:r>
            <a:r>
              <a:rPr lang="fi-FI" sz="4000" dirty="0"/>
              <a:t> </a:t>
            </a:r>
            <a:r>
              <a:rPr lang="fi-FI" sz="4000" dirty="0" err="1"/>
              <a:t>Autodesk</a:t>
            </a:r>
            <a:r>
              <a:rPr lang="fi-FI" sz="4000" dirty="0"/>
              <a:t> Revit 	API for </a:t>
            </a:r>
            <a:r>
              <a:rPr lang="fi-FI" sz="4000" dirty="0" err="1"/>
              <a:t>controlling</a:t>
            </a:r>
            <a:r>
              <a:rPr lang="fi-FI" sz="4000" dirty="0"/>
              <a:t> </a:t>
            </a:r>
            <a:r>
              <a:rPr lang="fi-FI" sz="4000" dirty="0" err="1"/>
              <a:t>drones</a:t>
            </a:r>
            <a:r>
              <a:rPr lang="fi-FI" sz="4000" dirty="0"/>
              <a:t>.</a:t>
            </a: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5197642" y="4668253"/>
            <a:ext cx="6805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b="1" dirty="0" err="1"/>
              <a:t>Drones</a:t>
            </a:r>
            <a:r>
              <a:rPr lang="fi-FI" sz="4000" b="1" dirty="0"/>
              <a:t> for </a:t>
            </a:r>
            <a:r>
              <a:rPr lang="fi-FI" sz="4000" b="1" dirty="0" err="1"/>
              <a:t>marketing</a:t>
            </a:r>
            <a:endParaRPr lang="fi-FI" b="1" dirty="0"/>
          </a:p>
        </p:txBody>
      </p:sp>
      <p:sp>
        <p:nvSpPr>
          <p:cNvPr id="7" name="Suorakulmio 6"/>
          <p:cNvSpPr/>
          <p:nvPr/>
        </p:nvSpPr>
        <p:spPr>
          <a:xfrm>
            <a:off x="8783052" y="6332815"/>
            <a:ext cx="551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Picture: http://revitmydrone.com/</a:t>
            </a:r>
          </a:p>
        </p:txBody>
      </p:sp>
    </p:spTree>
    <p:extLst>
      <p:ext uri="{BB962C8B-B14F-4D97-AF65-F5344CB8AC3E}">
        <p14:creationId xmlns:p14="http://schemas.microsoft.com/office/powerpoint/2010/main" val="23377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3D </a:t>
            </a:r>
            <a:r>
              <a:rPr lang="fi-FI" dirty="0" err="1"/>
              <a:t>models</a:t>
            </a:r>
            <a:r>
              <a:rPr lang="fi-FI" dirty="0"/>
              <a:t>, </a:t>
            </a:r>
            <a:r>
              <a:rPr lang="fi-FI" dirty="0" err="1"/>
              <a:t>Hololens</a:t>
            </a:r>
            <a:r>
              <a:rPr lang="fi-FI" dirty="0"/>
              <a:t>…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28" y="1825625"/>
            <a:ext cx="6523744" cy="4351338"/>
          </a:xfrm>
        </p:spPr>
      </p:pic>
    </p:spTree>
    <p:extLst>
      <p:ext uri="{BB962C8B-B14F-4D97-AF65-F5344CB8AC3E}">
        <p14:creationId xmlns:p14="http://schemas.microsoft.com/office/powerpoint/2010/main" val="256376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Demo….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86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106</Words>
  <Application>Microsoft Office PowerPoint</Application>
  <PresentationFormat>Laajakuva</PresentationFormat>
  <Paragraphs>24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Office-teema</vt:lpstr>
      <vt:lpstr>Build Up</vt:lpstr>
      <vt:lpstr>High rise buildings</vt:lpstr>
      <vt:lpstr>High rise buildings</vt:lpstr>
      <vt:lpstr>What we normally give for customers</vt:lpstr>
      <vt:lpstr>What we normally give for customers</vt:lpstr>
      <vt:lpstr>PowerPoint-esitys</vt:lpstr>
      <vt:lpstr>PowerPoint-esitys</vt:lpstr>
      <vt:lpstr>Use with 3D models, Hololens…</vt:lpstr>
      <vt:lpstr>Demo….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Krista Paasonen</dc:creator>
  <cp:lastModifiedBy>Krista Paasonen</cp:lastModifiedBy>
  <cp:revision>22</cp:revision>
  <dcterms:created xsi:type="dcterms:W3CDTF">2016-06-04T11:05:01Z</dcterms:created>
  <dcterms:modified xsi:type="dcterms:W3CDTF">2016-06-05T10:40:33Z</dcterms:modified>
</cp:coreProperties>
</file>