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2D4E2-8DEE-3D72-EEA6-1A88C0CF44E0}" v="55" dt="2024-11-17T16:37:24.199"/>
    <p1510:client id="{64770AA2-56E3-75C4-CC13-7698FD13EFA8}" v="277" dt="2024-11-16T19:39:10.977"/>
    <p1510:client id="{DACD48B9-C10D-25D6-AC02-1F84CBA33CF1}" v="2027" dt="2024-11-16T18:34:57.417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61" d="100"/>
          <a:sy n="61" d="100"/>
        </p:scale>
        <p:origin x="1363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a Anderson" userId="9258ad07f004259c" providerId="Windows Live" clId="Web-{DACD48B9-C10D-25D6-AC02-1F84CBA33CF1}"/>
    <pc:docChg chg="addSld delSld modSld">
      <pc:chgData name="Krista Anderson" userId="9258ad07f004259c" providerId="Windows Live" clId="Web-{DACD48B9-C10D-25D6-AC02-1F84CBA33CF1}" dt="2024-11-16T18:34:55.105" v="1727" actId="20577"/>
      <pc:docMkLst>
        <pc:docMk/>
      </pc:docMkLst>
      <pc:sldChg chg="addSp delSp modSp">
        <pc:chgData name="Krista Anderson" userId="9258ad07f004259c" providerId="Windows Live" clId="Web-{DACD48B9-C10D-25D6-AC02-1F84CBA33CF1}" dt="2024-11-16T15:32:11.324" v="40" actId="20577"/>
        <pc:sldMkLst>
          <pc:docMk/>
          <pc:sldMk cId="3237914124" sldId="256"/>
        </pc:sldMkLst>
        <pc:spChg chg="mod">
          <ac:chgData name="Krista Anderson" userId="9258ad07f004259c" providerId="Windows Live" clId="Web-{DACD48B9-C10D-25D6-AC02-1F84CBA33CF1}" dt="2024-11-16T15:32:11.324" v="40" actId="2057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Krista Anderson" userId="9258ad07f004259c" providerId="Windows Live" clId="Web-{DACD48B9-C10D-25D6-AC02-1F84CBA33CF1}" dt="2024-11-16T15:24:49.171" v="26" actId="20577"/>
          <ac:spMkLst>
            <pc:docMk/>
            <pc:sldMk cId="3237914124" sldId="256"/>
            <ac:spMk id="3" creationId="{93383873-F31C-4E31-B4BA-B40D502705CE}"/>
          </ac:spMkLst>
        </pc:spChg>
        <pc:spChg chg="add del">
          <ac:chgData name="Krista Anderson" userId="9258ad07f004259c" providerId="Windows Live" clId="Web-{DACD48B9-C10D-25D6-AC02-1F84CBA33CF1}" dt="2024-11-16T15:24:30.155" v="17"/>
          <ac:spMkLst>
            <pc:docMk/>
            <pc:sldMk cId="3237914124" sldId="256"/>
            <ac:spMk id="5" creationId="{0CF84C6D-5FE5-05DC-FFBC-50E2ED90AEEF}"/>
          </ac:spMkLst>
        </pc:spChg>
      </pc:sldChg>
      <pc:sldChg chg="addSp delSp modSp">
        <pc:chgData name="Krista Anderson" userId="9258ad07f004259c" providerId="Windows Live" clId="Web-{DACD48B9-C10D-25D6-AC02-1F84CBA33CF1}" dt="2024-11-16T18:20:59.694" v="1212" actId="1076"/>
        <pc:sldMkLst>
          <pc:docMk/>
          <pc:sldMk cId="1957259874" sldId="258"/>
        </pc:sldMkLst>
        <pc:spChg chg="del mod">
          <ac:chgData name="Krista Anderson" userId="9258ad07f004259c" providerId="Windows Live" clId="Web-{DACD48B9-C10D-25D6-AC02-1F84CBA33CF1}" dt="2024-11-16T16:42:02.950" v="517"/>
          <ac:spMkLst>
            <pc:docMk/>
            <pc:sldMk cId="1957259874" sldId="258"/>
            <ac:spMk id="8" creationId="{D13C2F43-A283-4FD4-9C0D-BFF93C50AC01}"/>
          </ac:spMkLst>
        </pc:spChg>
        <pc:picChg chg="add mod">
          <ac:chgData name="Krista Anderson" userId="9258ad07f004259c" providerId="Windows Live" clId="Web-{DACD48B9-C10D-25D6-AC02-1F84CBA33CF1}" dt="2024-11-16T18:20:59.694" v="1212" actId="1076"/>
          <ac:picMkLst>
            <pc:docMk/>
            <pc:sldMk cId="1957259874" sldId="258"/>
            <ac:picMk id="5" creationId="{D5F0EF33-AD6A-488F-7D46-DB0D3155D48B}"/>
          </ac:picMkLst>
        </pc:picChg>
        <pc:picChg chg="add mod">
          <ac:chgData name="Krista Anderson" userId="9258ad07f004259c" providerId="Windows Live" clId="Web-{DACD48B9-C10D-25D6-AC02-1F84CBA33CF1}" dt="2024-11-16T17:36:03.646" v="546" actId="14100"/>
          <ac:picMkLst>
            <pc:docMk/>
            <pc:sldMk cId="1957259874" sldId="258"/>
            <ac:picMk id="6" creationId="{F2911676-FB5B-505F-A592-AC16BF54B2CA}"/>
          </ac:picMkLst>
        </pc:picChg>
      </pc:sldChg>
      <pc:sldChg chg="modSp">
        <pc:chgData name="Krista Anderson" userId="9258ad07f004259c" providerId="Windows Live" clId="Web-{DACD48B9-C10D-25D6-AC02-1F84CBA33CF1}" dt="2024-11-16T16:36:30.699" v="513" actId="20577"/>
        <pc:sldMkLst>
          <pc:docMk/>
          <pc:sldMk cId="3083623366" sldId="260"/>
        </pc:sldMkLst>
        <pc:spChg chg="mod">
          <ac:chgData name="Krista Anderson" userId="9258ad07f004259c" providerId="Windows Live" clId="Web-{DACD48B9-C10D-25D6-AC02-1F84CBA33CF1}" dt="2024-11-16T16:36:30.699" v="513" actId="20577"/>
          <ac:spMkLst>
            <pc:docMk/>
            <pc:sldMk cId="3083623366" sldId="260"/>
            <ac:spMk id="3" creationId="{902FD5C4-FE5F-46D2-ABC9-49FA4BB8442F}"/>
          </ac:spMkLst>
        </pc:spChg>
      </pc:sldChg>
      <pc:sldChg chg="modSp">
        <pc:chgData name="Krista Anderson" userId="9258ad07f004259c" providerId="Windows Live" clId="Web-{DACD48B9-C10D-25D6-AC02-1F84CBA33CF1}" dt="2024-11-16T16:20:21.954" v="130" actId="20577"/>
        <pc:sldMkLst>
          <pc:docMk/>
          <pc:sldMk cId="710623681" sldId="261"/>
        </pc:sldMkLst>
        <pc:spChg chg="mod">
          <ac:chgData name="Krista Anderson" userId="9258ad07f004259c" providerId="Windows Live" clId="Web-{DACD48B9-C10D-25D6-AC02-1F84CBA33CF1}" dt="2024-11-16T16:20:21.954" v="130" actId="20577"/>
          <ac:spMkLst>
            <pc:docMk/>
            <pc:sldMk cId="710623681" sldId="261"/>
            <ac:spMk id="5" creationId="{DC710A13-9821-054D-8648-FB592F1CDDDF}"/>
          </ac:spMkLst>
        </pc:spChg>
      </pc:sldChg>
      <pc:sldChg chg="modSp">
        <pc:chgData name="Krista Anderson" userId="9258ad07f004259c" providerId="Windows Live" clId="Web-{DACD48B9-C10D-25D6-AC02-1F84CBA33CF1}" dt="2024-11-16T16:21:51.207" v="183" actId="20577"/>
        <pc:sldMkLst>
          <pc:docMk/>
          <pc:sldMk cId="452859177" sldId="262"/>
        </pc:sldMkLst>
        <pc:spChg chg="mod">
          <ac:chgData name="Krista Anderson" userId="9258ad07f004259c" providerId="Windows Live" clId="Web-{DACD48B9-C10D-25D6-AC02-1F84CBA33CF1}" dt="2024-11-16T16:21:51.207" v="18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modSp">
        <pc:chgData name="Krista Anderson" userId="9258ad07f004259c" providerId="Windows Live" clId="Web-{DACD48B9-C10D-25D6-AC02-1F84CBA33CF1}" dt="2024-11-16T16:37:11.825" v="515" actId="20577"/>
        <pc:sldMkLst>
          <pc:docMk/>
          <pc:sldMk cId="1464666480" sldId="263"/>
        </pc:sldMkLst>
        <pc:spChg chg="add mod">
          <ac:chgData name="Krista Anderson" userId="9258ad07f004259c" providerId="Windows Live" clId="Web-{DACD48B9-C10D-25D6-AC02-1F84CBA33CF1}" dt="2024-11-16T16:37:11.825" v="515" actId="20577"/>
          <ac:spMkLst>
            <pc:docMk/>
            <pc:sldMk cId="1464666480" sldId="263"/>
            <ac:spMk id="4" creationId="{BEB71D7B-8017-F198-F87D-969C19C0FCB7}"/>
          </ac:spMkLst>
        </pc:spChg>
      </pc:sldChg>
      <pc:sldChg chg="modSp">
        <pc:chgData name="Krista Anderson" userId="9258ad07f004259c" providerId="Windows Live" clId="Web-{DACD48B9-C10D-25D6-AC02-1F84CBA33CF1}" dt="2024-11-16T17:45:19.081" v="809" actId="20577"/>
        <pc:sldMkLst>
          <pc:docMk/>
          <pc:sldMk cId="545569246" sldId="264"/>
        </pc:sldMkLst>
        <pc:spChg chg="mod">
          <ac:chgData name="Krista Anderson" userId="9258ad07f004259c" providerId="Windows Live" clId="Web-{DACD48B9-C10D-25D6-AC02-1F84CBA33CF1}" dt="2024-11-16T17:45:01.721" v="795" actId="20577"/>
          <ac:spMkLst>
            <pc:docMk/>
            <pc:sldMk cId="545569246" sldId="264"/>
            <ac:spMk id="3" creationId="{E4FC0D20-FACF-4D73-BD27-CF8F6B97546A}"/>
          </ac:spMkLst>
        </pc:spChg>
        <pc:spChg chg="mod">
          <ac:chgData name="Krista Anderson" userId="9258ad07f004259c" providerId="Windows Live" clId="Web-{DACD48B9-C10D-25D6-AC02-1F84CBA33CF1}" dt="2024-11-16T17:45:19.081" v="809" actId="20577"/>
          <ac:spMkLst>
            <pc:docMk/>
            <pc:sldMk cId="545569246" sldId="264"/>
            <ac:spMk id="4" creationId="{ACA6A89D-097D-4968-A07A-39A5B4F78A62}"/>
          </ac:spMkLst>
        </pc:spChg>
      </pc:sldChg>
      <pc:sldChg chg="modSp">
        <pc:chgData name="Krista Anderson" userId="9258ad07f004259c" providerId="Windows Live" clId="Web-{DACD48B9-C10D-25D6-AC02-1F84CBA33CF1}" dt="2024-11-16T18:04:03.107" v="1073" actId="20577"/>
        <pc:sldMkLst>
          <pc:docMk/>
          <pc:sldMk cId="9691683" sldId="267"/>
        </pc:sldMkLst>
        <pc:spChg chg="mod">
          <ac:chgData name="Krista Anderson" userId="9258ad07f004259c" providerId="Windows Live" clId="Web-{DACD48B9-C10D-25D6-AC02-1F84CBA33CF1}" dt="2024-11-16T18:04:03.107" v="1073" actId="20577"/>
          <ac:spMkLst>
            <pc:docMk/>
            <pc:sldMk cId="9691683" sldId="267"/>
            <ac:spMk id="3" creationId="{902FD5C4-FE5F-46D2-ABC9-49FA4BB8442F}"/>
          </ac:spMkLst>
        </pc:spChg>
      </pc:sldChg>
      <pc:sldChg chg="addSp modSp">
        <pc:chgData name="Krista Anderson" userId="9258ad07f004259c" providerId="Windows Live" clId="Web-{DACD48B9-C10D-25D6-AC02-1F84CBA33CF1}" dt="2024-11-16T18:09:53.381" v="1079" actId="14100"/>
        <pc:sldMkLst>
          <pc:docMk/>
          <pc:sldMk cId="916853615" sldId="268"/>
        </pc:sldMkLst>
        <pc:picChg chg="add mod">
          <ac:chgData name="Krista Anderson" userId="9258ad07f004259c" providerId="Windows Live" clId="Web-{DACD48B9-C10D-25D6-AC02-1F84CBA33CF1}" dt="2024-11-16T18:09:53.381" v="1079" actId="14100"/>
          <ac:picMkLst>
            <pc:docMk/>
            <pc:sldMk cId="916853615" sldId="268"/>
            <ac:picMk id="3" creationId="{4EFF4F87-7AC7-B882-87BA-446362B5753D}"/>
          </ac:picMkLst>
        </pc:picChg>
      </pc:sldChg>
      <pc:sldChg chg="addSp modSp">
        <pc:chgData name="Krista Anderson" userId="9258ad07f004259c" providerId="Windows Live" clId="Web-{DACD48B9-C10D-25D6-AC02-1F84CBA33CF1}" dt="2024-11-16T18:12:56.964" v="1084" actId="14100"/>
        <pc:sldMkLst>
          <pc:docMk/>
          <pc:sldMk cId="3266127139" sldId="269"/>
        </pc:sldMkLst>
        <pc:picChg chg="add mod">
          <ac:chgData name="Krista Anderson" userId="9258ad07f004259c" providerId="Windows Live" clId="Web-{DACD48B9-C10D-25D6-AC02-1F84CBA33CF1}" dt="2024-11-16T18:12:56.964" v="1084" actId="14100"/>
          <ac:picMkLst>
            <pc:docMk/>
            <pc:sldMk cId="3266127139" sldId="269"/>
            <ac:picMk id="3" creationId="{A68FA4AB-0A6A-21C7-60C7-D5ECF24F2FC3}"/>
          </ac:picMkLst>
        </pc:picChg>
      </pc:sldChg>
      <pc:sldChg chg="addSp modSp">
        <pc:chgData name="Krista Anderson" userId="9258ad07f004259c" providerId="Windows Live" clId="Web-{DACD48B9-C10D-25D6-AC02-1F84CBA33CF1}" dt="2024-11-16T18:16:49.063" v="1088" actId="14100"/>
        <pc:sldMkLst>
          <pc:docMk/>
          <pc:sldMk cId="3517973280" sldId="270"/>
        </pc:sldMkLst>
        <pc:picChg chg="add mod">
          <ac:chgData name="Krista Anderson" userId="9258ad07f004259c" providerId="Windows Live" clId="Web-{DACD48B9-C10D-25D6-AC02-1F84CBA33CF1}" dt="2024-11-16T18:16:49.063" v="1088" actId="14100"/>
          <ac:picMkLst>
            <pc:docMk/>
            <pc:sldMk cId="3517973280" sldId="270"/>
            <ac:picMk id="3" creationId="{530681C5-591A-3033-5650-E5228CE2A0F3}"/>
          </ac:picMkLst>
        </pc:picChg>
      </pc:sldChg>
      <pc:sldChg chg="modSp">
        <pc:chgData name="Krista Anderson" userId="9258ad07f004259c" providerId="Windows Live" clId="Web-{DACD48B9-C10D-25D6-AC02-1F84CBA33CF1}" dt="2024-11-16T18:18:35.143" v="1183" actId="20577"/>
        <pc:sldMkLst>
          <pc:docMk/>
          <pc:sldMk cId="2161130591" sldId="272"/>
        </pc:sldMkLst>
        <pc:spChg chg="mod">
          <ac:chgData name="Krista Anderson" userId="9258ad07f004259c" providerId="Windows Live" clId="Web-{DACD48B9-C10D-25D6-AC02-1F84CBA33CF1}" dt="2024-11-16T18:18:35.143" v="1183" actId="20577"/>
          <ac:spMkLst>
            <pc:docMk/>
            <pc:sldMk cId="2161130591" sldId="272"/>
            <ac:spMk id="5" creationId="{28684E62-A9F8-4E7A-AB01-78893062A1B4}"/>
          </ac:spMkLst>
        </pc:spChg>
      </pc:sldChg>
      <pc:sldChg chg="modSp">
        <pc:chgData name="Krista Anderson" userId="9258ad07f004259c" providerId="Windows Live" clId="Web-{DACD48B9-C10D-25D6-AC02-1F84CBA33CF1}" dt="2024-11-16T18:30:39.363" v="1589" actId="20577"/>
        <pc:sldMkLst>
          <pc:docMk/>
          <pc:sldMk cId="647271476" sldId="273"/>
        </pc:sldMkLst>
        <pc:spChg chg="mod">
          <ac:chgData name="Krista Anderson" userId="9258ad07f004259c" providerId="Windows Live" clId="Web-{DACD48B9-C10D-25D6-AC02-1F84CBA33CF1}" dt="2024-11-16T18:30:16.988" v="1567" actId="20577"/>
          <ac:spMkLst>
            <pc:docMk/>
            <pc:sldMk cId="647271476" sldId="273"/>
            <ac:spMk id="3" creationId="{E4FC0D20-FACF-4D73-BD27-CF8F6B97546A}"/>
          </ac:spMkLst>
        </pc:spChg>
        <pc:spChg chg="mod">
          <ac:chgData name="Krista Anderson" userId="9258ad07f004259c" providerId="Windows Live" clId="Web-{DACD48B9-C10D-25D6-AC02-1F84CBA33CF1}" dt="2024-11-16T18:30:39.363" v="1589" actId="20577"/>
          <ac:spMkLst>
            <pc:docMk/>
            <pc:sldMk cId="647271476" sldId="273"/>
            <ac:spMk id="4" creationId="{ACA6A89D-097D-4968-A07A-39A5B4F78A62}"/>
          </ac:spMkLst>
        </pc:spChg>
      </pc:sldChg>
      <pc:sldChg chg="modSp">
        <pc:chgData name="Krista Anderson" userId="9258ad07f004259c" providerId="Windows Live" clId="Web-{DACD48B9-C10D-25D6-AC02-1F84CBA33CF1}" dt="2024-11-16T18:34:55.105" v="1727" actId="20577"/>
        <pc:sldMkLst>
          <pc:docMk/>
          <pc:sldMk cId="1630123617" sldId="274"/>
        </pc:sldMkLst>
        <pc:spChg chg="mod">
          <ac:chgData name="Krista Anderson" userId="9258ad07f004259c" providerId="Windows Live" clId="Web-{DACD48B9-C10D-25D6-AC02-1F84CBA33CF1}" dt="2024-11-16T18:34:55.105" v="1727" actId="20577"/>
          <ac:spMkLst>
            <pc:docMk/>
            <pc:sldMk cId="1630123617" sldId="274"/>
            <ac:spMk id="5" creationId="{28684E62-A9F8-4E7A-AB01-78893062A1B4}"/>
          </ac:spMkLst>
        </pc:spChg>
      </pc:sldChg>
      <pc:sldChg chg="addSp modSp">
        <pc:chgData name="Krista Anderson" userId="9258ad07f004259c" providerId="Windows Live" clId="Web-{DACD48B9-C10D-25D6-AC02-1F84CBA33CF1}" dt="2024-11-16T17:51:01.948" v="822" actId="14100"/>
        <pc:sldMkLst>
          <pc:docMk/>
          <pc:sldMk cId="1074638838" sldId="278"/>
        </pc:sldMkLst>
        <pc:picChg chg="add mod">
          <ac:chgData name="Krista Anderson" userId="9258ad07f004259c" providerId="Windows Live" clId="Web-{DACD48B9-C10D-25D6-AC02-1F84CBA33CF1}" dt="2024-11-16T17:49:10.555" v="814" actId="14100"/>
          <ac:picMkLst>
            <pc:docMk/>
            <pc:sldMk cId="1074638838" sldId="278"/>
            <ac:picMk id="5" creationId="{BC19E447-7BF4-A4EB-29A8-D53DD5F0CC9B}"/>
          </ac:picMkLst>
        </pc:picChg>
        <pc:picChg chg="add mod">
          <ac:chgData name="Krista Anderson" userId="9258ad07f004259c" providerId="Windows Live" clId="Web-{DACD48B9-C10D-25D6-AC02-1F84CBA33CF1}" dt="2024-11-16T17:51:01.948" v="822" actId="14100"/>
          <ac:picMkLst>
            <pc:docMk/>
            <pc:sldMk cId="1074638838" sldId="278"/>
            <ac:picMk id="6" creationId="{407B9564-FFE1-72D1-1C13-5EE560E721FE}"/>
          </ac:picMkLst>
        </pc:picChg>
      </pc:sldChg>
      <pc:sldChg chg="modSp">
        <pc:chgData name="Krista Anderson" userId="9258ad07f004259c" providerId="Windows Live" clId="Web-{DACD48B9-C10D-25D6-AC02-1F84CBA33CF1}" dt="2024-11-16T18:00:34.649" v="1065" actId="20577"/>
        <pc:sldMkLst>
          <pc:docMk/>
          <pc:sldMk cId="2659604895" sldId="279"/>
        </pc:sldMkLst>
        <pc:spChg chg="mod">
          <ac:chgData name="Krista Anderson" userId="9258ad07f004259c" providerId="Windows Live" clId="Web-{DACD48B9-C10D-25D6-AC02-1F84CBA33CF1}" dt="2024-11-16T17:55:27.314" v="934" actId="20577"/>
          <ac:spMkLst>
            <pc:docMk/>
            <pc:sldMk cId="2659604895" sldId="279"/>
            <ac:spMk id="3" creationId="{E4FC0D20-FACF-4D73-BD27-CF8F6B97546A}"/>
          </ac:spMkLst>
        </pc:spChg>
        <pc:spChg chg="mod">
          <ac:chgData name="Krista Anderson" userId="9258ad07f004259c" providerId="Windows Live" clId="Web-{DACD48B9-C10D-25D6-AC02-1F84CBA33CF1}" dt="2024-11-16T18:00:34.649" v="1065" actId="20577"/>
          <ac:spMkLst>
            <pc:docMk/>
            <pc:sldMk cId="2659604895" sldId="279"/>
            <ac:spMk id="4" creationId="{ACA6A89D-097D-4968-A07A-39A5B4F78A62}"/>
          </ac:spMkLst>
        </pc:spChg>
      </pc:sldChg>
      <pc:sldChg chg="addSp delSp modSp new add del mod modClrScheme chgLayout">
        <pc:chgData name="Krista Anderson" userId="9258ad07f004259c" providerId="Windows Live" clId="Web-{DACD48B9-C10D-25D6-AC02-1F84CBA33CF1}" dt="2024-11-16T16:54:56.266" v="525"/>
        <pc:sldMkLst>
          <pc:docMk/>
          <pc:sldMk cId="4262114882" sldId="280"/>
        </pc:sldMkLst>
        <pc:spChg chg="add del">
          <ac:chgData name="Krista Anderson" userId="9258ad07f004259c" providerId="Windows Live" clId="Web-{DACD48B9-C10D-25D6-AC02-1F84CBA33CF1}" dt="2024-11-16T16:54:55.126" v="524"/>
          <ac:spMkLst>
            <pc:docMk/>
            <pc:sldMk cId="4262114882" sldId="280"/>
            <ac:spMk id="2" creationId="{67FB6DBB-83F5-10AC-D7D7-39AF6B6FAF55}"/>
          </ac:spMkLst>
        </pc:spChg>
        <pc:spChg chg="add del">
          <ac:chgData name="Krista Anderson" userId="9258ad07f004259c" providerId="Windows Live" clId="Web-{DACD48B9-C10D-25D6-AC02-1F84CBA33CF1}" dt="2024-11-16T16:54:55.126" v="524"/>
          <ac:spMkLst>
            <pc:docMk/>
            <pc:sldMk cId="4262114882" sldId="280"/>
            <ac:spMk id="3" creationId="{D5AEDDCD-9B75-4345-33DB-E13B69AB3CEA}"/>
          </ac:spMkLst>
        </pc:spChg>
        <pc:spChg chg="add del">
          <ac:chgData name="Krista Anderson" userId="9258ad07f004259c" providerId="Windows Live" clId="Web-{DACD48B9-C10D-25D6-AC02-1F84CBA33CF1}" dt="2024-11-16T16:54:55.126" v="524"/>
          <ac:spMkLst>
            <pc:docMk/>
            <pc:sldMk cId="4262114882" sldId="280"/>
            <ac:spMk id="4" creationId="{354D93C7-606B-6520-F528-5FD1376E94D5}"/>
          </ac:spMkLst>
        </pc:spChg>
        <pc:spChg chg="add del mod">
          <ac:chgData name="Krista Anderson" userId="9258ad07f004259c" providerId="Windows Live" clId="Web-{DACD48B9-C10D-25D6-AC02-1F84CBA33CF1}" dt="2024-11-16T16:54:53.157" v="523"/>
          <ac:spMkLst>
            <pc:docMk/>
            <pc:sldMk cId="4262114882" sldId="280"/>
            <ac:spMk id="5" creationId="{E558B1F2-D485-6B9A-48E8-E583A682C75C}"/>
          </ac:spMkLst>
        </pc:spChg>
      </pc:sldChg>
    </pc:docChg>
  </pc:docChgLst>
  <pc:docChgLst>
    <pc:chgData name="Krista Anderson" userId="9258ad07f004259c" providerId="Windows Live" clId="Web-{64770AA2-56E3-75C4-CC13-7698FD13EFA8}"/>
    <pc:docChg chg="modSld">
      <pc:chgData name="Krista Anderson" userId="9258ad07f004259c" providerId="Windows Live" clId="Web-{64770AA2-56E3-75C4-CC13-7698FD13EFA8}" dt="2024-11-16T19:39:10.977" v="282" actId="14100"/>
      <pc:docMkLst>
        <pc:docMk/>
      </pc:docMkLst>
      <pc:sldChg chg="modSp">
        <pc:chgData name="Krista Anderson" userId="9258ad07f004259c" providerId="Windows Live" clId="Web-{64770AA2-56E3-75C4-CC13-7698FD13EFA8}" dt="2024-11-16T19:33:02.899" v="232" actId="20577"/>
        <pc:sldMkLst>
          <pc:docMk/>
          <pc:sldMk cId="3083623366" sldId="260"/>
        </pc:sldMkLst>
        <pc:spChg chg="mod">
          <ac:chgData name="Krista Anderson" userId="9258ad07f004259c" providerId="Windows Live" clId="Web-{64770AA2-56E3-75C4-CC13-7698FD13EFA8}" dt="2024-11-16T19:33:02.899" v="232" actId="20577"/>
          <ac:spMkLst>
            <pc:docMk/>
            <pc:sldMk cId="3083623366" sldId="260"/>
            <ac:spMk id="3" creationId="{902FD5C4-FE5F-46D2-ABC9-49FA4BB8442F}"/>
          </ac:spMkLst>
        </pc:spChg>
      </pc:sldChg>
      <pc:sldChg chg="modSp">
        <pc:chgData name="Krista Anderson" userId="9258ad07f004259c" providerId="Windows Live" clId="Web-{64770AA2-56E3-75C4-CC13-7698FD13EFA8}" dt="2024-11-16T19:36:59.815" v="276" actId="20577"/>
        <pc:sldMkLst>
          <pc:docMk/>
          <pc:sldMk cId="710623681" sldId="261"/>
        </pc:sldMkLst>
        <pc:spChg chg="mod">
          <ac:chgData name="Krista Anderson" userId="9258ad07f004259c" providerId="Windows Live" clId="Web-{64770AA2-56E3-75C4-CC13-7698FD13EFA8}" dt="2024-11-16T19:36:59.815" v="276" actId="20577"/>
          <ac:spMkLst>
            <pc:docMk/>
            <pc:sldMk cId="710623681" sldId="261"/>
            <ac:spMk id="5" creationId="{DC710A13-9821-054D-8648-FB592F1CDDDF}"/>
          </ac:spMkLst>
        </pc:spChg>
      </pc:sldChg>
      <pc:sldChg chg="addSp modSp">
        <pc:chgData name="Krista Anderson" userId="9258ad07f004259c" providerId="Windows Live" clId="Web-{64770AA2-56E3-75C4-CC13-7698FD13EFA8}" dt="2024-11-16T19:39:10.977" v="282" actId="14100"/>
        <pc:sldMkLst>
          <pc:docMk/>
          <pc:sldMk cId="3410008520" sldId="275"/>
        </pc:sldMkLst>
        <pc:picChg chg="add mod">
          <ac:chgData name="Krista Anderson" userId="9258ad07f004259c" providerId="Windows Live" clId="Web-{64770AA2-56E3-75C4-CC13-7698FD13EFA8}" dt="2024-11-16T19:39:10.977" v="282" actId="14100"/>
          <ac:picMkLst>
            <pc:docMk/>
            <pc:sldMk cId="3410008520" sldId="275"/>
            <ac:picMk id="3" creationId="{72CB8A52-EF03-DDA2-086D-4E69553B7752}"/>
          </ac:picMkLst>
        </pc:picChg>
      </pc:sldChg>
    </pc:docChg>
  </pc:docChgLst>
  <pc:docChgLst>
    <pc:chgData name="Krista Anderson" userId="9258ad07f004259c" providerId="Windows Live" clId="Web-{6082D4E2-8DEE-3D72-EEA6-1A88C0CF44E0}"/>
    <pc:docChg chg="modSld">
      <pc:chgData name="Krista Anderson" userId="9258ad07f004259c" providerId="Windows Live" clId="Web-{6082D4E2-8DEE-3D72-EEA6-1A88C0CF44E0}" dt="2024-11-17T16:37:24.199" v="49" actId="14100"/>
      <pc:docMkLst>
        <pc:docMk/>
      </pc:docMkLst>
      <pc:sldChg chg="modSp">
        <pc:chgData name="Krista Anderson" userId="9258ad07f004259c" providerId="Windows Live" clId="Web-{6082D4E2-8DEE-3D72-EEA6-1A88C0CF44E0}" dt="2024-11-17T13:57:03.628" v="13" actId="20577"/>
        <pc:sldMkLst>
          <pc:docMk/>
          <pc:sldMk cId="3083623366" sldId="260"/>
        </pc:sldMkLst>
        <pc:spChg chg="mod">
          <ac:chgData name="Krista Anderson" userId="9258ad07f004259c" providerId="Windows Live" clId="Web-{6082D4E2-8DEE-3D72-EEA6-1A88C0CF44E0}" dt="2024-11-17T13:57:03.628" v="13" actId="20577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Krista Anderson" userId="9258ad07f004259c" providerId="Windows Live" clId="Web-{6082D4E2-8DEE-3D72-EEA6-1A88C0CF44E0}" dt="2024-11-17T16:37:24.199" v="49" actId="14100"/>
        <pc:sldMkLst>
          <pc:docMk/>
          <pc:sldMk cId="3078551498" sldId="276"/>
        </pc:sldMkLst>
        <pc:spChg chg="mod">
          <ac:chgData name="Krista Anderson" userId="9258ad07f004259c" providerId="Windows Live" clId="Web-{6082D4E2-8DEE-3D72-EEA6-1A88C0CF44E0}" dt="2024-11-17T16:32:17.687" v="29" actId="20577"/>
          <ac:spMkLst>
            <pc:docMk/>
            <pc:sldMk cId="3078551498" sldId="276"/>
            <ac:spMk id="3" creationId="{902FD5C4-FE5F-46D2-ABC9-49FA4BB8442F}"/>
          </ac:spMkLst>
        </pc:spChg>
        <pc:picChg chg="add del mod">
          <ac:chgData name="Krista Anderson" userId="9258ad07f004259c" providerId="Windows Live" clId="Web-{6082D4E2-8DEE-3D72-EEA6-1A88C0CF44E0}" dt="2024-11-17T16:37:01.792" v="46"/>
          <ac:picMkLst>
            <pc:docMk/>
            <pc:sldMk cId="3078551498" sldId="276"/>
            <ac:picMk id="4" creationId="{1DBA7EA2-AFE4-32F0-5ED1-405E63AC57DB}"/>
          </ac:picMkLst>
        </pc:picChg>
        <pc:picChg chg="add del mod">
          <ac:chgData name="Krista Anderson" userId="9258ad07f004259c" providerId="Windows Live" clId="Web-{6082D4E2-8DEE-3D72-EEA6-1A88C0CF44E0}" dt="2024-11-17T16:35:45.195" v="41"/>
          <ac:picMkLst>
            <pc:docMk/>
            <pc:sldMk cId="3078551498" sldId="276"/>
            <ac:picMk id="5" creationId="{1A97FE5B-2A58-7F0F-8F93-36818713C319}"/>
          </ac:picMkLst>
        </pc:picChg>
        <pc:picChg chg="add mod">
          <ac:chgData name="Krista Anderson" userId="9258ad07f004259c" providerId="Windows Live" clId="Web-{6082D4E2-8DEE-3D72-EEA6-1A88C0CF44E0}" dt="2024-11-17T16:37:24.199" v="49" actId="14100"/>
          <ac:picMkLst>
            <pc:docMk/>
            <pc:sldMk cId="3078551498" sldId="276"/>
            <ac:picMk id="6" creationId="{ED12D481-2D1E-C2BF-932F-1C4EAFAFD545}"/>
          </ac:picMkLst>
        </pc:picChg>
      </pc:sldChg>
      <pc:sldChg chg="addSp delSp modSp">
        <pc:chgData name="Krista Anderson" userId="9258ad07f004259c" providerId="Windows Live" clId="Web-{6082D4E2-8DEE-3D72-EEA6-1A88C0CF44E0}" dt="2024-11-17T16:26:09.766" v="27" actId="1076"/>
        <pc:sldMkLst>
          <pc:docMk/>
          <pc:sldMk cId="1817399028" sldId="277"/>
        </pc:sldMkLst>
        <pc:spChg chg="del mod">
          <ac:chgData name="Krista Anderson" userId="9258ad07f004259c" providerId="Windows Live" clId="Web-{6082D4E2-8DEE-3D72-EEA6-1A88C0CF44E0}" dt="2024-11-17T16:25:01.310" v="20"/>
          <ac:spMkLst>
            <pc:docMk/>
            <pc:sldMk cId="1817399028" sldId="277"/>
            <ac:spMk id="3" creationId="{902FD5C4-FE5F-46D2-ABC9-49FA4BB8442F}"/>
          </ac:spMkLst>
        </pc:spChg>
        <pc:picChg chg="add del mod">
          <ac:chgData name="Krista Anderson" userId="9258ad07f004259c" providerId="Windows Live" clId="Web-{6082D4E2-8DEE-3D72-EEA6-1A88C0CF44E0}" dt="2024-11-17T16:24:45.935" v="17"/>
          <ac:picMkLst>
            <pc:docMk/>
            <pc:sldMk cId="1817399028" sldId="277"/>
            <ac:picMk id="4" creationId="{1CEB6871-FB7F-CE54-6E6D-F78B5872139C}"/>
          </ac:picMkLst>
        </pc:picChg>
        <pc:picChg chg="add mod ord">
          <ac:chgData name="Krista Anderson" userId="9258ad07f004259c" providerId="Windows Live" clId="Web-{6082D4E2-8DEE-3D72-EEA6-1A88C0CF44E0}" dt="2024-11-17T16:26:09.766" v="27" actId="1076"/>
          <ac:picMkLst>
            <pc:docMk/>
            <pc:sldMk cId="1817399028" sldId="277"/>
            <ac:picMk id="5" creationId="{5C4E86E8-4DC2-870C-5D00-81A552C4BEDA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us1.ca.analytics.ibm.com/bi/?perspective=dashboard&amp;pathRef=.my_folders%2FCurrent%2BTechnologiesUpdated&amp;action=view&amp;mode=dashboard&amp;subView=model000001932fc4a77e_00000000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314" y="2345719"/>
            <a:ext cx="5516979" cy="1224922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E659B"/>
                </a:solidFill>
                <a:latin typeface="IBM Plex Mono SemiBold"/>
              </a:rPr>
              <a:t>Survey Responses</a:t>
            </a:r>
            <a:br>
              <a:rPr lang="en-US" sz="3600" dirty="0">
                <a:solidFill>
                  <a:srgbClr val="0E659B"/>
                </a:solidFill>
                <a:latin typeface="IBM Plex Mono SemiBold"/>
              </a:rPr>
            </a:br>
            <a:endParaRPr lang="en-US" sz="3600" dirty="0">
              <a:solidFill>
                <a:srgbClr val="0E659B"/>
              </a:solidFill>
              <a:latin typeface="IBM Plex Mono Semi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Krista A.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IBM Plex Mono Text"/>
              </a:rPr>
              <a:t>16 Nov 2024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While Firebase and MS SQL Server were clearly most used last year, this year other DBs are seen as having an advantage.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PostgreSQL is desired</a:t>
            </a:r>
          </a:p>
          <a:p>
            <a:r>
              <a:rPr lang="en-US" dirty="0">
                <a:latin typeface="IBM Plex Mono Text"/>
              </a:rPr>
              <a:t>MongoDB, Redis, and MySQL are also desired, but there is not too much difference.</a:t>
            </a:r>
          </a:p>
          <a:p>
            <a:pPr marL="0" indent="0">
              <a:buNone/>
            </a:pPr>
            <a:endParaRPr lang="en-US" dirty="0">
              <a:latin typeface="IBM Plex Mono Tex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It would be good for products using Firebase or MS SQL Server to support PostgreSQL also.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Most responders chose PostgreSQL or MongoDB as a desired DB.</a:t>
            </a:r>
          </a:p>
          <a:p>
            <a:r>
              <a:rPr lang="en-US" dirty="0">
                <a:latin typeface="IBM Plex Mono Text"/>
              </a:rPr>
              <a:t>However, about 7 databases are found as possibly popular in the future.</a:t>
            </a:r>
          </a:p>
          <a:p>
            <a:endParaRPr lang="en-US" dirty="0">
              <a:latin typeface="IBM Plex Mono Text"/>
            </a:endParaRP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12529"/>
                </a:solidFill>
                <a:latin typeface="Consolas"/>
                <a:hlinkClick r:id="rId2"/>
              </a:rPr>
              <a:t>Cognos Program with Graphs and Charts</a:t>
            </a:r>
            <a:endParaRPr lang="en-US" sz="2000" dirty="0">
              <a:solidFill>
                <a:srgbClr val="212529"/>
              </a:solidFill>
              <a:latin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212529"/>
              </a:solidFill>
              <a:latin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EFF4F87-7AC7-B882-87BA-446362B57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86" y="1482540"/>
            <a:ext cx="9503435" cy="481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68FA4AB-0A6A-21C7-60C7-D5ECF24F2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86" y="1281257"/>
            <a:ext cx="9302152" cy="499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30681C5-591A-3033-5650-E5228CE2A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86" y="1295635"/>
            <a:ext cx="8655170" cy="487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Would it be worth it for the product to support the future languages and databases that respondents say they would like to learn?</a:t>
            </a:r>
          </a:p>
          <a:p>
            <a:r>
              <a:rPr lang="en-US" dirty="0">
                <a:latin typeface="IBM Plex Mono Text"/>
              </a:rPr>
              <a:t>Would it be worth it to provide such training for them?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Respondents are eager to learn new languages and databases.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JavaScript is the number 1 language people want to learn.</a:t>
            </a:r>
          </a:p>
          <a:p>
            <a:r>
              <a:rPr lang="en-US" dirty="0">
                <a:latin typeface="IBM Plex Mono Text"/>
              </a:rPr>
              <a:t>PostgreSQL is the number 1 database people want to learn.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If responses reflect which languages and databases are popular next year, then it is worth it to further study the pros and cons of the favored languages and databases.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It's possible that JavaScript is the </a:t>
            </a:r>
            <a:r>
              <a:rPr lang="en-US">
                <a:latin typeface="IBM Plex Mono Text"/>
              </a:rPr>
              <a:t>best language for web or other </a:t>
            </a:r>
            <a:r>
              <a:rPr lang="en-US" dirty="0">
                <a:latin typeface="IBM Plex Mono Text"/>
              </a:rPr>
              <a:t>developers.</a:t>
            </a:r>
          </a:p>
          <a:p>
            <a:r>
              <a:rPr lang="en-US" dirty="0">
                <a:latin typeface="IBM Plex Mono Text"/>
              </a:rPr>
              <a:t>It's possible that PostgreSQL is a great database for future </a:t>
            </a:r>
            <a:r>
              <a:rPr lang="en-US">
                <a:latin typeface="IBM Plex Mono Text"/>
              </a:rPr>
              <a:t>applications.</a:t>
            </a:r>
            <a:endParaRPr lang="en-US" dirty="0">
              <a:latin typeface="IBM Plex Mono Text"/>
            </a:endParaRPr>
          </a:p>
          <a:p>
            <a:r>
              <a:rPr lang="en-US">
                <a:latin typeface="IBM Plex Mono Text"/>
              </a:rPr>
              <a:t>It's worth further study to see if </a:t>
            </a:r>
            <a:r>
              <a:rPr lang="en-US" dirty="0">
                <a:latin typeface="IBM Plex Mono Text"/>
              </a:rPr>
              <a:t>there are correlations with current job and job in search of.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A study is recommended to determine correlations, if any, between respondents' current jobs and demographics and what interests them in the next year.</a:t>
            </a:r>
          </a:p>
          <a:p>
            <a:r>
              <a:rPr lang="en-US" dirty="0">
                <a:latin typeface="IBM Plex Mono Text"/>
              </a:rPr>
              <a:t>A study is recommended to learn pros and cons of the most desired languages and databases.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2CB8A52-EF03-DDA2-086D-4E69553B7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520" y="1840300"/>
            <a:ext cx="4308279" cy="429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IBM Plex Mono Text"/>
              </a:rPr>
              <a:t>I</a:t>
            </a:r>
            <a:endParaRPr lang="en-US" sz="22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D12D481-2D1E-C2BF-932F-1C4EAFAFD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72" y="1425031"/>
            <a:ext cx="9316530" cy="487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5C4E86E8-4DC2-870C-5D00-81A552C4BE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13568" y="1860706"/>
            <a:ext cx="8168578" cy="4084828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IBM Plex Mono Text"/>
              </a:rPr>
              <a:t>Most Common Languages worked with were Bash and other shells, C#, HTMP/CSS, C, Assembly and Java.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Most Common Databases worked with were Firebase, MS SQL Server, MongoDB, MariaDB, and MySQL</a:t>
            </a:r>
          </a:p>
          <a:p>
            <a:r>
              <a:rPr lang="en-US" sz="2200" dirty="0">
                <a:latin typeface="IBM Plex Mono Text"/>
              </a:rPr>
              <a:t>Most Common Areas Desired to work with</a:t>
            </a:r>
            <a:endParaRPr lang="en-US" sz="2200" dirty="0"/>
          </a:p>
          <a:p>
            <a:pPr lvl="1"/>
            <a:r>
              <a:rPr lang="en-US" sz="1800" dirty="0">
                <a:latin typeface="IBM Plex Mono Text"/>
              </a:rPr>
              <a:t>Languages – JavaScript, HTML/CSS, Python, SQL</a:t>
            </a:r>
          </a:p>
          <a:p>
            <a:pPr lvl="1"/>
            <a:r>
              <a:rPr lang="en-US" sz="1800" dirty="0">
                <a:latin typeface="IBM Plex Mono Text"/>
              </a:rPr>
              <a:t>Databases – PostgreSQL, MongoDB, Redis, MySQL</a:t>
            </a:r>
          </a:p>
          <a:p>
            <a:pPr lvl="1"/>
            <a:r>
              <a:rPr lang="en-US" sz="1800" dirty="0">
                <a:latin typeface="IBM Plex Mono Text"/>
              </a:rPr>
              <a:t>Platforms – Linux, Docker, AWS, Windows, Android</a:t>
            </a:r>
            <a:endParaRPr lang="en-US" sz="2200" dirty="0"/>
          </a:p>
          <a:p>
            <a:r>
              <a:rPr lang="en-US" sz="2200" dirty="0">
                <a:latin typeface="IBM Plex Mono Text"/>
              </a:rPr>
              <a:t>Education Levels - Most Masters Degrees were achieved between ages 21-26.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/>
                <a:cs typeface="Arial"/>
              </a:rPr>
              <a:t>Most Common Languages worked with were Bash and other shells, C#, HTMP/CSS, C, Assembly, and Java.</a:t>
            </a:r>
            <a:endParaRPr lang="en-US" sz="22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200" dirty="0">
                <a:latin typeface="Arial"/>
                <a:cs typeface="Arial"/>
              </a:rPr>
              <a:t>Most Common Databases worked with were Firebase, MS SQL Server, MongoDB, MariaDB, and MySQL</a:t>
            </a:r>
            <a:endParaRPr lang="en-US" sz="22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200" dirty="0">
                <a:latin typeface="Arial"/>
                <a:cs typeface="Arial"/>
              </a:rPr>
              <a:t>Most Common Areas Desired to work with</a:t>
            </a:r>
            <a:endParaRPr lang="en-US" sz="22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r>
              <a:rPr lang="en-US" sz="1800" dirty="0">
                <a:latin typeface="Arial"/>
                <a:cs typeface="Arial"/>
              </a:rPr>
              <a:t>Languages – JavaScript, HTML/CSS, Python, SQL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r>
              <a:rPr lang="en-US" sz="1800" dirty="0">
                <a:latin typeface="Arial"/>
                <a:cs typeface="Arial"/>
              </a:rPr>
              <a:t>Databases – PostgreSQL, MongoDB, Redis, MySQL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r>
              <a:rPr lang="en-US" sz="1800" dirty="0">
                <a:latin typeface="Arial"/>
                <a:cs typeface="Arial"/>
              </a:rPr>
              <a:t>Platforms – Linux, Docker, AWS, Windows, Android</a:t>
            </a:r>
          </a:p>
          <a:p>
            <a:pPr lvl="1"/>
            <a:r>
              <a:rPr lang="en-US" sz="1800" dirty="0">
                <a:latin typeface="Arial"/>
                <a:cs typeface="Arial"/>
              </a:rPr>
              <a:t>Web Frames – React.js, Vue.js, Angular.js, Asp.net,</a:t>
            </a:r>
            <a:r>
              <a:rPr lang="en-US" sz="1800">
                <a:latin typeface="Arial"/>
                <a:cs typeface="Arial"/>
              </a:rPr>
              <a:t> and jQuery</a:t>
            </a:r>
            <a:endParaRPr lang="en-US" sz="1800" dirty="0">
              <a:latin typeface="Arial"/>
              <a:cs typeface="Arial"/>
            </a:endParaRPr>
          </a:p>
          <a:p>
            <a:r>
              <a:rPr lang="en-US" sz="2200" dirty="0">
                <a:latin typeface="Arial"/>
                <a:cs typeface="Arial"/>
              </a:rPr>
              <a:t>Education Levels - People who had Masters Degrees got them mostly between ages 21-26</a:t>
            </a:r>
            <a:endParaRPr lang="en-US" sz="22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2200" dirty="0">
              <a:latin typeface="Arial"/>
              <a:cs typeface="Arial"/>
            </a:endParaRPr>
          </a:p>
          <a:p>
            <a:endParaRPr lang="en-US" sz="22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IBM Plex Mono Text"/>
              </a:rPr>
              <a:t>Data was collected from </a:t>
            </a:r>
            <a:r>
              <a:rPr lang="en-US" sz="2200" dirty="0" err="1">
                <a:latin typeface="IBM Plex Mono Text"/>
              </a:rPr>
              <a:t>StackOverflow</a:t>
            </a:r>
            <a:r>
              <a:rPr lang="en-US" sz="2200" dirty="0">
                <a:latin typeface="IBM Plex Mono Text"/>
              </a:rPr>
              <a:t> Survey</a:t>
            </a:r>
          </a:p>
          <a:p>
            <a:r>
              <a:rPr lang="en-US" sz="2200" dirty="0">
                <a:latin typeface="IBM Plex Mono Text"/>
              </a:rPr>
              <a:t>Data was uploaded to IBM Cognos Analytics</a:t>
            </a:r>
            <a:endParaRPr lang="en-US" dirty="0"/>
          </a:p>
          <a:p>
            <a:r>
              <a:rPr lang="en-US" sz="2200" dirty="0">
                <a:latin typeface="IBM Plex Mono Text"/>
              </a:rPr>
              <a:t>Bar charts and other graphs or plots show the data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71D7B-8017-F198-F87D-969C19C0FCB7}"/>
              </a:ext>
            </a:extLst>
          </p:cNvPr>
          <p:cNvSpPr txBox="1"/>
          <p:nvPr/>
        </p:nvSpPr>
        <p:spPr>
          <a:xfrm>
            <a:off x="828331" y="1812526"/>
            <a:ext cx="10529454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The most common languages that are already known are:</a:t>
            </a:r>
          </a:p>
          <a:p>
            <a:r>
              <a:rPr lang="en-US" sz="2000" dirty="0"/>
              <a:t>Bash or other shell, C# and HTML / CSS, and C, followed by Assembly and Java.  If Java and JavaScript are combined, they would rank 4th, just below C.</a:t>
            </a:r>
          </a:p>
          <a:p>
            <a:endParaRPr lang="en-US" sz="2000" dirty="0"/>
          </a:p>
          <a:p>
            <a:r>
              <a:rPr lang="en-US" sz="2000" dirty="0"/>
              <a:t>The most common databases already worked with are Firebase, MS SQL Server, MongoDB, MariaDB and MySQL.  If MS SQL Server and MySQL are combined, they would take first place.</a:t>
            </a:r>
          </a:p>
          <a:p>
            <a:endParaRPr lang="en-US" sz="2000" dirty="0"/>
          </a:p>
          <a:p>
            <a:r>
              <a:rPr lang="en-US" sz="2000" dirty="0"/>
              <a:t>Desired languages are JavaScript, HTML / CSS, Python, SQL and TypeScript.  Desired databases are close, but at the top are PostgreSQL, MongoDB, Redis, MySQL and Elasticsearch.</a:t>
            </a:r>
          </a:p>
          <a:p>
            <a:endParaRPr lang="en-US" sz="2000" dirty="0"/>
          </a:p>
          <a:p>
            <a:r>
              <a:rPr lang="en-US" sz="2000" dirty="0"/>
              <a:t>The most popular platforms to work on are Linux, Docker, AWS, Windows, and Android.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programming languages for the next year goes here.&gt;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D5F0EF33-AD6A-488F-7D46-DB0D3155D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15" y="2503332"/>
            <a:ext cx="5017699" cy="3504730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F2911676-FB5B-505F-A592-AC16BF54B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2503332"/>
            <a:ext cx="6182267" cy="350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Users are interested in learning JavaScript.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Bash and other shell languages </a:t>
            </a:r>
            <a:r>
              <a:rPr lang="en-US">
                <a:latin typeface="IBM Plex Mono Text"/>
              </a:rPr>
              <a:t>have dropped to rank 7.</a:t>
            </a:r>
            <a:endParaRPr lang="en-US" dirty="0">
              <a:latin typeface="IBM Plex Mono Text"/>
            </a:endParaRPr>
          </a:p>
          <a:p>
            <a:r>
              <a:rPr lang="en-US" dirty="0">
                <a:latin typeface="IBM Plex Mono Text"/>
              </a:rPr>
              <a:t>HTML and CSS remain high on the list of languages.</a:t>
            </a:r>
          </a:p>
          <a:p>
            <a:r>
              <a:rPr lang="en-US" dirty="0">
                <a:latin typeface="IBM Plex Mono Text"/>
              </a:rPr>
              <a:t>Python is becoming more popular, at rank 3.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To attract excellent people, training in JavaScript could be offered as an incentive.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IBM Plex Mono Text"/>
              </a:rPr>
              <a:t>Shell scripts could be converted to JavaScript or Python to </a:t>
            </a:r>
            <a:r>
              <a:rPr lang="en-US">
                <a:latin typeface="IBM Plex Mono Text"/>
              </a:rPr>
              <a:t>remain </a:t>
            </a:r>
            <a:r>
              <a:rPr lang="en-US" err="1">
                <a:latin typeface="IBM Plex Mono Text"/>
              </a:rPr>
              <a:t>competive</a:t>
            </a:r>
            <a:r>
              <a:rPr lang="en-US">
                <a:latin typeface="IBM Plex Mono Text"/>
              </a:rPr>
              <a:t>.</a:t>
            </a:r>
            <a:endParaRPr lang="en-US" dirty="0">
              <a:latin typeface="IBM Plex Mono Text"/>
            </a:endParaRPr>
          </a:p>
          <a:p>
            <a:r>
              <a:rPr lang="en-US" dirty="0">
                <a:latin typeface="IBM Plex Mono Text"/>
              </a:rPr>
              <a:t>HTML and CSS programs can remain unchanged.</a:t>
            </a:r>
          </a:p>
          <a:p>
            <a:r>
              <a:rPr lang="en-US" dirty="0">
                <a:latin typeface="IBM Plex Mono Text"/>
              </a:rPr>
              <a:t>Python could replace some shell scripts and is more secure.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C19E447-7BF4-A4EB-29A8-D53DD5F0C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0805"/>
            <a:ext cx="6124756" cy="3849785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07B9564-FFE1-72D1-1C13-5EE560E72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6" y="2330804"/>
            <a:ext cx="6096004" cy="384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360</Words>
  <Application>Microsoft Office PowerPoint</Application>
  <PresentationFormat>Widescreen</PresentationFormat>
  <Paragraphs>111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SLIDE_TEMPLATE_skill_network</vt:lpstr>
      <vt:lpstr>Survey Responses 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Lakshmi Holla</cp:lastModifiedBy>
  <cp:revision>550</cp:revision>
  <dcterms:created xsi:type="dcterms:W3CDTF">2020-10-28T18:29:43Z</dcterms:created>
  <dcterms:modified xsi:type="dcterms:W3CDTF">2024-11-17T16:37:30Z</dcterms:modified>
</cp:coreProperties>
</file>