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charts/chart2.xml" ContentType="application/vnd.openxmlformats-officedocument.drawingml.chart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ErrorsInClust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ErrorsInClust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# Errors (100k Mason Reads)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Bowtie2</c:v>
          </c:tx>
          <c:xVal>
            <c:numRef>
              <c:f>All!$A$3:$A$73</c:f>
              <c:numCache>
                <c:formatCode>General</c:formatCode>
                <c:ptCount val="71"/>
                <c:pt idx="0">
                  <c:v>70.0</c:v>
                </c:pt>
                <c:pt idx="1">
                  <c:v>69.0</c:v>
                </c:pt>
                <c:pt idx="2">
                  <c:v>68.0</c:v>
                </c:pt>
                <c:pt idx="3">
                  <c:v>67.0</c:v>
                </c:pt>
                <c:pt idx="4">
                  <c:v>66.0</c:v>
                </c:pt>
                <c:pt idx="5">
                  <c:v>65.0</c:v>
                </c:pt>
                <c:pt idx="6">
                  <c:v>64.0</c:v>
                </c:pt>
                <c:pt idx="7">
                  <c:v>63.0</c:v>
                </c:pt>
                <c:pt idx="8">
                  <c:v>62.0</c:v>
                </c:pt>
                <c:pt idx="9">
                  <c:v>61.0</c:v>
                </c:pt>
                <c:pt idx="10">
                  <c:v>60.0</c:v>
                </c:pt>
                <c:pt idx="11">
                  <c:v>59.0</c:v>
                </c:pt>
                <c:pt idx="12">
                  <c:v>58.0</c:v>
                </c:pt>
                <c:pt idx="13">
                  <c:v>57.0</c:v>
                </c:pt>
                <c:pt idx="14">
                  <c:v>56.0</c:v>
                </c:pt>
                <c:pt idx="15">
                  <c:v>55.0</c:v>
                </c:pt>
                <c:pt idx="16">
                  <c:v>54.0</c:v>
                </c:pt>
                <c:pt idx="17">
                  <c:v>53.0</c:v>
                </c:pt>
                <c:pt idx="18">
                  <c:v>52.0</c:v>
                </c:pt>
                <c:pt idx="19">
                  <c:v>51.0</c:v>
                </c:pt>
                <c:pt idx="20">
                  <c:v>50.0</c:v>
                </c:pt>
                <c:pt idx="21">
                  <c:v>49.0</c:v>
                </c:pt>
                <c:pt idx="22">
                  <c:v>48.0</c:v>
                </c:pt>
                <c:pt idx="23">
                  <c:v>47.0</c:v>
                </c:pt>
                <c:pt idx="24">
                  <c:v>46.0</c:v>
                </c:pt>
                <c:pt idx="25">
                  <c:v>45.0</c:v>
                </c:pt>
                <c:pt idx="26">
                  <c:v>44.0</c:v>
                </c:pt>
                <c:pt idx="27">
                  <c:v>43.0</c:v>
                </c:pt>
                <c:pt idx="28">
                  <c:v>42.0</c:v>
                </c:pt>
                <c:pt idx="29">
                  <c:v>41.0</c:v>
                </c:pt>
                <c:pt idx="30">
                  <c:v>40.0</c:v>
                </c:pt>
                <c:pt idx="31">
                  <c:v>39.0</c:v>
                </c:pt>
                <c:pt idx="32">
                  <c:v>38.0</c:v>
                </c:pt>
                <c:pt idx="33">
                  <c:v>37.0</c:v>
                </c:pt>
                <c:pt idx="34">
                  <c:v>36.0</c:v>
                </c:pt>
                <c:pt idx="35">
                  <c:v>35.0</c:v>
                </c:pt>
                <c:pt idx="36">
                  <c:v>34.0</c:v>
                </c:pt>
                <c:pt idx="37">
                  <c:v>33.0</c:v>
                </c:pt>
                <c:pt idx="38">
                  <c:v>32.0</c:v>
                </c:pt>
                <c:pt idx="39">
                  <c:v>31.0</c:v>
                </c:pt>
                <c:pt idx="40">
                  <c:v>30.0</c:v>
                </c:pt>
                <c:pt idx="41">
                  <c:v>29.0</c:v>
                </c:pt>
                <c:pt idx="42">
                  <c:v>28.0</c:v>
                </c:pt>
                <c:pt idx="43">
                  <c:v>27.0</c:v>
                </c:pt>
                <c:pt idx="44">
                  <c:v>26.0</c:v>
                </c:pt>
                <c:pt idx="45">
                  <c:v>25.0</c:v>
                </c:pt>
                <c:pt idx="46">
                  <c:v>24.0</c:v>
                </c:pt>
                <c:pt idx="47">
                  <c:v>23.0</c:v>
                </c:pt>
                <c:pt idx="48">
                  <c:v>22.0</c:v>
                </c:pt>
                <c:pt idx="49">
                  <c:v>21.0</c:v>
                </c:pt>
                <c:pt idx="50">
                  <c:v>20.0</c:v>
                </c:pt>
                <c:pt idx="51">
                  <c:v>19.0</c:v>
                </c:pt>
                <c:pt idx="52">
                  <c:v>18.0</c:v>
                </c:pt>
                <c:pt idx="53">
                  <c:v>17.0</c:v>
                </c:pt>
                <c:pt idx="54">
                  <c:v>16.0</c:v>
                </c:pt>
                <c:pt idx="55">
                  <c:v>15.0</c:v>
                </c:pt>
                <c:pt idx="56">
                  <c:v>14.0</c:v>
                </c:pt>
                <c:pt idx="57">
                  <c:v>13.0</c:v>
                </c:pt>
                <c:pt idx="58">
                  <c:v>12.0</c:v>
                </c:pt>
                <c:pt idx="59">
                  <c:v>11.0</c:v>
                </c:pt>
                <c:pt idx="60">
                  <c:v>10.0</c:v>
                </c:pt>
                <c:pt idx="61">
                  <c:v>9.0</c:v>
                </c:pt>
                <c:pt idx="62">
                  <c:v>8.0</c:v>
                </c:pt>
                <c:pt idx="63">
                  <c:v>7.0</c:v>
                </c:pt>
                <c:pt idx="64">
                  <c:v>6.0</c:v>
                </c:pt>
                <c:pt idx="65">
                  <c:v>5.0</c:v>
                </c:pt>
                <c:pt idx="66">
                  <c:v>4.0</c:v>
                </c:pt>
                <c:pt idx="67">
                  <c:v>3.0</c:v>
                </c:pt>
                <c:pt idx="68">
                  <c:v>2.0</c:v>
                </c:pt>
                <c:pt idx="69">
                  <c:v>1.0</c:v>
                </c:pt>
                <c:pt idx="70">
                  <c:v>0.0</c:v>
                </c:pt>
              </c:numCache>
            </c:numRef>
          </c:xVal>
          <c:yVal>
            <c:numRef>
              <c:f>All!$F$3:$F$73</c:f>
              <c:numCache>
                <c:formatCode>0.00E+00</c:formatCode>
                <c:ptCount val="71"/>
                <c:pt idx="0">
                  <c:v>1.0E-9</c:v>
                </c:pt>
                <c:pt idx="1">
                  <c:v>1.0E-9</c:v>
                </c:pt>
                <c:pt idx="2">
                  <c:v>1.0E-9</c:v>
                </c:pt>
                <c:pt idx="3">
                  <c:v>1.0E-9</c:v>
                </c:pt>
                <c:pt idx="4">
                  <c:v>1.0E-9</c:v>
                </c:pt>
                <c:pt idx="5">
                  <c:v>1.0E-9</c:v>
                </c:pt>
                <c:pt idx="6">
                  <c:v>1.0E-9</c:v>
                </c:pt>
                <c:pt idx="7">
                  <c:v>1.0E-9</c:v>
                </c:pt>
                <c:pt idx="8">
                  <c:v>1.0E-9</c:v>
                </c:pt>
                <c:pt idx="9">
                  <c:v>1.0E-9</c:v>
                </c:pt>
                <c:pt idx="10">
                  <c:v>1.0E-9</c:v>
                </c:pt>
                <c:pt idx="11">
                  <c:v>1.0E-9</c:v>
                </c:pt>
                <c:pt idx="12">
                  <c:v>1.0E-9</c:v>
                </c:pt>
                <c:pt idx="13">
                  <c:v>1.0E-9</c:v>
                </c:pt>
                <c:pt idx="14">
                  <c:v>1.0E-9</c:v>
                </c:pt>
                <c:pt idx="15">
                  <c:v>1.0E-9</c:v>
                </c:pt>
                <c:pt idx="16">
                  <c:v>1.0E-9</c:v>
                </c:pt>
                <c:pt idx="17">
                  <c:v>1.0E-9</c:v>
                </c:pt>
                <c:pt idx="18">
                  <c:v>1.0E-9</c:v>
                </c:pt>
                <c:pt idx="19">
                  <c:v>1.0E-9</c:v>
                </c:pt>
                <c:pt idx="20">
                  <c:v>1.0E-9</c:v>
                </c:pt>
                <c:pt idx="21">
                  <c:v>1.0E-9</c:v>
                </c:pt>
                <c:pt idx="22">
                  <c:v>1.0E-9</c:v>
                </c:pt>
                <c:pt idx="23">
                  <c:v>1.0E-9</c:v>
                </c:pt>
                <c:pt idx="24">
                  <c:v>1.0E-9</c:v>
                </c:pt>
                <c:pt idx="25">
                  <c:v>1.0E-9</c:v>
                </c:pt>
                <c:pt idx="26">
                  <c:v>1.0E-9</c:v>
                </c:pt>
                <c:pt idx="27">
                  <c:v>1.0E-9</c:v>
                </c:pt>
                <c:pt idx="28" formatCode="General">
                  <c:v>2.0</c:v>
                </c:pt>
                <c:pt idx="29" formatCode="General">
                  <c:v>2.0</c:v>
                </c:pt>
                <c:pt idx="30" formatCode="General">
                  <c:v>2.0</c:v>
                </c:pt>
                <c:pt idx="31" formatCode="General">
                  <c:v>2.0</c:v>
                </c:pt>
                <c:pt idx="32" formatCode="General">
                  <c:v>2.0</c:v>
                </c:pt>
                <c:pt idx="33" formatCode="General">
                  <c:v>2.0</c:v>
                </c:pt>
                <c:pt idx="34" formatCode="General">
                  <c:v>2.0</c:v>
                </c:pt>
                <c:pt idx="35" formatCode="General">
                  <c:v>2.0</c:v>
                </c:pt>
                <c:pt idx="36" formatCode="General">
                  <c:v>2.0</c:v>
                </c:pt>
                <c:pt idx="37" formatCode="General">
                  <c:v>2.0</c:v>
                </c:pt>
                <c:pt idx="38" formatCode="General">
                  <c:v>2.0</c:v>
                </c:pt>
                <c:pt idx="39" formatCode="General">
                  <c:v>2.0</c:v>
                </c:pt>
                <c:pt idx="40" formatCode="General">
                  <c:v>2.0</c:v>
                </c:pt>
                <c:pt idx="41" formatCode="General">
                  <c:v>2.0</c:v>
                </c:pt>
                <c:pt idx="42" formatCode="General">
                  <c:v>2.0</c:v>
                </c:pt>
                <c:pt idx="43" formatCode="General">
                  <c:v>2.0</c:v>
                </c:pt>
                <c:pt idx="44" formatCode="General">
                  <c:v>4.0</c:v>
                </c:pt>
                <c:pt idx="45" formatCode="General">
                  <c:v>4.0</c:v>
                </c:pt>
                <c:pt idx="46" formatCode="General">
                  <c:v>4.0</c:v>
                </c:pt>
                <c:pt idx="47" formatCode="General">
                  <c:v>4.0</c:v>
                </c:pt>
                <c:pt idx="48" formatCode="General">
                  <c:v>5.0</c:v>
                </c:pt>
                <c:pt idx="49" formatCode="General">
                  <c:v>6.0</c:v>
                </c:pt>
                <c:pt idx="50" formatCode="General">
                  <c:v>6.0</c:v>
                </c:pt>
                <c:pt idx="51" formatCode="General">
                  <c:v>6.0</c:v>
                </c:pt>
                <c:pt idx="52" formatCode="General">
                  <c:v>7.0</c:v>
                </c:pt>
                <c:pt idx="53" formatCode="General">
                  <c:v>8.0</c:v>
                </c:pt>
                <c:pt idx="54" formatCode="General">
                  <c:v>9.0</c:v>
                </c:pt>
                <c:pt idx="55" formatCode="General">
                  <c:v>13.0</c:v>
                </c:pt>
                <c:pt idx="56" formatCode="General">
                  <c:v>13.0</c:v>
                </c:pt>
                <c:pt idx="57" formatCode="General">
                  <c:v>13.0</c:v>
                </c:pt>
                <c:pt idx="58" formatCode="General">
                  <c:v>17.0</c:v>
                </c:pt>
                <c:pt idx="59" formatCode="General">
                  <c:v>25.0</c:v>
                </c:pt>
                <c:pt idx="60" formatCode="General">
                  <c:v>25.0</c:v>
                </c:pt>
                <c:pt idx="61" formatCode="General">
                  <c:v>25.0</c:v>
                </c:pt>
                <c:pt idx="62" formatCode="General">
                  <c:v>26.0</c:v>
                </c:pt>
                <c:pt idx="63" formatCode="General">
                  <c:v>44.0</c:v>
                </c:pt>
                <c:pt idx="64" formatCode="General">
                  <c:v>149.0</c:v>
                </c:pt>
                <c:pt idx="65" formatCode="General">
                  <c:v>149.0</c:v>
                </c:pt>
                <c:pt idx="66" formatCode="General">
                  <c:v>150.0</c:v>
                </c:pt>
                <c:pt idx="67" formatCode="General">
                  <c:v>168.0</c:v>
                </c:pt>
                <c:pt idx="68" formatCode="General">
                  <c:v>354.0</c:v>
                </c:pt>
                <c:pt idx="69" formatCode="General">
                  <c:v>3442.0</c:v>
                </c:pt>
                <c:pt idx="70" formatCode="General">
                  <c:v>3720.0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All!$A$3:$A$73</c:f>
              <c:numCache>
                <c:formatCode>General</c:formatCode>
                <c:ptCount val="71"/>
                <c:pt idx="0">
                  <c:v>70.0</c:v>
                </c:pt>
                <c:pt idx="1">
                  <c:v>69.0</c:v>
                </c:pt>
                <c:pt idx="2">
                  <c:v>68.0</c:v>
                </c:pt>
                <c:pt idx="3">
                  <c:v>67.0</c:v>
                </c:pt>
                <c:pt idx="4">
                  <c:v>66.0</c:v>
                </c:pt>
                <c:pt idx="5">
                  <c:v>65.0</c:v>
                </c:pt>
                <c:pt idx="6">
                  <c:v>64.0</c:v>
                </c:pt>
                <c:pt idx="7">
                  <c:v>63.0</c:v>
                </c:pt>
                <c:pt idx="8">
                  <c:v>62.0</c:v>
                </c:pt>
                <c:pt idx="9">
                  <c:v>61.0</c:v>
                </c:pt>
                <c:pt idx="10">
                  <c:v>60.0</c:v>
                </c:pt>
                <c:pt idx="11">
                  <c:v>59.0</c:v>
                </c:pt>
                <c:pt idx="12">
                  <c:v>58.0</c:v>
                </c:pt>
                <c:pt idx="13">
                  <c:v>57.0</c:v>
                </c:pt>
                <c:pt idx="14">
                  <c:v>56.0</c:v>
                </c:pt>
                <c:pt idx="15">
                  <c:v>55.0</c:v>
                </c:pt>
                <c:pt idx="16">
                  <c:v>54.0</c:v>
                </c:pt>
                <c:pt idx="17">
                  <c:v>53.0</c:v>
                </c:pt>
                <c:pt idx="18">
                  <c:v>52.0</c:v>
                </c:pt>
                <c:pt idx="19">
                  <c:v>51.0</c:v>
                </c:pt>
                <c:pt idx="20">
                  <c:v>50.0</c:v>
                </c:pt>
                <c:pt idx="21">
                  <c:v>49.0</c:v>
                </c:pt>
                <c:pt idx="22">
                  <c:v>48.0</c:v>
                </c:pt>
                <c:pt idx="23">
                  <c:v>47.0</c:v>
                </c:pt>
                <c:pt idx="24">
                  <c:v>46.0</c:v>
                </c:pt>
                <c:pt idx="25">
                  <c:v>45.0</c:v>
                </c:pt>
                <c:pt idx="26">
                  <c:v>44.0</c:v>
                </c:pt>
                <c:pt idx="27">
                  <c:v>43.0</c:v>
                </c:pt>
                <c:pt idx="28">
                  <c:v>42.0</c:v>
                </c:pt>
                <c:pt idx="29">
                  <c:v>41.0</c:v>
                </c:pt>
                <c:pt idx="30">
                  <c:v>40.0</c:v>
                </c:pt>
                <c:pt idx="31">
                  <c:v>39.0</c:v>
                </c:pt>
                <c:pt idx="32">
                  <c:v>38.0</c:v>
                </c:pt>
                <c:pt idx="33">
                  <c:v>37.0</c:v>
                </c:pt>
                <c:pt idx="34">
                  <c:v>36.0</c:v>
                </c:pt>
                <c:pt idx="35">
                  <c:v>35.0</c:v>
                </c:pt>
                <c:pt idx="36">
                  <c:v>34.0</c:v>
                </c:pt>
                <c:pt idx="37">
                  <c:v>33.0</c:v>
                </c:pt>
                <c:pt idx="38">
                  <c:v>32.0</c:v>
                </c:pt>
                <c:pt idx="39">
                  <c:v>31.0</c:v>
                </c:pt>
                <c:pt idx="40">
                  <c:v>30.0</c:v>
                </c:pt>
                <c:pt idx="41">
                  <c:v>29.0</c:v>
                </c:pt>
                <c:pt idx="42">
                  <c:v>28.0</c:v>
                </c:pt>
                <c:pt idx="43">
                  <c:v>27.0</c:v>
                </c:pt>
                <c:pt idx="44">
                  <c:v>26.0</c:v>
                </c:pt>
                <c:pt idx="45">
                  <c:v>25.0</c:v>
                </c:pt>
                <c:pt idx="46">
                  <c:v>24.0</c:v>
                </c:pt>
                <c:pt idx="47">
                  <c:v>23.0</c:v>
                </c:pt>
                <c:pt idx="48">
                  <c:v>22.0</c:v>
                </c:pt>
                <c:pt idx="49">
                  <c:v>21.0</c:v>
                </c:pt>
                <c:pt idx="50">
                  <c:v>20.0</c:v>
                </c:pt>
                <c:pt idx="51">
                  <c:v>19.0</c:v>
                </c:pt>
                <c:pt idx="52">
                  <c:v>18.0</c:v>
                </c:pt>
                <c:pt idx="53">
                  <c:v>17.0</c:v>
                </c:pt>
                <c:pt idx="54">
                  <c:v>16.0</c:v>
                </c:pt>
                <c:pt idx="55">
                  <c:v>15.0</c:v>
                </c:pt>
                <c:pt idx="56">
                  <c:v>14.0</c:v>
                </c:pt>
                <c:pt idx="57">
                  <c:v>13.0</c:v>
                </c:pt>
                <c:pt idx="58">
                  <c:v>12.0</c:v>
                </c:pt>
                <c:pt idx="59">
                  <c:v>11.0</c:v>
                </c:pt>
                <c:pt idx="60">
                  <c:v>10.0</c:v>
                </c:pt>
                <c:pt idx="61">
                  <c:v>9.0</c:v>
                </c:pt>
                <c:pt idx="62">
                  <c:v>8.0</c:v>
                </c:pt>
                <c:pt idx="63">
                  <c:v>7.0</c:v>
                </c:pt>
                <c:pt idx="64">
                  <c:v>6.0</c:v>
                </c:pt>
                <c:pt idx="65">
                  <c:v>5.0</c:v>
                </c:pt>
                <c:pt idx="66">
                  <c:v>4.0</c:v>
                </c:pt>
                <c:pt idx="67">
                  <c:v>3.0</c:v>
                </c:pt>
                <c:pt idx="68">
                  <c:v>2.0</c:v>
                </c:pt>
                <c:pt idx="69">
                  <c:v>1.0</c:v>
                </c:pt>
                <c:pt idx="70">
                  <c:v>0.0</c:v>
                </c:pt>
              </c:numCache>
            </c:numRef>
          </c:xVal>
          <c:yVal>
            <c:numRef>
              <c:f>All!$G$3:$G$73</c:f>
              <c:numCache>
                <c:formatCode>0.00E+00</c:formatCode>
                <c:ptCount val="71"/>
                <c:pt idx="0">
                  <c:v>1.0E-9</c:v>
                </c:pt>
                <c:pt idx="1">
                  <c:v>1.0E-9</c:v>
                </c:pt>
                <c:pt idx="2">
                  <c:v>1.0E-9</c:v>
                </c:pt>
                <c:pt idx="3">
                  <c:v>1.0E-9</c:v>
                </c:pt>
                <c:pt idx="4">
                  <c:v>1.0E-9</c:v>
                </c:pt>
                <c:pt idx="5">
                  <c:v>1.0E-9</c:v>
                </c:pt>
                <c:pt idx="6">
                  <c:v>1.0E-9</c:v>
                </c:pt>
                <c:pt idx="7">
                  <c:v>1.0E-9</c:v>
                </c:pt>
                <c:pt idx="8">
                  <c:v>1.0E-9</c:v>
                </c:pt>
                <c:pt idx="9">
                  <c:v>1.0E-9</c:v>
                </c:pt>
                <c:pt idx="10">
                  <c:v>1.0E-9</c:v>
                </c:pt>
                <c:pt idx="11">
                  <c:v>1.0E-9</c:v>
                </c:pt>
                <c:pt idx="12">
                  <c:v>1.0E-9</c:v>
                </c:pt>
                <c:pt idx="13">
                  <c:v>1.0E-9</c:v>
                </c:pt>
                <c:pt idx="14">
                  <c:v>1.0E-9</c:v>
                </c:pt>
                <c:pt idx="15">
                  <c:v>1.0E-9</c:v>
                </c:pt>
                <c:pt idx="16">
                  <c:v>1.0E-9</c:v>
                </c:pt>
                <c:pt idx="17">
                  <c:v>1.0E-9</c:v>
                </c:pt>
                <c:pt idx="18">
                  <c:v>1.0E-9</c:v>
                </c:pt>
                <c:pt idx="19">
                  <c:v>1.0E-9</c:v>
                </c:pt>
                <c:pt idx="20">
                  <c:v>1.0E-9</c:v>
                </c:pt>
                <c:pt idx="21">
                  <c:v>1.0E-9</c:v>
                </c:pt>
                <c:pt idx="22">
                  <c:v>1.0E-9</c:v>
                </c:pt>
                <c:pt idx="23">
                  <c:v>1.0E-9</c:v>
                </c:pt>
                <c:pt idx="24">
                  <c:v>1.0E-9</c:v>
                </c:pt>
                <c:pt idx="25">
                  <c:v>1.0E-9</c:v>
                </c:pt>
                <c:pt idx="26">
                  <c:v>1.0E-9</c:v>
                </c:pt>
                <c:pt idx="27">
                  <c:v>1.0E-9</c:v>
                </c:pt>
                <c:pt idx="28">
                  <c:v>1.0E-9</c:v>
                </c:pt>
                <c:pt idx="29">
                  <c:v>1.0E-9</c:v>
                </c:pt>
                <c:pt idx="30">
                  <c:v>1.0E-9</c:v>
                </c:pt>
                <c:pt idx="31">
                  <c:v>1.0E-9</c:v>
                </c:pt>
                <c:pt idx="32">
                  <c:v>1.0E-9</c:v>
                </c:pt>
                <c:pt idx="33" formatCode="General">
                  <c:v>34.0</c:v>
                </c:pt>
                <c:pt idx="34" formatCode="General">
                  <c:v>34.0</c:v>
                </c:pt>
                <c:pt idx="35" formatCode="General">
                  <c:v>34.0</c:v>
                </c:pt>
                <c:pt idx="36" formatCode="General">
                  <c:v>34.0</c:v>
                </c:pt>
                <c:pt idx="37" formatCode="General">
                  <c:v>34.0</c:v>
                </c:pt>
                <c:pt idx="38" formatCode="General">
                  <c:v>34.0</c:v>
                </c:pt>
                <c:pt idx="39" formatCode="General">
                  <c:v>34.0</c:v>
                </c:pt>
                <c:pt idx="40" formatCode="General">
                  <c:v>34.0</c:v>
                </c:pt>
                <c:pt idx="41" formatCode="General">
                  <c:v>34.0</c:v>
                </c:pt>
                <c:pt idx="42" formatCode="General">
                  <c:v>34.0</c:v>
                </c:pt>
                <c:pt idx="43" formatCode="General">
                  <c:v>34.0</c:v>
                </c:pt>
                <c:pt idx="44" formatCode="General">
                  <c:v>34.0</c:v>
                </c:pt>
                <c:pt idx="45" formatCode="General">
                  <c:v>45.0</c:v>
                </c:pt>
                <c:pt idx="46" formatCode="General">
                  <c:v>45.0</c:v>
                </c:pt>
                <c:pt idx="47" formatCode="General">
                  <c:v>69.0</c:v>
                </c:pt>
                <c:pt idx="48" formatCode="General">
                  <c:v>69.0</c:v>
                </c:pt>
                <c:pt idx="49" formatCode="General">
                  <c:v>69.0</c:v>
                </c:pt>
                <c:pt idx="50" formatCode="General">
                  <c:v>88.0</c:v>
                </c:pt>
                <c:pt idx="51" formatCode="General">
                  <c:v>88.0</c:v>
                </c:pt>
                <c:pt idx="52" formatCode="General">
                  <c:v>100.0</c:v>
                </c:pt>
                <c:pt idx="53" formatCode="General">
                  <c:v>105.0</c:v>
                </c:pt>
                <c:pt idx="54" formatCode="General">
                  <c:v>109.0</c:v>
                </c:pt>
                <c:pt idx="55" formatCode="General">
                  <c:v>114.0</c:v>
                </c:pt>
                <c:pt idx="56" formatCode="General">
                  <c:v>117.0</c:v>
                </c:pt>
                <c:pt idx="57" formatCode="General">
                  <c:v>124.0</c:v>
                </c:pt>
                <c:pt idx="58" formatCode="General">
                  <c:v>125.0</c:v>
                </c:pt>
                <c:pt idx="59" formatCode="General">
                  <c:v>127.0</c:v>
                </c:pt>
                <c:pt idx="60" formatCode="General">
                  <c:v>129.0</c:v>
                </c:pt>
                <c:pt idx="61" formatCode="General">
                  <c:v>129.0</c:v>
                </c:pt>
                <c:pt idx="62" formatCode="General">
                  <c:v>132.0</c:v>
                </c:pt>
                <c:pt idx="63" formatCode="General">
                  <c:v>132.0</c:v>
                </c:pt>
                <c:pt idx="64" formatCode="General">
                  <c:v>134.0</c:v>
                </c:pt>
                <c:pt idx="65" formatCode="General">
                  <c:v>135.0</c:v>
                </c:pt>
                <c:pt idx="66" formatCode="General">
                  <c:v>137.0</c:v>
                </c:pt>
                <c:pt idx="67" formatCode="General">
                  <c:v>139.0</c:v>
                </c:pt>
                <c:pt idx="68" formatCode="General">
                  <c:v>142.0</c:v>
                </c:pt>
                <c:pt idx="69" formatCode="General">
                  <c:v>142.0</c:v>
                </c:pt>
                <c:pt idx="70" formatCode="General">
                  <c:v>3292.0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All!$A$3:$A$73</c:f>
              <c:numCache>
                <c:formatCode>General</c:formatCode>
                <c:ptCount val="71"/>
                <c:pt idx="0">
                  <c:v>70.0</c:v>
                </c:pt>
                <c:pt idx="1">
                  <c:v>69.0</c:v>
                </c:pt>
                <c:pt idx="2">
                  <c:v>68.0</c:v>
                </c:pt>
                <c:pt idx="3">
                  <c:v>67.0</c:v>
                </c:pt>
                <c:pt idx="4">
                  <c:v>66.0</c:v>
                </c:pt>
                <c:pt idx="5">
                  <c:v>65.0</c:v>
                </c:pt>
                <c:pt idx="6">
                  <c:v>64.0</c:v>
                </c:pt>
                <c:pt idx="7">
                  <c:v>63.0</c:v>
                </c:pt>
                <c:pt idx="8">
                  <c:v>62.0</c:v>
                </c:pt>
                <c:pt idx="9">
                  <c:v>61.0</c:v>
                </c:pt>
                <c:pt idx="10">
                  <c:v>60.0</c:v>
                </c:pt>
                <c:pt idx="11">
                  <c:v>59.0</c:v>
                </c:pt>
                <c:pt idx="12">
                  <c:v>58.0</c:v>
                </c:pt>
                <c:pt idx="13">
                  <c:v>57.0</c:v>
                </c:pt>
                <c:pt idx="14">
                  <c:v>56.0</c:v>
                </c:pt>
                <c:pt idx="15">
                  <c:v>55.0</c:v>
                </c:pt>
                <c:pt idx="16">
                  <c:v>54.0</c:v>
                </c:pt>
                <c:pt idx="17">
                  <c:v>53.0</c:v>
                </c:pt>
                <c:pt idx="18">
                  <c:v>52.0</c:v>
                </c:pt>
                <c:pt idx="19">
                  <c:v>51.0</c:v>
                </c:pt>
                <c:pt idx="20">
                  <c:v>50.0</c:v>
                </c:pt>
                <c:pt idx="21">
                  <c:v>49.0</c:v>
                </c:pt>
                <c:pt idx="22">
                  <c:v>48.0</c:v>
                </c:pt>
                <c:pt idx="23">
                  <c:v>47.0</c:v>
                </c:pt>
                <c:pt idx="24">
                  <c:v>46.0</c:v>
                </c:pt>
                <c:pt idx="25">
                  <c:v>45.0</c:v>
                </c:pt>
                <c:pt idx="26">
                  <c:v>44.0</c:v>
                </c:pt>
                <c:pt idx="27">
                  <c:v>43.0</c:v>
                </c:pt>
                <c:pt idx="28">
                  <c:v>42.0</c:v>
                </c:pt>
                <c:pt idx="29">
                  <c:v>41.0</c:v>
                </c:pt>
                <c:pt idx="30">
                  <c:v>40.0</c:v>
                </c:pt>
                <c:pt idx="31">
                  <c:v>39.0</c:v>
                </c:pt>
                <c:pt idx="32">
                  <c:v>38.0</c:v>
                </c:pt>
                <c:pt idx="33">
                  <c:v>37.0</c:v>
                </c:pt>
                <c:pt idx="34">
                  <c:v>36.0</c:v>
                </c:pt>
                <c:pt idx="35">
                  <c:v>35.0</c:v>
                </c:pt>
                <c:pt idx="36">
                  <c:v>34.0</c:v>
                </c:pt>
                <c:pt idx="37">
                  <c:v>33.0</c:v>
                </c:pt>
                <c:pt idx="38">
                  <c:v>32.0</c:v>
                </c:pt>
                <c:pt idx="39">
                  <c:v>31.0</c:v>
                </c:pt>
                <c:pt idx="40">
                  <c:v>30.0</c:v>
                </c:pt>
                <c:pt idx="41">
                  <c:v>29.0</c:v>
                </c:pt>
                <c:pt idx="42">
                  <c:v>28.0</c:v>
                </c:pt>
                <c:pt idx="43">
                  <c:v>27.0</c:v>
                </c:pt>
                <c:pt idx="44">
                  <c:v>26.0</c:v>
                </c:pt>
                <c:pt idx="45">
                  <c:v>25.0</c:v>
                </c:pt>
                <c:pt idx="46">
                  <c:v>24.0</c:v>
                </c:pt>
                <c:pt idx="47">
                  <c:v>23.0</c:v>
                </c:pt>
                <c:pt idx="48">
                  <c:v>22.0</c:v>
                </c:pt>
                <c:pt idx="49">
                  <c:v>21.0</c:v>
                </c:pt>
                <c:pt idx="50">
                  <c:v>20.0</c:v>
                </c:pt>
                <c:pt idx="51">
                  <c:v>19.0</c:v>
                </c:pt>
                <c:pt idx="52">
                  <c:v>18.0</c:v>
                </c:pt>
                <c:pt idx="53">
                  <c:v>17.0</c:v>
                </c:pt>
                <c:pt idx="54">
                  <c:v>16.0</c:v>
                </c:pt>
                <c:pt idx="55">
                  <c:v>15.0</c:v>
                </c:pt>
                <c:pt idx="56">
                  <c:v>14.0</c:v>
                </c:pt>
                <c:pt idx="57">
                  <c:v>13.0</c:v>
                </c:pt>
                <c:pt idx="58">
                  <c:v>12.0</c:v>
                </c:pt>
                <c:pt idx="59">
                  <c:v>11.0</c:v>
                </c:pt>
                <c:pt idx="60">
                  <c:v>10.0</c:v>
                </c:pt>
                <c:pt idx="61">
                  <c:v>9.0</c:v>
                </c:pt>
                <c:pt idx="62">
                  <c:v>8.0</c:v>
                </c:pt>
                <c:pt idx="63">
                  <c:v>7.0</c:v>
                </c:pt>
                <c:pt idx="64">
                  <c:v>6.0</c:v>
                </c:pt>
                <c:pt idx="65">
                  <c:v>5.0</c:v>
                </c:pt>
                <c:pt idx="66">
                  <c:v>4.0</c:v>
                </c:pt>
                <c:pt idx="67">
                  <c:v>3.0</c:v>
                </c:pt>
                <c:pt idx="68">
                  <c:v>2.0</c:v>
                </c:pt>
                <c:pt idx="69">
                  <c:v>1.0</c:v>
                </c:pt>
                <c:pt idx="70">
                  <c:v>0.0</c:v>
                </c:pt>
              </c:numCache>
            </c:numRef>
          </c:xVal>
          <c:yVal>
            <c:numRef>
              <c:f>All!$H$3:$H$73</c:f>
              <c:numCache>
                <c:formatCode>0.00E+00</c:formatCode>
                <c:ptCount val="71"/>
                <c:pt idx="0">
                  <c:v>1.0E-9</c:v>
                </c:pt>
                <c:pt idx="1">
                  <c:v>1.0E-9</c:v>
                </c:pt>
                <c:pt idx="2">
                  <c:v>1.0E-9</c:v>
                </c:pt>
                <c:pt idx="3">
                  <c:v>1.0E-9</c:v>
                </c:pt>
                <c:pt idx="4">
                  <c:v>1.0E-9</c:v>
                </c:pt>
                <c:pt idx="5">
                  <c:v>1.0E-9</c:v>
                </c:pt>
                <c:pt idx="6">
                  <c:v>1.0E-9</c:v>
                </c:pt>
                <c:pt idx="7">
                  <c:v>1.0E-9</c:v>
                </c:pt>
                <c:pt idx="8">
                  <c:v>1.0E-9</c:v>
                </c:pt>
                <c:pt idx="9">
                  <c:v>1.0E-9</c:v>
                </c:pt>
                <c:pt idx="10">
                  <c:v>1.0E-9</c:v>
                </c:pt>
                <c:pt idx="11">
                  <c:v>1.0E-9</c:v>
                </c:pt>
                <c:pt idx="12" formatCode="General">
                  <c:v>1.0</c:v>
                </c:pt>
                <c:pt idx="13" formatCode="General">
                  <c:v>1.0</c:v>
                </c:pt>
                <c:pt idx="14" formatCode="General">
                  <c:v>1.0</c:v>
                </c:pt>
                <c:pt idx="15" formatCode="General">
                  <c:v>1.0</c:v>
                </c:pt>
                <c:pt idx="16" formatCode="General">
                  <c:v>1.0</c:v>
                </c:pt>
                <c:pt idx="17" formatCode="General">
                  <c:v>1.0</c:v>
                </c:pt>
                <c:pt idx="18" formatCode="General">
                  <c:v>1.0</c:v>
                </c:pt>
                <c:pt idx="19" formatCode="General">
                  <c:v>1.0</c:v>
                </c:pt>
                <c:pt idx="20" formatCode="General">
                  <c:v>1.0</c:v>
                </c:pt>
                <c:pt idx="21" formatCode="General">
                  <c:v>1.0</c:v>
                </c:pt>
                <c:pt idx="22" formatCode="General">
                  <c:v>1.0</c:v>
                </c:pt>
                <c:pt idx="23" formatCode="General">
                  <c:v>1.0</c:v>
                </c:pt>
                <c:pt idx="24" formatCode="General">
                  <c:v>1.0</c:v>
                </c:pt>
                <c:pt idx="25" formatCode="General">
                  <c:v>1.0</c:v>
                </c:pt>
                <c:pt idx="26" formatCode="General">
                  <c:v>1.0</c:v>
                </c:pt>
                <c:pt idx="27" formatCode="General">
                  <c:v>1.0</c:v>
                </c:pt>
                <c:pt idx="28" formatCode="General">
                  <c:v>1.0</c:v>
                </c:pt>
                <c:pt idx="29" formatCode="General">
                  <c:v>1.0</c:v>
                </c:pt>
                <c:pt idx="30" formatCode="General">
                  <c:v>2.0</c:v>
                </c:pt>
                <c:pt idx="31" formatCode="General">
                  <c:v>2.0</c:v>
                </c:pt>
                <c:pt idx="32" formatCode="General">
                  <c:v>2.0</c:v>
                </c:pt>
                <c:pt idx="33" formatCode="General">
                  <c:v>2.0</c:v>
                </c:pt>
                <c:pt idx="34" formatCode="General">
                  <c:v>2.0</c:v>
                </c:pt>
                <c:pt idx="35" formatCode="General">
                  <c:v>2.0</c:v>
                </c:pt>
                <c:pt idx="36" formatCode="General">
                  <c:v>2.0</c:v>
                </c:pt>
                <c:pt idx="37" formatCode="General">
                  <c:v>2.0</c:v>
                </c:pt>
                <c:pt idx="38" formatCode="General">
                  <c:v>2.0</c:v>
                </c:pt>
                <c:pt idx="39" formatCode="General">
                  <c:v>2.0</c:v>
                </c:pt>
                <c:pt idx="40" formatCode="General">
                  <c:v>2.0</c:v>
                </c:pt>
                <c:pt idx="41" formatCode="General">
                  <c:v>2.0</c:v>
                </c:pt>
                <c:pt idx="42" formatCode="General">
                  <c:v>2.0</c:v>
                </c:pt>
                <c:pt idx="43" formatCode="General">
                  <c:v>2.0</c:v>
                </c:pt>
                <c:pt idx="44" formatCode="General">
                  <c:v>5.0</c:v>
                </c:pt>
                <c:pt idx="45" formatCode="General">
                  <c:v>7.0</c:v>
                </c:pt>
                <c:pt idx="46" formatCode="General">
                  <c:v>7.0</c:v>
                </c:pt>
                <c:pt idx="47" formatCode="General">
                  <c:v>9.0</c:v>
                </c:pt>
                <c:pt idx="48" formatCode="General">
                  <c:v>9.0</c:v>
                </c:pt>
                <c:pt idx="49" formatCode="General">
                  <c:v>11.0</c:v>
                </c:pt>
                <c:pt idx="50" formatCode="General">
                  <c:v>13.0</c:v>
                </c:pt>
                <c:pt idx="51" formatCode="General">
                  <c:v>13.0</c:v>
                </c:pt>
                <c:pt idx="52" formatCode="General">
                  <c:v>14.0</c:v>
                </c:pt>
                <c:pt idx="53" formatCode="General">
                  <c:v>14.0</c:v>
                </c:pt>
                <c:pt idx="54" formatCode="General">
                  <c:v>17.0</c:v>
                </c:pt>
                <c:pt idx="55" formatCode="General">
                  <c:v>18.0</c:v>
                </c:pt>
                <c:pt idx="56" formatCode="General">
                  <c:v>18.0</c:v>
                </c:pt>
                <c:pt idx="57" formatCode="General">
                  <c:v>19.0</c:v>
                </c:pt>
                <c:pt idx="58" formatCode="General">
                  <c:v>22.0</c:v>
                </c:pt>
                <c:pt idx="59" formatCode="General">
                  <c:v>24.0</c:v>
                </c:pt>
                <c:pt idx="60" formatCode="General">
                  <c:v>26.0</c:v>
                </c:pt>
                <c:pt idx="61" formatCode="General">
                  <c:v>28.0</c:v>
                </c:pt>
                <c:pt idx="62" formatCode="General">
                  <c:v>29.0</c:v>
                </c:pt>
                <c:pt idx="63" formatCode="General">
                  <c:v>32.0</c:v>
                </c:pt>
                <c:pt idx="64" formatCode="General">
                  <c:v>34.0</c:v>
                </c:pt>
                <c:pt idx="65" formatCode="General">
                  <c:v>41.0</c:v>
                </c:pt>
                <c:pt idx="66" formatCode="General">
                  <c:v>44.0</c:v>
                </c:pt>
                <c:pt idx="67" formatCode="General">
                  <c:v>827.0</c:v>
                </c:pt>
                <c:pt idx="68" formatCode="General">
                  <c:v>929.0</c:v>
                </c:pt>
                <c:pt idx="69" formatCode="General">
                  <c:v>1566.0</c:v>
                </c:pt>
                <c:pt idx="70" formatCode="General">
                  <c:v>3282.0</c:v>
                </c:pt>
              </c:numCache>
            </c:numRef>
          </c:yVal>
          <c:smooth val="1"/>
        </c:ser>
        <c:ser>
          <c:idx val="3"/>
          <c:order val="3"/>
          <c:tx>
            <c:v>SNAP</c:v>
          </c:tx>
          <c:xVal>
            <c:numRef>
              <c:f>All!$A$3:$A$73</c:f>
              <c:numCache>
                <c:formatCode>General</c:formatCode>
                <c:ptCount val="71"/>
                <c:pt idx="0">
                  <c:v>70.0</c:v>
                </c:pt>
                <c:pt idx="1">
                  <c:v>69.0</c:v>
                </c:pt>
                <c:pt idx="2">
                  <c:v>68.0</c:v>
                </c:pt>
                <c:pt idx="3">
                  <c:v>67.0</c:v>
                </c:pt>
                <c:pt idx="4">
                  <c:v>66.0</c:v>
                </c:pt>
                <c:pt idx="5">
                  <c:v>65.0</c:v>
                </c:pt>
                <c:pt idx="6">
                  <c:v>64.0</c:v>
                </c:pt>
                <c:pt idx="7">
                  <c:v>63.0</c:v>
                </c:pt>
                <c:pt idx="8">
                  <c:v>62.0</c:v>
                </c:pt>
                <c:pt idx="9">
                  <c:v>61.0</c:v>
                </c:pt>
                <c:pt idx="10">
                  <c:v>60.0</c:v>
                </c:pt>
                <c:pt idx="11">
                  <c:v>59.0</c:v>
                </c:pt>
                <c:pt idx="12">
                  <c:v>58.0</c:v>
                </c:pt>
                <c:pt idx="13">
                  <c:v>57.0</c:v>
                </c:pt>
                <c:pt idx="14">
                  <c:v>56.0</c:v>
                </c:pt>
                <c:pt idx="15">
                  <c:v>55.0</c:v>
                </c:pt>
                <c:pt idx="16">
                  <c:v>54.0</c:v>
                </c:pt>
                <c:pt idx="17">
                  <c:v>53.0</c:v>
                </c:pt>
                <c:pt idx="18">
                  <c:v>52.0</c:v>
                </c:pt>
                <c:pt idx="19">
                  <c:v>51.0</c:v>
                </c:pt>
                <c:pt idx="20">
                  <c:v>50.0</c:v>
                </c:pt>
                <c:pt idx="21">
                  <c:v>49.0</c:v>
                </c:pt>
                <c:pt idx="22">
                  <c:v>48.0</c:v>
                </c:pt>
                <c:pt idx="23">
                  <c:v>47.0</c:v>
                </c:pt>
                <c:pt idx="24">
                  <c:v>46.0</c:v>
                </c:pt>
                <c:pt idx="25">
                  <c:v>45.0</c:v>
                </c:pt>
                <c:pt idx="26">
                  <c:v>44.0</c:v>
                </c:pt>
                <c:pt idx="27">
                  <c:v>43.0</c:v>
                </c:pt>
                <c:pt idx="28">
                  <c:v>42.0</c:v>
                </c:pt>
                <c:pt idx="29">
                  <c:v>41.0</c:v>
                </c:pt>
                <c:pt idx="30">
                  <c:v>40.0</c:v>
                </c:pt>
                <c:pt idx="31">
                  <c:v>39.0</c:v>
                </c:pt>
                <c:pt idx="32">
                  <c:v>38.0</c:v>
                </c:pt>
                <c:pt idx="33">
                  <c:v>37.0</c:v>
                </c:pt>
                <c:pt idx="34">
                  <c:v>36.0</c:v>
                </c:pt>
                <c:pt idx="35">
                  <c:v>35.0</c:v>
                </c:pt>
                <c:pt idx="36">
                  <c:v>34.0</c:v>
                </c:pt>
                <c:pt idx="37">
                  <c:v>33.0</c:v>
                </c:pt>
                <c:pt idx="38">
                  <c:v>32.0</c:v>
                </c:pt>
                <c:pt idx="39">
                  <c:v>31.0</c:v>
                </c:pt>
                <c:pt idx="40">
                  <c:v>30.0</c:v>
                </c:pt>
                <c:pt idx="41">
                  <c:v>29.0</c:v>
                </c:pt>
                <c:pt idx="42">
                  <c:v>28.0</c:v>
                </c:pt>
                <c:pt idx="43">
                  <c:v>27.0</c:v>
                </c:pt>
                <c:pt idx="44">
                  <c:v>26.0</c:v>
                </c:pt>
                <c:pt idx="45">
                  <c:v>25.0</c:v>
                </c:pt>
                <c:pt idx="46">
                  <c:v>24.0</c:v>
                </c:pt>
                <c:pt idx="47">
                  <c:v>23.0</c:v>
                </c:pt>
                <c:pt idx="48">
                  <c:v>22.0</c:v>
                </c:pt>
                <c:pt idx="49">
                  <c:v>21.0</c:v>
                </c:pt>
                <c:pt idx="50">
                  <c:v>20.0</c:v>
                </c:pt>
                <c:pt idx="51">
                  <c:v>19.0</c:v>
                </c:pt>
                <c:pt idx="52">
                  <c:v>18.0</c:v>
                </c:pt>
                <c:pt idx="53">
                  <c:v>17.0</c:v>
                </c:pt>
                <c:pt idx="54">
                  <c:v>16.0</c:v>
                </c:pt>
                <c:pt idx="55">
                  <c:v>15.0</c:v>
                </c:pt>
                <c:pt idx="56">
                  <c:v>14.0</c:v>
                </c:pt>
                <c:pt idx="57">
                  <c:v>13.0</c:v>
                </c:pt>
                <c:pt idx="58">
                  <c:v>12.0</c:v>
                </c:pt>
                <c:pt idx="59">
                  <c:v>11.0</c:v>
                </c:pt>
                <c:pt idx="60">
                  <c:v>10.0</c:v>
                </c:pt>
                <c:pt idx="61">
                  <c:v>9.0</c:v>
                </c:pt>
                <c:pt idx="62">
                  <c:v>8.0</c:v>
                </c:pt>
                <c:pt idx="63">
                  <c:v>7.0</c:v>
                </c:pt>
                <c:pt idx="64">
                  <c:v>6.0</c:v>
                </c:pt>
                <c:pt idx="65">
                  <c:v>5.0</c:v>
                </c:pt>
                <c:pt idx="66">
                  <c:v>4.0</c:v>
                </c:pt>
                <c:pt idx="67">
                  <c:v>3.0</c:v>
                </c:pt>
                <c:pt idx="68">
                  <c:v>2.0</c:v>
                </c:pt>
                <c:pt idx="69">
                  <c:v>1.0</c:v>
                </c:pt>
                <c:pt idx="70">
                  <c:v>0.0</c:v>
                </c:pt>
              </c:numCache>
            </c:numRef>
          </c:xVal>
          <c:yVal>
            <c:numRef>
              <c:f>All!$I$3:$I$73</c:f>
              <c:numCache>
                <c:formatCode>0.00E+00</c:formatCode>
                <c:ptCount val="71"/>
                <c:pt idx="0">
                  <c:v>1.0E-9</c:v>
                </c:pt>
                <c:pt idx="1">
                  <c:v>1.0E-9</c:v>
                </c:pt>
                <c:pt idx="2">
                  <c:v>1.0E-9</c:v>
                </c:pt>
                <c:pt idx="3">
                  <c:v>1.0E-9</c:v>
                </c:pt>
                <c:pt idx="4">
                  <c:v>1.0E-9</c:v>
                </c:pt>
                <c:pt idx="5">
                  <c:v>1.0E-9</c:v>
                </c:pt>
                <c:pt idx="6">
                  <c:v>1.0E-9</c:v>
                </c:pt>
                <c:pt idx="7">
                  <c:v>1.0E-9</c:v>
                </c:pt>
                <c:pt idx="8">
                  <c:v>1.0E-9</c:v>
                </c:pt>
                <c:pt idx="9">
                  <c:v>1.0E-9</c:v>
                </c:pt>
                <c:pt idx="10">
                  <c:v>1.0E-9</c:v>
                </c:pt>
                <c:pt idx="11">
                  <c:v>1.0E-9</c:v>
                </c:pt>
                <c:pt idx="12">
                  <c:v>1.0E-9</c:v>
                </c:pt>
                <c:pt idx="13">
                  <c:v>1.0E-9</c:v>
                </c:pt>
                <c:pt idx="14">
                  <c:v>1.0E-9</c:v>
                </c:pt>
                <c:pt idx="15" formatCode="General">
                  <c:v>1.0</c:v>
                </c:pt>
                <c:pt idx="16" formatCode="General">
                  <c:v>1.0</c:v>
                </c:pt>
                <c:pt idx="17" formatCode="General">
                  <c:v>1.0</c:v>
                </c:pt>
                <c:pt idx="18" formatCode="General">
                  <c:v>1.0</c:v>
                </c:pt>
                <c:pt idx="19" formatCode="General">
                  <c:v>1.0</c:v>
                </c:pt>
                <c:pt idx="20" formatCode="General">
                  <c:v>3.0</c:v>
                </c:pt>
                <c:pt idx="21" formatCode="General">
                  <c:v>3.0</c:v>
                </c:pt>
                <c:pt idx="22" formatCode="General">
                  <c:v>4.0</c:v>
                </c:pt>
                <c:pt idx="23" formatCode="General">
                  <c:v>4.0</c:v>
                </c:pt>
                <c:pt idx="24" formatCode="General">
                  <c:v>4.0</c:v>
                </c:pt>
                <c:pt idx="25" formatCode="General">
                  <c:v>4.0</c:v>
                </c:pt>
                <c:pt idx="26" formatCode="General">
                  <c:v>4.0</c:v>
                </c:pt>
                <c:pt idx="27" formatCode="General">
                  <c:v>4.0</c:v>
                </c:pt>
                <c:pt idx="28" formatCode="General">
                  <c:v>4.0</c:v>
                </c:pt>
                <c:pt idx="29" formatCode="General">
                  <c:v>4.0</c:v>
                </c:pt>
                <c:pt idx="30" formatCode="General">
                  <c:v>4.0</c:v>
                </c:pt>
                <c:pt idx="31" formatCode="General">
                  <c:v>4.0</c:v>
                </c:pt>
                <c:pt idx="32" formatCode="General">
                  <c:v>5.0</c:v>
                </c:pt>
                <c:pt idx="33" formatCode="General">
                  <c:v>6.0</c:v>
                </c:pt>
                <c:pt idx="34" formatCode="General">
                  <c:v>6.0</c:v>
                </c:pt>
                <c:pt idx="35" formatCode="General">
                  <c:v>6.0</c:v>
                </c:pt>
                <c:pt idx="36" formatCode="General">
                  <c:v>6.0</c:v>
                </c:pt>
                <c:pt idx="37" formatCode="General">
                  <c:v>6.0</c:v>
                </c:pt>
                <c:pt idx="38" formatCode="General">
                  <c:v>6.0</c:v>
                </c:pt>
                <c:pt idx="39" formatCode="General">
                  <c:v>6.0</c:v>
                </c:pt>
                <c:pt idx="40" formatCode="General">
                  <c:v>6.0</c:v>
                </c:pt>
                <c:pt idx="41" formatCode="General">
                  <c:v>7.0</c:v>
                </c:pt>
                <c:pt idx="42" formatCode="General">
                  <c:v>7.0</c:v>
                </c:pt>
                <c:pt idx="43" formatCode="General">
                  <c:v>7.0</c:v>
                </c:pt>
                <c:pt idx="44" formatCode="General">
                  <c:v>11.0</c:v>
                </c:pt>
                <c:pt idx="45" formatCode="General">
                  <c:v>11.0</c:v>
                </c:pt>
                <c:pt idx="46" formatCode="General">
                  <c:v>11.0</c:v>
                </c:pt>
                <c:pt idx="47" formatCode="General">
                  <c:v>12.0</c:v>
                </c:pt>
                <c:pt idx="48" formatCode="General">
                  <c:v>13.0</c:v>
                </c:pt>
                <c:pt idx="49" formatCode="General">
                  <c:v>15.0</c:v>
                </c:pt>
                <c:pt idx="50" formatCode="General">
                  <c:v>16.0</c:v>
                </c:pt>
                <c:pt idx="51" formatCode="General">
                  <c:v>20.0</c:v>
                </c:pt>
                <c:pt idx="52" formatCode="General">
                  <c:v>21.0</c:v>
                </c:pt>
                <c:pt idx="53" formatCode="General">
                  <c:v>22.0</c:v>
                </c:pt>
                <c:pt idx="54" formatCode="General">
                  <c:v>22.0</c:v>
                </c:pt>
                <c:pt idx="55" formatCode="General">
                  <c:v>24.0</c:v>
                </c:pt>
                <c:pt idx="56" formatCode="General">
                  <c:v>24.0</c:v>
                </c:pt>
                <c:pt idx="57" formatCode="General">
                  <c:v>24.0</c:v>
                </c:pt>
                <c:pt idx="58" formatCode="General">
                  <c:v>25.0</c:v>
                </c:pt>
                <c:pt idx="59" formatCode="General">
                  <c:v>25.0</c:v>
                </c:pt>
                <c:pt idx="60" formatCode="General">
                  <c:v>26.0</c:v>
                </c:pt>
                <c:pt idx="61" formatCode="General">
                  <c:v>28.0</c:v>
                </c:pt>
                <c:pt idx="62" formatCode="General">
                  <c:v>29.0</c:v>
                </c:pt>
                <c:pt idx="63" formatCode="General">
                  <c:v>31.0</c:v>
                </c:pt>
                <c:pt idx="64" formatCode="General">
                  <c:v>35.0</c:v>
                </c:pt>
                <c:pt idx="65" formatCode="General">
                  <c:v>37.0</c:v>
                </c:pt>
                <c:pt idx="66" formatCode="General">
                  <c:v>42.0</c:v>
                </c:pt>
                <c:pt idx="67" formatCode="General">
                  <c:v>808.0</c:v>
                </c:pt>
                <c:pt idx="68" formatCode="General">
                  <c:v>874.0</c:v>
                </c:pt>
                <c:pt idx="69" formatCode="General">
                  <c:v>1436.0</c:v>
                </c:pt>
                <c:pt idx="70" formatCode="General">
                  <c:v>3275.0</c:v>
                </c:pt>
              </c:numCache>
            </c:numRef>
          </c:yVal>
          <c:smooth val="1"/>
        </c:ser>
        <c:axId val="632755320"/>
        <c:axId val="632762680"/>
      </c:scatterChart>
      <c:valAx>
        <c:axId val="632755320"/>
        <c:scaling>
          <c:orientation val="maxMin"/>
          <c:max val="70.0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MAPQ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32762680"/>
        <c:crosses val="autoZero"/>
        <c:crossBetween val="midCat"/>
      </c:valAx>
      <c:valAx>
        <c:axId val="632762680"/>
        <c:scaling>
          <c:logBase val="10.0"/>
          <c:orientation val="minMax"/>
          <c:max val="5000.0"/>
          <c:min val="1.0"/>
        </c:scaling>
        <c:axPos val="r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# Errors</a:t>
                </a:r>
              </a:p>
            </c:rich>
          </c:tx>
          <c:layout/>
        </c:title>
        <c:numFmt formatCode="0.00E+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3275532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% Errors in Clusters (100k Mason Reads)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All!$B$1</c:f>
              <c:strCache>
                <c:ptCount val="1"/>
                <c:pt idx="0">
                  <c:v>Bowtie2</c:v>
                </c:pt>
              </c:strCache>
            </c:strRef>
          </c:tx>
          <c:xVal>
            <c:numRef>
              <c:f>All!$A$2:$A$72</c:f>
              <c:numCache>
                <c:formatCode>General</c:formatCode>
                <c:ptCount val="71"/>
                <c:pt idx="0">
                  <c:v>70.0</c:v>
                </c:pt>
                <c:pt idx="1">
                  <c:v>69.0</c:v>
                </c:pt>
                <c:pt idx="2">
                  <c:v>68.0</c:v>
                </c:pt>
                <c:pt idx="3">
                  <c:v>67.0</c:v>
                </c:pt>
                <c:pt idx="4">
                  <c:v>66.0</c:v>
                </c:pt>
                <c:pt idx="5">
                  <c:v>65.0</c:v>
                </c:pt>
                <c:pt idx="6">
                  <c:v>64.0</c:v>
                </c:pt>
                <c:pt idx="7">
                  <c:v>63.0</c:v>
                </c:pt>
                <c:pt idx="8">
                  <c:v>62.0</c:v>
                </c:pt>
                <c:pt idx="9">
                  <c:v>61.0</c:v>
                </c:pt>
                <c:pt idx="10">
                  <c:v>60.0</c:v>
                </c:pt>
                <c:pt idx="11">
                  <c:v>59.0</c:v>
                </c:pt>
                <c:pt idx="12">
                  <c:v>58.0</c:v>
                </c:pt>
                <c:pt idx="13">
                  <c:v>57.0</c:v>
                </c:pt>
                <c:pt idx="14">
                  <c:v>56.0</c:v>
                </c:pt>
                <c:pt idx="15">
                  <c:v>55.0</c:v>
                </c:pt>
                <c:pt idx="16">
                  <c:v>54.0</c:v>
                </c:pt>
                <c:pt idx="17">
                  <c:v>53.0</c:v>
                </c:pt>
                <c:pt idx="18">
                  <c:v>52.0</c:v>
                </c:pt>
                <c:pt idx="19">
                  <c:v>51.0</c:v>
                </c:pt>
                <c:pt idx="20">
                  <c:v>50.0</c:v>
                </c:pt>
                <c:pt idx="21">
                  <c:v>49.0</c:v>
                </c:pt>
                <c:pt idx="22">
                  <c:v>48.0</c:v>
                </c:pt>
                <c:pt idx="23">
                  <c:v>47.0</c:v>
                </c:pt>
                <c:pt idx="24">
                  <c:v>46.0</c:v>
                </c:pt>
                <c:pt idx="25">
                  <c:v>45.0</c:v>
                </c:pt>
                <c:pt idx="26">
                  <c:v>44.0</c:v>
                </c:pt>
                <c:pt idx="27">
                  <c:v>43.0</c:v>
                </c:pt>
                <c:pt idx="28">
                  <c:v>42.0</c:v>
                </c:pt>
                <c:pt idx="29">
                  <c:v>41.0</c:v>
                </c:pt>
                <c:pt idx="30">
                  <c:v>40.0</c:v>
                </c:pt>
                <c:pt idx="31">
                  <c:v>39.0</c:v>
                </c:pt>
                <c:pt idx="32">
                  <c:v>38.0</c:v>
                </c:pt>
                <c:pt idx="33">
                  <c:v>37.0</c:v>
                </c:pt>
                <c:pt idx="34">
                  <c:v>36.0</c:v>
                </c:pt>
                <c:pt idx="35">
                  <c:v>35.0</c:v>
                </c:pt>
                <c:pt idx="36">
                  <c:v>34.0</c:v>
                </c:pt>
                <c:pt idx="37">
                  <c:v>33.0</c:v>
                </c:pt>
                <c:pt idx="38">
                  <c:v>32.0</c:v>
                </c:pt>
                <c:pt idx="39">
                  <c:v>31.0</c:v>
                </c:pt>
                <c:pt idx="40">
                  <c:v>30.0</c:v>
                </c:pt>
                <c:pt idx="41">
                  <c:v>29.0</c:v>
                </c:pt>
                <c:pt idx="42">
                  <c:v>28.0</c:v>
                </c:pt>
                <c:pt idx="43">
                  <c:v>27.0</c:v>
                </c:pt>
                <c:pt idx="44">
                  <c:v>26.0</c:v>
                </c:pt>
                <c:pt idx="45">
                  <c:v>25.0</c:v>
                </c:pt>
                <c:pt idx="46">
                  <c:v>24.0</c:v>
                </c:pt>
                <c:pt idx="47">
                  <c:v>23.0</c:v>
                </c:pt>
                <c:pt idx="48">
                  <c:v>22.0</c:v>
                </c:pt>
                <c:pt idx="49">
                  <c:v>21.0</c:v>
                </c:pt>
                <c:pt idx="50">
                  <c:v>20.0</c:v>
                </c:pt>
                <c:pt idx="51">
                  <c:v>19.0</c:v>
                </c:pt>
                <c:pt idx="52">
                  <c:v>18.0</c:v>
                </c:pt>
                <c:pt idx="53">
                  <c:v>17.0</c:v>
                </c:pt>
                <c:pt idx="54">
                  <c:v>16.0</c:v>
                </c:pt>
                <c:pt idx="55">
                  <c:v>15.0</c:v>
                </c:pt>
                <c:pt idx="56">
                  <c:v>14.0</c:v>
                </c:pt>
                <c:pt idx="57">
                  <c:v>13.0</c:v>
                </c:pt>
                <c:pt idx="58">
                  <c:v>12.0</c:v>
                </c:pt>
                <c:pt idx="59">
                  <c:v>11.0</c:v>
                </c:pt>
                <c:pt idx="60">
                  <c:v>10.0</c:v>
                </c:pt>
                <c:pt idx="61">
                  <c:v>9.0</c:v>
                </c:pt>
                <c:pt idx="62">
                  <c:v>8.0</c:v>
                </c:pt>
                <c:pt idx="63">
                  <c:v>7.0</c:v>
                </c:pt>
                <c:pt idx="64">
                  <c:v>6.0</c:v>
                </c:pt>
                <c:pt idx="65">
                  <c:v>5.0</c:v>
                </c:pt>
                <c:pt idx="66">
                  <c:v>4.0</c:v>
                </c:pt>
                <c:pt idx="67">
                  <c:v>3.0</c:v>
                </c:pt>
                <c:pt idx="68">
                  <c:v>2.0</c:v>
                </c:pt>
                <c:pt idx="69">
                  <c:v>1.0</c:v>
                </c:pt>
                <c:pt idx="70">
                  <c:v>0.0</c:v>
                </c:pt>
              </c:numCache>
            </c:numRef>
          </c:xVal>
          <c:yVal>
            <c:numRef>
              <c:f>All!$B$2:$B$72</c:f>
              <c:numCache>
                <c:formatCode>General</c:formatCode>
                <c:ptCount val="71"/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100.0</c:v>
                </c:pt>
                <c:pt idx="55">
                  <c:v>100.0</c:v>
                </c:pt>
                <c:pt idx="56">
                  <c:v>100.0</c:v>
                </c:pt>
                <c:pt idx="57">
                  <c:v>100.0</c:v>
                </c:pt>
                <c:pt idx="58">
                  <c:v>100.0</c:v>
                </c:pt>
                <c:pt idx="59">
                  <c:v>96.0</c:v>
                </c:pt>
                <c:pt idx="60">
                  <c:v>96.0</c:v>
                </c:pt>
                <c:pt idx="61">
                  <c:v>96.0</c:v>
                </c:pt>
                <c:pt idx="62">
                  <c:v>96.15384615384596</c:v>
                </c:pt>
                <c:pt idx="63">
                  <c:v>95.45454545454546</c:v>
                </c:pt>
                <c:pt idx="64">
                  <c:v>96.64429530201343</c:v>
                </c:pt>
                <c:pt idx="65">
                  <c:v>96.64429530201343</c:v>
                </c:pt>
                <c:pt idx="66">
                  <c:v>96.66666666666667</c:v>
                </c:pt>
                <c:pt idx="67">
                  <c:v>94.0476190476191</c:v>
                </c:pt>
                <c:pt idx="68">
                  <c:v>81.35593220338961</c:v>
                </c:pt>
                <c:pt idx="69">
                  <c:v>89.45380592678664</c:v>
                </c:pt>
                <c:pt idx="70">
                  <c:v>88.41397849462365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All!$C$1</c:f>
              <c:strCache>
                <c:ptCount val="1"/>
                <c:pt idx="0">
                  <c:v>BWA</c:v>
                </c:pt>
              </c:strCache>
            </c:strRef>
          </c:tx>
          <c:xVal>
            <c:numRef>
              <c:f>All!$A$2:$A$72</c:f>
              <c:numCache>
                <c:formatCode>General</c:formatCode>
                <c:ptCount val="71"/>
                <c:pt idx="0">
                  <c:v>70.0</c:v>
                </c:pt>
                <c:pt idx="1">
                  <c:v>69.0</c:v>
                </c:pt>
                <c:pt idx="2">
                  <c:v>68.0</c:v>
                </c:pt>
                <c:pt idx="3">
                  <c:v>67.0</c:v>
                </c:pt>
                <c:pt idx="4">
                  <c:v>66.0</c:v>
                </c:pt>
                <c:pt idx="5">
                  <c:v>65.0</c:v>
                </c:pt>
                <c:pt idx="6">
                  <c:v>64.0</c:v>
                </c:pt>
                <c:pt idx="7">
                  <c:v>63.0</c:v>
                </c:pt>
                <c:pt idx="8">
                  <c:v>62.0</c:v>
                </c:pt>
                <c:pt idx="9">
                  <c:v>61.0</c:v>
                </c:pt>
                <c:pt idx="10">
                  <c:v>60.0</c:v>
                </c:pt>
                <c:pt idx="11">
                  <c:v>59.0</c:v>
                </c:pt>
                <c:pt idx="12">
                  <c:v>58.0</c:v>
                </c:pt>
                <c:pt idx="13">
                  <c:v>57.0</c:v>
                </c:pt>
                <c:pt idx="14">
                  <c:v>56.0</c:v>
                </c:pt>
                <c:pt idx="15">
                  <c:v>55.0</c:v>
                </c:pt>
                <c:pt idx="16">
                  <c:v>54.0</c:v>
                </c:pt>
                <c:pt idx="17">
                  <c:v>53.0</c:v>
                </c:pt>
                <c:pt idx="18">
                  <c:v>52.0</c:v>
                </c:pt>
                <c:pt idx="19">
                  <c:v>51.0</c:v>
                </c:pt>
                <c:pt idx="20">
                  <c:v>50.0</c:v>
                </c:pt>
                <c:pt idx="21">
                  <c:v>49.0</c:v>
                </c:pt>
                <c:pt idx="22">
                  <c:v>48.0</c:v>
                </c:pt>
                <c:pt idx="23">
                  <c:v>47.0</c:v>
                </c:pt>
                <c:pt idx="24">
                  <c:v>46.0</c:v>
                </c:pt>
                <c:pt idx="25">
                  <c:v>45.0</c:v>
                </c:pt>
                <c:pt idx="26">
                  <c:v>44.0</c:v>
                </c:pt>
                <c:pt idx="27">
                  <c:v>43.0</c:v>
                </c:pt>
                <c:pt idx="28">
                  <c:v>42.0</c:v>
                </c:pt>
                <c:pt idx="29">
                  <c:v>41.0</c:v>
                </c:pt>
                <c:pt idx="30">
                  <c:v>40.0</c:v>
                </c:pt>
                <c:pt idx="31">
                  <c:v>39.0</c:v>
                </c:pt>
                <c:pt idx="32">
                  <c:v>38.0</c:v>
                </c:pt>
                <c:pt idx="33">
                  <c:v>37.0</c:v>
                </c:pt>
                <c:pt idx="34">
                  <c:v>36.0</c:v>
                </c:pt>
                <c:pt idx="35">
                  <c:v>35.0</c:v>
                </c:pt>
                <c:pt idx="36">
                  <c:v>34.0</c:v>
                </c:pt>
                <c:pt idx="37">
                  <c:v>33.0</c:v>
                </c:pt>
                <c:pt idx="38">
                  <c:v>32.0</c:v>
                </c:pt>
                <c:pt idx="39">
                  <c:v>31.0</c:v>
                </c:pt>
                <c:pt idx="40">
                  <c:v>30.0</c:v>
                </c:pt>
                <c:pt idx="41">
                  <c:v>29.0</c:v>
                </c:pt>
                <c:pt idx="42">
                  <c:v>28.0</c:v>
                </c:pt>
                <c:pt idx="43">
                  <c:v>27.0</c:v>
                </c:pt>
                <c:pt idx="44">
                  <c:v>26.0</c:v>
                </c:pt>
                <c:pt idx="45">
                  <c:v>25.0</c:v>
                </c:pt>
                <c:pt idx="46">
                  <c:v>24.0</c:v>
                </c:pt>
                <c:pt idx="47">
                  <c:v>23.0</c:v>
                </c:pt>
                <c:pt idx="48">
                  <c:v>22.0</c:v>
                </c:pt>
                <c:pt idx="49">
                  <c:v>21.0</c:v>
                </c:pt>
                <c:pt idx="50">
                  <c:v>20.0</c:v>
                </c:pt>
                <c:pt idx="51">
                  <c:v>19.0</c:v>
                </c:pt>
                <c:pt idx="52">
                  <c:v>18.0</c:v>
                </c:pt>
                <c:pt idx="53">
                  <c:v>17.0</c:v>
                </c:pt>
                <c:pt idx="54">
                  <c:v>16.0</c:v>
                </c:pt>
                <c:pt idx="55">
                  <c:v>15.0</c:v>
                </c:pt>
                <c:pt idx="56">
                  <c:v>14.0</c:v>
                </c:pt>
                <c:pt idx="57">
                  <c:v>13.0</c:v>
                </c:pt>
                <c:pt idx="58">
                  <c:v>12.0</c:v>
                </c:pt>
                <c:pt idx="59">
                  <c:v>11.0</c:v>
                </c:pt>
                <c:pt idx="60">
                  <c:v>10.0</c:v>
                </c:pt>
                <c:pt idx="61">
                  <c:v>9.0</c:v>
                </c:pt>
                <c:pt idx="62">
                  <c:v>8.0</c:v>
                </c:pt>
                <c:pt idx="63">
                  <c:v>7.0</c:v>
                </c:pt>
                <c:pt idx="64">
                  <c:v>6.0</c:v>
                </c:pt>
                <c:pt idx="65">
                  <c:v>5.0</c:v>
                </c:pt>
                <c:pt idx="66">
                  <c:v>4.0</c:v>
                </c:pt>
                <c:pt idx="67">
                  <c:v>3.0</c:v>
                </c:pt>
                <c:pt idx="68">
                  <c:v>2.0</c:v>
                </c:pt>
                <c:pt idx="69">
                  <c:v>1.0</c:v>
                </c:pt>
                <c:pt idx="70">
                  <c:v>0.0</c:v>
                </c:pt>
              </c:numCache>
            </c:numRef>
          </c:xVal>
          <c:yVal>
            <c:numRef>
              <c:f>All!$C$2:$C$72</c:f>
              <c:numCache>
                <c:formatCode>General</c:formatCode>
                <c:ptCount val="71"/>
                <c:pt idx="33">
                  <c:v>41.17647058823529</c:v>
                </c:pt>
                <c:pt idx="34">
                  <c:v>41.17647058823529</c:v>
                </c:pt>
                <c:pt idx="35">
                  <c:v>41.17647058823529</c:v>
                </c:pt>
                <c:pt idx="36">
                  <c:v>41.17647058823529</c:v>
                </c:pt>
                <c:pt idx="37">
                  <c:v>41.17647058823529</c:v>
                </c:pt>
                <c:pt idx="38">
                  <c:v>41.17647058823529</c:v>
                </c:pt>
                <c:pt idx="39">
                  <c:v>41.17647058823529</c:v>
                </c:pt>
                <c:pt idx="40">
                  <c:v>41.17647058823529</c:v>
                </c:pt>
                <c:pt idx="41">
                  <c:v>41.17647058823529</c:v>
                </c:pt>
                <c:pt idx="42">
                  <c:v>41.17647058823529</c:v>
                </c:pt>
                <c:pt idx="43">
                  <c:v>41.17647058823529</c:v>
                </c:pt>
                <c:pt idx="44">
                  <c:v>41.17647058823529</c:v>
                </c:pt>
                <c:pt idx="45">
                  <c:v>48.8888888888889</c:v>
                </c:pt>
                <c:pt idx="46">
                  <c:v>48.8888888888889</c:v>
                </c:pt>
                <c:pt idx="47">
                  <c:v>60.8695652173913</c:v>
                </c:pt>
                <c:pt idx="48">
                  <c:v>60.8695652173913</c:v>
                </c:pt>
                <c:pt idx="49">
                  <c:v>60.8695652173913</c:v>
                </c:pt>
                <c:pt idx="50">
                  <c:v>65.9090909090909</c:v>
                </c:pt>
                <c:pt idx="51">
                  <c:v>65.9090909090909</c:v>
                </c:pt>
                <c:pt idx="52">
                  <c:v>70.0</c:v>
                </c:pt>
                <c:pt idx="53">
                  <c:v>71.42857142857135</c:v>
                </c:pt>
                <c:pt idx="54">
                  <c:v>72.47706422018347</c:v>
                </c:pt>
                <c:pt idx="55">
                  <c:v>72.80701754385953</c:v>
                </c:pt>
                <c:pt idx="56">
                  <c:v>73.5042735042735</c:v>
                </c:pt>
                <c:pt idx="57">
                  <c:v>75.0</c:v>
                </c:pt>
                <c:pt idx="58">
                  <c:v>75.2</c:v>
                </c:pt>
                <c:pt idx="59">
                  <c:v>75.5905511811024</c:v>
                </c:pt>
                <c:pt idx="60">
                  <c:v>75.96899224806202</c:v>
                </c:pt>
                <c:pt idx="61">
                  <c:v>75.96899224806202</c:v>
                </c:pt>
                <c:pt idx="62">
                  <c:v>76.51515151515139</c:v>
                </c:pt>
                <c:pt idx="63">
                  <c:v>76.51515151515139</c:v>
                </c:pt>
                <c:pt idx="64">
                  <c:v>76.86567164179104</c:v>
                </c:pt>
                <c:pt idx="65">
                  <c:v>76.2962962962963</c:v>
                </c:pt>
                <c:pt idx="66">
                  <c:v>76.6423357664231</c:v>
                </c:pt>
                <c:pt idx="67">
                  <c:v>76.97841726618705</c:v>
                </c:pt>
                <c:pt idx="68">
                  <c:v>77.46478873239424</c:v>
                </c:pt>
                <c:pt idx="69">
                  <c:v>77.46478873239424</c:v>
                </c:pt>
                <c:pt idx="70">
                  <c:v>89.27703523693798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All!$D$1</c:f>
              <c:strCache>
                <c:ptCount val="1"/>
                <c:pt idx="0">
                  <c:v>Novoalign</c:v>
                </c:pt>
              </c:strCache>
            </c:strRef>
          </c:tx>
          <c:xVal>
            <c:numRef>
              <c:f>All!$A$2:$A$72</c:f>
              <c:numCache>
                <c:formatCode>General</c:formatCode>
                <c:ptCount val="71"/>
                <c:pt idx="0">
                  <c:v>70.0</c:v>
                </c:pt>
                <c:pt idx="1">
                  <c:v>69.0</c:v>
                </c:pt>
                <c:pt idx="2">
                  <c:v>68.0</c:v>
                </c:pt>
                <c:pt idx="3">
                  <c:v>67.0</c:v>
                </c:pt>
                <c:pt idx="4">
                  <c:v>66.0</c:v>
                </c:pt>
                <c:pt idx="5">
                  <c:v>65.0</c:v>
                </c:pt>
                <c:pt idx="6">
                  <c:v>64.0</c:v>
                </c:pt>
                <c:pt idx="7">
                  <c:v>63.0</c:v>
                </c:pt>
                <c:pt idx="8">
                  <c:v>62.0</c:v>
                </c:pt>
                <c:pt idx="9">
                  <c:v>61.0</c:v>
                </c:pt>
                <c:pt idx="10">
                  <c:v>60.0</c:v>
                </c:pt>
                <c:pt idx="11">
                  <c:v>59.0</c:v>
                </c:pt>
                <c:pt idx="12">
                  <c:v>58.0</c:v>
                </c:pt>
                <c:pt idx="13">
                  <c:v>57.0</c:v>
                </c:pt>
                <c:pt idx="14">
                  <c:v>56.0</c:v>
                </c:pt>
                <c:pt idx="15">
                  <c:v>55.0</c:v>
                </c:pt>
                <c:pt idx="16">
                  <c:v>54.0</c:v>
                </c:pt>
                <c:pt idx="17">
                  <c:v>53.0</c:v>
                </c:pt>
                <c:pt idx="18">
                  <c:v>52.0</c:v>
                </c:pt>
                <c:pt idx="19">
                  <c:v>51.0</c:v>
                </c:pt>
                <c:pt idx="20">
                  <c:v>50.0</c:v>
                </c:pt>
                <c:pt idx="21">
                  <c:v>49.0</c:v>
                </c:pt>
                <c:pt idx="22">
                  <c:v>48.0</c:v>
                </c:pt>
                <c:pt idx="23">
                  <c:v>47.0</c:v>
                </c:pt>
                <c:pt idx="24">
                  <c:v>46.0</c:v>
                </c:pt>
                <c:pt idx="25">
                  <c:v>45.0</c:v>
                </c:pt>
                <c:pt idx="26">
                  <c:v>44.0</c:v>
                </c:pt>
                <c:pt idx="27">
                  <c:v>43.0</c:v>
                </c:pt>
                <c:pt idx="28">
                  <c:v>42.0</c:v>
                </c:pt>
                <c:pt idx="29">
                  <c:v>41.0</c:v>
                </c:pt>
                <c:pt idx="30">
                  <c:v>40.0</c:v>
                </c:pt>
                <c:pt idx="31">
                  <c:v>39.0</c:v>
                </c:pt>
                <c:pt idx="32">
                  <c:v>38.0</c:v>
                </c:pt>
                <c:pt idx="33">
                  <c:v>37.0</c:v>
                </c:pt>
                <c:pt idx="34">
                  <c:v>36.0</c:v>
                </c:pt>
                <c:pt idx="35">
                  <c:v>35.0</c:v>
                </c:pt>
                <c:pt idx="36">
                  <c:v>34.0</c:v>
                </c:pt>
                <c:pt idx="37">
                  <c:v>33.0</c:v>
                </c:pt>
                <c:pt idx="38">
                  <c:v>32.0</c:v>
                </c:pt>
                <c:pt idx="39">
                  <c:v>31.0</c:v>
                </c:pt>
                <c:pt idx="40">
                  <c:v>30.0</c:v>
                </c:pt>
                <c:pt idx="41">
                  <c:v>29.0</c:v>
                </c:pt>
                <c:pt idx="42">
                  <c:v>28.0</c:v>
                </c:pt>
                <c:pt idx="43">
                  <c:v>27.0</c:v>
                </c:pt>
                <c:pt idx="44">
                  <c:v>26.0</c:v>
                </c:pt>
                <c:pt idx="45">
                  <c:v>25.0</c:v>
                </c:pt>
                <c:pt idx="46">
                  <c:v>24.0</c:v>
                </c:pt>
                <c:pt idx="47">
                  <c:v>23.0</c:v>
                </c:pt>
                <c:pt idx="48">
                  <c:v>22.0</c:v>
                </c:pt>
                <c:pt idx="49">
                  <c:v>21.0</c:v>
                </c:pt>
                <c:pt idx="50">
                  <c:v>20.0</c:v>
                </c:pt>
                <c:pt idx="51">
                  <c:v>19.0</c:v>
                </c:pt>
                <c:pt idx="52">
                  <c:v>18.0</c:v>
                </c:pt>
                <c:pt idx="53">
                  <c:v>17.0</c:v>
                </c:pt>
                <c:pt idx="54">
                  <c:v>16.0</c:v>
                </c:pt>
                <c:pt idx="55">
                  <c:v>15.0</c:v>
                </c:pt>
                <c:pt idx="56">
                  <c:v>14.0</c:v>
                </c:pt>
                <c:pt idx="57">
                  <c:v>13.0</c:v>
                </c:pt>
                <c:pt idx="58">
                  <c:v>12.0</c:v>
                </c:pt>
                <c:pt idx="59">
                  <c:v>11.0</c:v>
                </c:pt>
                <c:pt idx="60">
                  <c:v>10.0</c:v>
                </c:pt>
                <c:pt idx="61">
                  <c:v>9.0</c:v>
                </c:pt>
                <c:pt idx="62">
                  <c:v>8.0</c:v>
                </c:pt>
                <c:pt idx="63">
                  <c:v>7.0</c:v>
                </c:pt>
                <c:pt idx="64">
                  <c:v>6.0</c:v>
                </c:pt>
                <c:pt idx="65">
                  <c:v>5.0</c:v>
                </c:pt>
                <c:pt idx="66">
                  <c:v>4.0</c:v>
                </c:pt>
                <c:pt idx="67">
                  <c:v>3.0</c:v>
                </c:pt>
                <c:pt idx="68">
                  <c:v>2.0</c:v>
                </c:pt>
                <c:pt idx="69">
                  <c:v>1.0</c:v>
                </c:pt>
                <c:pt idx="70">
                  <c:v>0.0</c:v>
                </c:pt>
              </c:numCache>
            </c:numRef>
          </c:xVal>
          <c:yVal>
            <c:numRef>
              <c:f>All!$D$2:$D$72</c:f>
              <c:numCache>
                <c:formatCode>General</c:formatCode>
                <c:ptCount val="71"/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  <c:pt idx="24">
                  <c:v>100.0</c:v>
                </c:pt>
                <c:pt idx="25">
                  <c:v>100.0</c:v>
                </c:pt>
                <c:pt idx="26">
                  <c:v>100.0</c:v>
                </c:pt>
                <c:pt idx="27">
                  <c:v>100.0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100.0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100.0</c:v>
                </c:pt>
                <c:pt idx="36">
                  <c:v>100.0</c:v>
                </c:pt>
                <c:pt idx="37">
                  <c:v>100.0</c:v>
                </c:pt>
                <c:pt idx="38">
                  <c:v>100.0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100.0</c:v>
                </c:pt>
                <c:pt idx="45">
                  <c:v>100.0</c:v>
                </c:pt>
                <c:pt idx="46">
                  <c:v>100.0</c:v>
                </c:pt>
                <c:pt idx="47">
                  <c:v>100.0</c:v>
                </c:pt>
                <c:pt idx="48">
                  <c:v>100.0</c:v>
                </c:pt>
                <c:pt idx="49">
                  <c:v>100.0</c:v>
                </c:pt>
                <c:pt idx="50">
                  <c:v>100.0</c:v>
                </c:pt>
                <c:pt idx="51">
                  <c:v>100.0</c:v>
                </c:pt>
                <c:pt idx="52">
                  <c:v>100.0</c:v>
                </c:pt>
                <c:pt idx="53">
                  <c:v>100.0</c:v>
                </c:pt>
                <c:pt idx="54">
                  <c:v>94.11764705882351</c:v>
                </c:pt>
                <c:pt idx="55">
                  <c:v>94.4444444444445</c:v>
                </c:pt>
                <c:pt idx="56">
                  <c:v>94.4444444444445</c:v>
                </c:pt>
                <c:pt idx="57">
                  <c:v>94.73684210526315</c:v>
                </c:pt>
                <c:pt idx="58">
                  <c:v>90.9090909090909</c:v>
                </c:pt>
                <c:pt idx="59">
                  <c:v>91.66666666666665</c:v>
                </c:pt>
                <c:pt idx="60">
                  <c:v>92.30769230769231</c:v>
                </c:pt>
                <c:pt idx="61">
                  <c:v>92.85714285714285</c:v>
                </c:pt>
                <c:pt idx="62">
                  <c:v>93.10344827586205</c:v>
                </c:pt>
                <c:pt idx="63">
                  <c:v>93.75</c:v>
                </c:pt>
                <c:pt idx="64">
                  <c:v>94.11764705882351</c:v>
                </c:pt>
                <c:pt idx="65">
                  <c:v>95.1219512195122</c:v>
                </c:pt>
                <c:pt idx="66">
                  <c:v>95.45454545454546</c:v>
                </c:pt>
                <c:pt idx="67">
                  <c:v>66.74727932285368</c:v>
                </c:pt>
                <c:pt idx="68">
                  <c:v>70.39827771797621</c:v>
                </c:pt>
                <c:pt idx="69">
                  <c:v>79.31034482758602</c:v>
                </c:pt>
                <c:pt idx="70">
                  <c:v>90.06703229737964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All!$E$1</c:f>
              <c:strCache>
                <c:ptCount val="1"/>
                <c:pt idx="0">
                  <c:v>SNAP</c:v>
                </c:pt>
              </c:strCache>
            </c:strRef>
          </c:tx>
          <c:xVal>
            <c:numRef>
              <c:f>All!$A$2:$A$72</c:f>
              <c:numCache>
                <c:formatCode>General</c:formatCode>
                <c:ptCount val="71"/>
                <c:pt idx="0">
                  <c:v>70.0</c:v>
                </c:pt>
                <c:pt idx="1">
                  <c:v>69.0</c:v>
                </c:pt>
                <c:pt idx="2">
                  <c:v>68.0</c:v>
                </c:pt>
                <c:pt idx="3">
                  <c:v>67.0</c:v>
                </c:pt>
                <c:pt idx="4">
                  <c:v>66.0</c:v>
                </c:pt>
                <c:pt idx="5">
                  <c:v>65.0</c:v>
                </c:pt>
                <c:pt idx="6">
                  <c:v>64.0</c:v>
                </c:pt>
                <c:pt idx="7">
                  <c:v>63.0</c:v>
                </c:pt>
                <c:pt idx="8">
                  <c:v>62.0</c:v>
                </c:pt>
                <c:pt idx="9">
                  <c:v>61.0</c:v>
                </c:pt>
                <c:pt idx="10">
                  <c:v>60.0</c:v>
                </c:pt>
                <c:pt idx="11">
                  <c:v>59.0</c:v>
                </c:pt>
                <c:pt idx="12">
                  <c:v>58.0</c:v>
                </c:pt>
                <c:pt idx="13">
                  <c:v>57.0</c:v>
                </c:pt>
                <c:pt idx="14">
                  <c:v>56.0</c:v>
                </c:pt>
                <c:pt idx="15">
                  <c:v>55.0</c:v>
                </c:pt>
                <c:pt idx="16">
                  <c:v>54.0</c:v>
                </c:pt>
                <c:pt idx="17">
                  <c:v>53.0</c:v>
                </c:pt>
                <c:pt idx="18">
                  <c:v>52.0</c:v>
                </c:pt>
                <c:pt idx="19">
                  <c:v>51.0</c:v>
                </c:pt>
                <c:pt idx="20">
                  <c:v>50.0</c:v>
                </c:pt>
                <c:pt idx="21">
                  <c:v>49.0</c:v>
                </c:pt>
                <c:pt idx="22">
                  <c:v>48.0</c:v>
                </c:pt>
                <c:pt idx="23">
                  <c:v>47.0</c:v>
                </c:pt>
                <c:pt idx="24">
                  <c:v>46.0</c:v>
                </c:pt>
                <c:pt idx="25">
                  <c:v>45.0</c:v>
                </c:pt>
                <c:pt idx="26">
                  <c:v>44.0</c:v>
                </c:pt>
                <c:pt idx="27">
                  <c:v>43.0</c:v>
                </c:pt>
                <c:pt idx="28">
                  <c:v>42.0</c:v>
                </c:pt>
                <c:pt idx="29">
                  <c:v>41.0</c:v>
                </c:pt>
                <c:pt idx="30">
                  <c:v>40.0</c:v>
                </c:pt>
                <c:pt idx="31">
                  <c:v>39.0</c:v>
                </c:pt>
                <c:pt idx="32">
                  <c:v>38.0</c:v>
                </c:pt>
                <c:pt idx="33">
                  <c:v>37.0</c:v>
                </c:pt>
                <c:pt idx="34">
                  <c:v>36.0</c:v>
                </c:pt>
                <c:pt idx="35">
                  <c:v>35.0</c:v>
                </c:pt>
                <c:pt idx="36">
                  <c:v>34.0</c:v>
                </c:pt>
                <c:pt idx="37">
                  <c:v>33.0</c:v>
                </c:pt>
                <c:pt idx="38">
                  <c:v>32.0</c:v>
                </c:pt>
                <c:pt idx="39">
                  <c:v>31.0</c:v>
                </c:pt>
                <c:pt idx="40">
                  <c:v>30.0</c:v>
                </c:pt>
                <c:pt idx="41">
                  <c:v>29.0</c:v>
                </c:pt>
                <c:pt idx="42">
                  <c:v>28.0</c:v>
                </c:pt>
                <c:pt idx="43">
                  <c:v>27.0</c:v>
                </c:pt>
                <c:pt idx="44">
                  <c:v>26.0</c:v>
                </c:pt>
                <c:pt idx="45">
                  <c:v>25.0</c:v>
                </c:pt>
                <c:pt idx="46">
                  <c:v>24.0</c:v>
                </c:pt>
                <c:pt idx="47">
                  <c:v>23.0</c:v>
                </c:pt>
                <c:pt idx="48">
                  <c:v>22.0</c:v>
                </c:pt>
                <c:pt idx="49">
                  <c:v>21.0</c:v>
                </c:pt>
                <c:pt idx="50">
                  <c:v>20.0</c:v>
                </c:pt>
                <c:pt idx="51">
                  <c:v>19.0</c:v>
                </c:pt>
                <c:pt idx="52">
                  <c:v>18.0</c:v>
                </c:pt>
                <c:pt idx="53">
                  <c:v>17.0</c:v>
                </c:pt>
                <c:pt idx="54">
                  <c:v>16.0</c:v>
                </c:pt>
                <c:pt idx="55">
                  <c:v>15.0</c:v>
                </c:pt>
                <c:pt idx="56">
                  <c:v>14.0</c:v>
                </c:pt>
                <c:pt idx="57">
                  <c:v>13.0</c:v>
                </c:pt>
                <c:pt idx="58">
                  <c:v>12.0</c:v>
                </c:pt>
                <c:pt idx="59">
                  <c:v>11.0</c:v>
                </c:pt>
                <c:pt idx="60">
                  <c:v>10.0</c:v>
                </c:pt>
                <c:pt idx="61">
                  <c:v>9.0</c:v>
                </c:pt>
                <c:pt idx="62">
                  <c:v>8.0</c:v>
                </c:pt>
                <c:pt idx="63">
                  <c:v>7.0</c:v>
                </c:pt>
                <c:pt idx="64">
                  <c:v>6.0</c:v>
                </c:pt>
                <c:pt idx="65">
                  <c:v>5.0</c:v>
                </c:pt>
                <c:pt idx="66">
                  <c:v>4.0</c:v>
                </c:pt>
                <c:pt idx="67">
                  <c:v>3.0</c:v>
                </c:pt>
                <c:pt idx="68">
                  <c:v>2.0</c:v>
                </c:pt>
                <c:pt idx="69">
                  <c:v>1.0</c:v>
                </c:pt>
                <c:pt idx="70">
                  <c:v>0.0</c:v>
                </c:pt>
              </c:numCache>
            </c:numRef>
          </c:xVal>
          <c:yVal>
            <c:numRef>
              <c:f>All!$E$2:$E$72</c:f>
              <c:numCache>
                <c:formatCode>General</c:formatCode>
                <c:ptCount val="71"/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66.66666666666665</c:v>
                </c:pt>
                <c:pt idx="21">
                  <c:v>66.66666666666665</c:v>
                </c:pt>
                <c:pt idx="22">
                  <c:v>50.0</c:v>
                </c:pt>
                <c:pt idx="23">
                  <c:v>50.0</c:v>
                </c:pt>
                <c:pt idx="24">
                  <c:v>50.0</c:v>
                </c:pt>
                <c:pt idx="25">
                  <c:v>50.0</c:v>
                </c:pt>
                <c:pt idx="26">
                  <c:v>50.0</c:v>
                </c:pt>
                <c:pt idx="27">
                  <c:v>50.0</c:v>
                </c:pt>
                <c:pt idx="28">
                  <c:v>50.0</c:v>
                </c:pt>
                <c:pt idx="29">
                  <c:v>50.0</c:v>
                </c:pt>
                <c:pt idx="30">
                  <c:v>50.0</c:v>
                </c:pt>
                <c:pt idx="31">
                  <c:v>50.0</c:v>
                </c:pt>
                <c:pt idx="32">
                  <c:v>60.0</c:v>
                </c:pt>
                <c:pt idx="33">
                  <c:v>50.0</c:v>
                </c:pt>
                <c:pt idx="34">
                  <c:v>50.0</c:v>
                </c:pt>
                <c:pt idx="35">
                  <c:v>50.0</c:v>
                </c:pt>
                <c:pt idx="36">
                  <c:v>50.0</c:v>
                </c:pt>
                <c:pt idx="37">
                  <c:v>50.0</c:v>
                </c:pt>
                <c:pt idx="38">
                  <c:v>50.0</c:v>
                </c:pt>
                <c:pt idx="39">
                  <c:v>50.0</c:v>
                </c:pt>
                <c:pt idx="40">
                  <c:v>50.0</c:v>
                </c:pt>
                <c:pt idx="41">
                  <c:v>42.85714285714277</c:v>
                </c:pt>
                <c:pt idx="42">
                  <c:v>42.85714285714277</c:v>
                </c:pt>
                <c:pt idx="43">
                  <c:v>42.85714285714277</c:v>
                </c:pt>
                <c:pt idx="44">
                  <c:v>45.45454545454537</c:v>
                </c:pt>
                <c:pt idx="45">
                  <c:v>45.45454545454537</c:v>
                </c:pt>
                <c:pt idx="46">
                  <c:v>45.45454545454537</c:v>
                </c:pt>
                <c:pt idx="47">
                  <c:v>50.0</c:v>
                </c:pt>
                <c:pt idx="48">
                  <c:v>53.84615384615386</c:v>
                </c:pt>
                <c:pt idx="49">
                  <c:v>60.0</c:v>
                </c:pt>
                <c:pt idx="50">
                  <c:v>62.5</c:v>
                </c:pt>
                <c:pt idx="51">
                  <c:v>70.0</c:v>
                </c:pt>
                <c:pt idx="52">
                  <c:v>71.42857142857135</c:v>
                </c:pt>
                <c:pt idx="53">
                  <c:v>68.18181818181817</c:v>
                </c:pt>
                <c:pt idx="54">
                  <c:v>68.18181818181817</c:v>
                </c:pt>
                <c:pt idx="55">
                  <c:v>70.83333333333323</c:v>
                </c:pt>
                <c:pt idx="56">
                  <c:v>70.83333333333323</c:v>
                </c:pt>
                <c:pt idx="57">
                  <c:v>70.83333333333323</c:v>
                </c:pt>
                <c:pt idx="58">
                  <c:v>72.0</c:v>
                </c:pt>
                <c:pt idx="59">
                  <c:v>72.0</c:v>
                </c:pt>
                <c:pt idx="60">
                  <c:v>73.07692307692307</c:v>
                </c:pt>
                <c:pt idx="61">
                  <c:v>75.0</c:v>
                </c:pt>
                <c:pt idx="62">
                  <c:v>75.86206896551723</c:v>
                </c:pt>
                <c:pt idx="63">
                  <c:v>74.19354838709665</c:v>
                </c:pt>
                <c:pt idx="64">
                  <c:v>77.14285714285703</c:v>
                </c:pt>
                <c:pt idx="65">
                  <c:v>78.37837837837814</c:v>
                </c:pt>
                <c:pt idx="66">
                  <c:v>80.95238095238076</c:v>
                </c:pt>
                <c:pt idx="67">
                  <c:v>64.85148514851474</c:v>
                </c:pt>
                <c:pt idx="68">
                  <c:v>67.27688787185336</c:v>
                </c:pt>
                <c:pt idx="69">
                  <c:v>74.65181058495823</c:v>
                </c:pt>
                <c:pt idx="70">
                  <c:v>88.21374045801526</c:v>
                </c:pt>
              </c:numCache>
            </c:numRef>
          </c:yVal>
          <c:smooth val="1"/>
        </c:ser>
        <c:axId val="632836264"/>
        <c:axId val="632842280"/>
      </c:scatterChart>
      <c:valAx>
        <c:axId val="632836264"/>
        <c:scaling>
          <c:orientation val="maxMin"/>
          <c:max val="70.0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MAPQ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32842280"/>
        <c:crosses val="autoZero"/>
        <c:crossBetween val="midCat"/>
      </c:valAx>
      <c:valAx>
        <c:axId val="632842280"/>
        <c:scaling>
          <c:orientation val="minMax"/>
          <c:max val="100.0"/>
          <c:min val="0.0"/>
        </c:scaling>
        <c:axPos val="r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% Errors in Clusters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3283626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373D7-CDD7-DB4C-99AC-29E2170B7A2C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7E056-142E-F14D-8391-1C5B9B11F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an example where our genome has two similar regions (genome &amp; similar regions come in)</a:t>
            </a:r>
          </a:p>
          <a:p>
            <a:r>
              <a:rPr lang="en-US" baseline="0" dirty="0" smtClean="0"/>
              <a:t>They’re alike, but not identical (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 come in)</a:t>
            </a:r>
          </a:p>
          <a:p>
            <a:r>
              <a:rPr lang="en-US" baseline="0" dirty="0" smtClean="0"/>
              <a:t>You get a bunch of reads from these regions, and they align (reads come in)</a:t>
            </a:r>
          </a:p>
          <a:p>
            <a:r>
              <a:rPr lang="en-US" baseline="0" dirty="0" smtClean="0"/>
              <a:t>However, some of them are misaligned (misaligned reads turn red)</a:t>
            </a:r>
          </a:p>
          <a:p>
            <a:r>
              <a:rPr lang="en-US" baseline="0" dirty="0" smtClean="0"/>
              <a:t>So, this makes SNP calling more difficult – we don’t know if it’s heterozygous, if it’s just sequencing errors, etc.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</a:t>
            </a:r>
            <a:r>
              <a:rPr lang="en-US" baseline="0" dirty="0" smtClean="0"/>
              <a:t>ere’s a reminder of how the basic UF works.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Init:  put each node in its own cluster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need a list of edges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Once we have a list of edges, we just traverse them, merging whenever we find that two connected nodes are not currently in the same component.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We’re done when we’ve traversed the list of edges (so no need to have a separate stopping criterion).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comes out are the connected components of the graph. </a:t>
            </a:r>
          </a:p>
          <a:p>
            <a:endParaRPr lang="en-US" dirty="0" smtClean="0"/>
          </a:p>
          <a:p>
            <a:r>
              <a:rPr lang="en-US" dirty="0" smtClean="0"/>
              <a:t>Complexity:  O( (|V| + |E|) alpha( |V| ) 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Optimizations:  path compression (make trees</a:t>
            </a:r>
            <a:r>
              <a:rPr lang="en-US" baseline="0" dirty="0" smtClean="0"/>
              <a:t> short &amp; fat rather than deep; done during find), union by rank (make the smaller tree a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of the larger one when you do union)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Nodes in the graph are substrings in the genome</a:t>
            </a:r>
          </a:p>
          <a:p>
            <a:r>
              <a:rPr lang="en-US" baseline="0" dirty="0" smtClean="0"/>
              <a:t>Edges connect any substrings that are sufficiently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Bring out that it’s a 1-pass </a:t>
            </a:r>
            <a:r>
              <a:rPr lang="en-US" baseline="0" dirty="0" err="1" smtClean="0"/>
              <a:t>alg</a:t>
            </a:r>
            <a:r>
              <a:rPr lang="en-US" baseline="0" dirty="0" smtClean="0"/>
              <a:t> (identify edges &amp; do the merge in one pass, rather than first identifying the edges – which requires storing them! – and then traversing the edges)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Specify threshold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transition to this slide:  ok, so how does this apply in our situation?  Well here’s a toy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case, rather than </a:t>
            </a:r>
            <a:r>
              <a:rPr lang="en-US" baseline="0" dirty="0" err="1" smtClean="0"/>
              <a:t>precomputing</a:t>
            </a:r>
            <a:r>
              <a:rPr lang="en-US" baseline="0" dirty="0" smtClean="0"/>
              <a:t> a list of edges and then traversing it (this is expensive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memory &amp; time!!), we just traverse the edges and do the merging all in one pass.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it a “mini genome”</a:t>
            </a:r>
          </a:p>
          <a:p>
            <a:endParaRPr lang="en-US" dirty="0" smtClean="0"/>
          </a:p>
          <a:p>
            <a:r>
              <a:rPr lang="en-US" dirty="0" smtClean="0"/>
              <a:t>TODO:  Practice explaining this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Goal is to fill out edit distance matrix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Naïve:  do all-to-all comparison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make it more efficient, we use an index</a:t>
            </a:r>
          </a:p>
          <a:p>
            <a:endParaRPr lang="en-US" dirty="0" smtClean="0"/>
          </a:p>
          <a:p>
            <a:r>
              <a:rPr lang="en-US" dirty="0" smtClean="0"/>
              <a:t>Could also say</a:t>
            </a:r>
            <a:r>
              <a:rPr lang="en-US" baseline="0" dirty="0" smtClean="0"/>
              <a:t> we’re showing it here with only one seed, but we actually do multiple seeds</a:t>
            </a:r>
          </a:p>
          <a:p>
            <a:r>
              <a:rPr lang="en-US" baseline="0" dirty="0" smtClean="0"/>
              <a:t>That lets you rule out whatever you’re not considering,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any remaining positions that didn’t match one of your seeds is too far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parallel?  Development, but also want flexibility</a:t>
            </a:r>
            <a:r>
              <a:rPr lang="en-US" baseline="0" dirty="0" smtClean="0"/>
              <a:t> to run with different parameters (read lengths, for DNA fragment length,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8637A-E227-9C4D-8AB4-33EA4172E7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F01-9539-9046-8841-E7E61C63C5A6}" type="datetimeFigureOut">
              <a:rPr lang="en-US" smtClean="0"/>
              <a:pPr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433F-0DFD-CD49-AEE7-E099A4C7A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520724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392445" y="3162836"/>
            <a:ext cx="355741" cy="1332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147655" y="3162836"/>
            <a:ext cx="355741" cy="1332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46306" y="3355703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18944" y="3354116"/>
            <a:ext cx="1727763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97423" y="3357290"/>
            <a:ext cx="1727763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9485" y="3728542"/>
            <a:ext cx="711482" cy="1588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57069" y="3353917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1550" y="3354116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61100" y="3355703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71344" y="38809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18316" y="40317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4631" y="41857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41718" y="37269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68003" y="43365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5290" y="4187330"/>
            <a:ext cx="711482" cy="1588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7459" y="4034930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35472" y="3884118"/>
            <a:ext cx="711482" cy="1588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57069" y="3880943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57069" y="43379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826" y="37283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5343" y="38823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61100" y="37283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61100" y="40347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89824" y="41871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53778" y="2714559"/>
            <a:ext cx="230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Heterozygous?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8468" y="2714559"/>
            <a:ext cx="230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Missed SNP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3052330" y="3541429"/>
            <a:ext cx="371051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5429762" y="3618719"/>
            <a:ext cx="521271" cy="159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6231599" y="3773898"/>
            <a:ext cx="83004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 animBg="1"/>
      <p:bldP spid="45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4527147" y="1793882"/>
            <a:ext cx="4159653" cy="323398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4526" y="1793882"/>
            <a:ext cx="3482350" cy="33780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Union Find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4200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214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5248" y="3963036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099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6586" y="3776021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9216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1484228" y="2517448"/>
            <a:ext cx="751876" cy="751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2"/>
          </p:cNvCxnSpPr>
          <p:nvPr/>
        </p:nvCxnSpPr>
        <p:spPr>
          <a:xfrm rot="16200000" flipH="1">
            <a:off x="2017871" y="3242651"/>
            <a:ext cx="534006" cy="1600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8" idx="7"/>
          </p:cNvCxnSpPr>
          <p:nvPr/>
        </p:nvCxnSpPr>
        <p:spPr>
          <a:xfrm rot="5400000">
            <a:off x="5238036" y="2562490"/>
            <a:ext cx="768126" cy="677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9" idx="0"/>
          </p:cNvCxnSpPr>
          <p:nvPr/>
        </p:nvCxnSpPr>
        <p:spPr>
          <a:xfrm rot="16200000" flipH="1">
            <a:off x="6498151" y="2470593"/>
            <a:ext cx="1258845" cy="1352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 rot="16200000" flipH="1">
            <a:off x="6196473" y="2862899"/>
            <a:ext cx="346991" cy="2173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80339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03029" y="509333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ID: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280340" y="5572172"/>
            <a:ext cx="4821317" cy="7841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3249" y="197720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653140" y="325595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47033" y="3269052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034297" y="404841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9937" y="200705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411472" y="3861403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083892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94551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solidFill>
            <a:srgbClr val="F6FF6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36981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94815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96666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92147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83254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78735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671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242365" y="1417638"/>
            <a:ext cx="241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Connected Components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65" grpId="0" animBg="1"/>
      <p:bldP spid="66" grpId="0" animBg="1"/>
      <p:bldP spid="67" grpId="0" animBg="1"/>
      <p:bldP spid="68" grpId="0" animBg="1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Union Find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9195" y="29658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5FFF00"/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9793" y="1755506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80905" y="1752096"/>
            <a:ext cx="1068424" cy="729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773" y="3210426"/>
            <a:ext cx="559119" cy="216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046639" y="3222203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0, 8,</a:t>
                      </a:r>
                      <a:r>
                        <a:rPr lang="en-US" baseline="0" dirty="0" smtClean="0"/>
                        <a:t> 28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925" y="1747322"/>
            <a:ext cx="72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AAAAACCTAAAAGTGAACCTGTGAACCTAAAA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028" y="3134042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993057" y="3503374"/>
            <a:ext cx="1054373" cy="633229"/>
          </a:xfrm>
          <a:prstGeom prst="curvedConnector3">
            <a:avLst>
              <a:gd name="adj1" fmla="val 10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8933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1158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grpSp>
        <p:nvGrpSpPr>
          <p:cNvPr id="3" name="Group 48"/>
          <p:cNvGrpSpPr/>
          <p:nvPr/>
        </p:nvGrpSpPr>
        <p:grpSpPr>
          <a:xfrm>
            <a:off x="5597074" y="3503374"/>
            <a:ext cx="2185054" cy="369332"/>
            <a:chOff x="5597074" y="3503374"/>
            <a:chExt cx="2185054" cy="369332"/>
          </a:xfrm>
        </p:grpSpPr>
        <p:sp>
          <p:nvSpPr>
            <p:cNvPr id="48" name="Rectangle 47"/>
            <p:cNvSpPr/>
            <p:nvPr/>
          </p:nvSpPr>
          <p:spPr>
            <a:xfrm>
              <a:off x="5937235" y="3590127"/>
              <a:ext cx="1844893" cy="225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074" y="3503374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43068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03787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Internal Storage 38"/>
          <p:cNvSpPr/>
          <p:nvPr/>
        </p:nvSpPr>
        <p:spPr>
          <a:xfrm>
            <a:off x="5937235" y="3222203"/>
            <a:ext cx="1844893" cy="1828800"/>
          </a:xfrm>
          <a:prstGeom prst="flowChartInternalStorag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7235" y="5051003"/>
            <a:ext cx="18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47244" y="1404680"/>
            <a:ext cx="6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9" name="Group 50"/>
          <p:cNvGrpSpPr/>
          <p:nvPr/>
        </p:nvGrpSpPr>
        <p:grpSpPr>
          <a:xfrm>
            <a:off x="345804" y="5373824"/>
            <a:ext cx="8270202" cy="1267880"/>
            <a:chOff x="293832" y="5397194"/>
            <a:chExt cx="8270202" cy="1267880"/>
          </a:xfrm>
        </p:grpSpPr>
        <p:sp>
          <p:nvSpPr>
            <p:cNvPr id="32" name="Rectangle 31"/>
            <p:cNvSpPr/>
            <p:nvPr/>
          </p:nvSpPr>
          <p:spPr>
            <a:xfrm>
              <a:off x="1613488" y="5880896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3687" y="5881690"/>
              <a:ext cx="430482" cy="39147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1900" y="6292697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3687" y="6272372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832" y="5397194"/>
              <a:ext cx="12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Cluster ID: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7425" y="5880896"/>
              <a:ext cx="7966609" cy="39147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06221" y="5880896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05240" y="6292697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16175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425" y="1404680"/>
            <a:ext cx="6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44798" y="1404680"/>
            <a:ext cx="6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969793" y="1755506"/>
            <a:ext cx="1068424" cy="729116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80905" y="1742548"/>
            <a:ext cx="1068424" cy="729116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165614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60"/>
          <p:cNvGrpSpPr/>
          <p:nvPr/>
        </p:nvGrpSpPr>
        <p:grpSpPr>
          <a:xfrm>
            <a:off x="6269286" y="2841094"/>
            <a:ext cx="1348802" cy="381109"/>
            <a:chOff x="6269286" y="2841094"/>
            <a:chExt cx="1348802" cy="381109"/>
          </a:xfrm>
        </p:grpSpPr>
        <p:sp>
          <p:nvSpPr>
            <p:cNvPr id="44" name="TextBox 43"/>
            <p:cNvSpPr txBox="1"/>
            <p:nvPr/>
          </p:nvSpPr>
          <p:spPr>
            <a:xfrm>
              <a:off x="6630109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03787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69286" y="2852871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6679915" y="5857526"/>
            <a:ext cx="430482" cy="39147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62 -0.20199 L -3.91455E-6 -2.36002E-7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23" grpId="0" animBg="1"/>
      <p:bldP spid="22" grpId="0" animBg="1"/>
      <p:bldP spid="22" grpId="1" animBg="1"/>
      <p:bldP spid="8" grpId="0" animBg="1"/>
      <p:bldP spid="6" grpId="0"/>
      <p:bldP spid="7" grpId="0"/>
      <p:bldP spid="7" grpId="1"/>
      <p:bldP spid="7" grpId="2"/>
      <p:bldP spid="13" grpId="0"/>
      <p:bldP spid="13" grpId="1"/>
      <p:bldP spid="14" grpId="0"/>
      <p:bldP spid="45" grpId="0"/>
      <p:bldP spid="47" grpId="0"/>
      <p:bldP spid="39" grpId="0" animBg="1"/>
      <p:bldP spid="40" grpId="0"/>
      <p:bldP spid="41" grpId="0"/>
      <p:bldP spid="53" grpId="0"/>
      <p:bldP spid="53" grpId="1"/>
      <p:bldP spid="54" grpId="0"/>
      <p:bldP spid="55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314821" y="2464479"/>
            <a:ext cx="2779059" cy="27948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1111880">
            <a:off x="8073437" y="34070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1111880">
            <a:off x="7624890" y="399762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968127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925490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2706706" y="3141336"/>
            <a:ext cx="703370" cy="647291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692758" y="2628919"/>
            <a:ext cx="819539" cy="8195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183681" y="3434820"/>
            <a:ext cx="536534" cy="53653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 rot="1728789">
            <a:off x="7155219" y="324677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728789">
            <a:off x="7155217" y="457618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728789">
            <a:off x="8296117" y="435137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52"/>
          <p:cNvGrpSpPr/>
          <p:nvPr/>
        </p:nvGrpSpPr>
        <p:grpSpPr>
          <a:xfrm>
            <a:off x="4735033" y="1781530"/>
            <a:ext cx="1168420" cy="1712867"/>
            <a:chOff x="4735033" y="1781530"/>
            <a:chExt cx="1168420" cy="1712867"/>
          </a:xfrm>
        </p:grpSpPr>
        <p:sp>
          <p:nvSpPr>
            <p:cNvPr id="43" name="TextBox 42"/>
            <p:cNvSpPr txBox="1"/>
            <p:nvPr/>
          </p:nvSpPr>
          <p:spPr>
            <a:xfrm>
              <a:off x="4735033" y="192473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0833" y="178153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26" name="Group 68"/>
          <p:cNvGrpSpPr/>
          <p:nvPr/>
        </p:nvGrpSpPr>
        <p:grpSpPr>
          <a:xfrm>
            <a:off x="8002932" y="2359097"/>
            <a:ext cx="932620" cy="1569660"/>
            <a:chOff x="8000087" y="2352484"/>
            <a:chExt cx="932620" cy="1569660"/>
          </a:xfrm>
        </p:grpSpPr>
        <p:sp>
          <p:nvSpPr>
            <p:cNvPr id="41" name="Oval 40"/>
            <p:cNvSpPr/>
            <p:nvPr/>
          </p:nvSpPr>
          <p:spPr>
            <a:xfrm rot="1728789">
              <a:off x="8072900" y="339760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00087" y="2352484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31" name="Group 67"/>
          <p:cNvGrpSpPr/>
          <p:nvPr/>
        </p:nvGrpSpPr>
        <p:grpSpPr>
          <a:xfrm>
            <a:off x="7554189" y="2938695"/>
            <a:ext cx="932620" cy="1569660"/>
            <a:chOff x="7553653" y="2934507"/>
            <a:chExt cx="932620" cy="1569660"/>
          </a:xfrm>
        </p:grpSpPr>
        <p:sp>
          <p:nvSpPr>
            <p:cNvPr id="39" name="Oval 38"/>
            <p:cNvSpPr/>
            <p:nvPr/>
          </p:nvSpPr>
          <p:spPr>
            <a:xfrm rot="1728789">
              <a:off x="7626467" y="398724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53653" y="293450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7619626" y="2628777"/>
            <a:ext cx="1210695" cy="1712867"/>
            <a:chOff x="5958216" y="4360960"/>
            <a:chExt cx="1210695" cy="1712867"/>
          </a:xfrm>
        </p:grpSpPr>
        <p:sp>
          <p:nvSpPr>
            <p:cNvPr id="48" name="Oval 47"/>
            <p:cNvSpPr/>
            <p:nvPr/>
          </p:nvSpPr>
          <p:spPr>
            <a:xfrm rot="1728789">
              <a:off x="5958216" y="5208349"/>
              <a:ext cx="819539" cy="8195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00491" y="450416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291" y="436096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sp>
        <p:nvSpPr>
          <p:cNvPr id="58" name="Oval 57"/>
          <p:cNvSpPr/>
          <p:nvPr/>
        </p:nvSpPr>
        <p:spPr>
          <a:xfrm rot="1728789">
            <a:off x="6767649" y="39098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728789">
            <a:off x="6767647" y="523929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728789">
            <a:off x="7908547" y="5014491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1111880">
            <a:off x="8589787" y="376402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1111880">
            <a:off x="7957123" y="2785457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728789">
            <a:off x="6770248" y="4092071"/>
            <a:ext cx="676709" cy="676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728789">
            <a:off x="7881504" y="4434935"/>
            <a:ext cx="767686" cy="767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11111880">
            <a:off x="6622711" y="3365404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728789">
            <a:off x="6571564" y="3925512"/>
            <a:ext cx="1049579" cy="1049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410076" y="2493078"/>
            <a:ext cx="686794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327663" y="3144058"/>
            <a:ext cx="658885" cy="663377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27663" y="4515729"/>
            <a:ext cx="657296" cy="720158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54E-6 -3.16057E-6 L 0.01355 -0.06478 " pathEditMode="relative" ptsTypes="AA">
                                      <p:cBhvr>
                                        <p:cTn id="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747E-7 5.32161E-7 L -0.02675 0.02799 " pathEditMode="relative" ptsTypes="AA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6681E-6 1.37436E-6 L 0.02328 0.05252 " pathEditMode="relative" ptsTypes="AA">
                                      <p:cBhvr>
                                        <p:cTn id="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48E-6 6.87182E-6 L -0.01789 -0.04326 " pathEditMode="relative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316E-6 6.63582E-6 L 0.02033 -0.04372 " pathEditMode="relative" ptsTypes="AA">
                                      <p:cBhvr>
                                        <p:cTn id="10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9526E-6 1.84637E-6 L -0.02137 0.06339 " pathEditMode="relative" ptsTypes="AA">
                                      <p:cBhvr>
                                        <p:cTn id="10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355E-7 -4.882E-6 L 0.04065 0.13466 " pathEditMode="relative" ptsTypes="AA">
                                      <p:cBhvr>
                                        <p:cTn id="11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1" grpId="0" animBg="1"/>
      <p:bldP spid="71" grpId="1" animBg="1"/>
      <p:bldP spid="70" grpId="0" animBg="1"/>
      <p:bldP spid="70" grpId="1" animBg="1"/>
      <p:bldP spid="12" grpId="0" animBg="1"/>
      <p:bldP spid="13" grpId="0"/>
      <p:bldP spid="23" grpId="0" animBg="1"/>
      <p:bldP spid="24" grpId="0"/>
      <p:bldP spid="25" grpId="0" animBg="1"/>
      <p:bldP spid="25" grpId="1" animBg="1"/>
      <p:bldP spid="27" grpId="0" animBg="1"/>
      <p:bldP spid="28" grpId="0" animBg="1"/>
      <p:bldP spid="29" grpId="0" animBg="1"/>
      <p:bldP spid="30" grpId="0" animBg="1"/>
      <p:bldP spid="38" grpId="0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5" grpId="0" animBg="1"/>
      <p:bldP spid="66" grpId="0" animBg="1"/>
      <p:bldP spid="64" grpId="0" animBg="1"/>
      <p:bldP spid="64" grpId="1" animBg="1"/>
      <p:bldP spid="67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among Aligners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00162" y="1839384"/>
          <a:ext cx="658368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Aligners Making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Clusters </a:t>
                      </a:r>
                    </a:p>
                    <a:p>
                      <a:pPr algn="ctr"/>
                      <a:r>
                        <a:rPr lang="en-US" dirty="0" smtClean="0"/>
                        <a:t>(% of total)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In</a:t>
                      </a:r>
                      <a:r>
                        <a:rPr lang="en-US" baseline="0" dirty="0" smtClean="0"/>
                        <a:t> Clusters</a:t>
                      </a:r>
                    </a:p>
                    <a:p>
                      <a:pPr algn="ctr"/>
                      <a:r>
                        <a:rPr lang="en-US" baseline="0" dirty="0" smtClean="0"/>
                        <a:t>(% of total)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in Clusters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4977 (5%)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87009 (87%)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960 (1%)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3541 (4%)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1223 (1%)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329 (0.3%)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1767 (2%)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 (0.1%)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 (0.1%)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(0.004%)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7966" y="4653203"/>
            <a:ext cx="5180829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100k reads simulated by Mason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791</Words>
  <Application>Microsoft Macintosh PowerPoint</Application>
  <PresentationFormat>On-screen Show (4:3)</PresentationFormat>
  <Paragraphs>168</Paragraphs>
  <Slides>9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Variant Calling Overview</vt:lpstr>
      <vt:lpstr>The Problem of Similarity</vt:lpstr>
      <vt:lpstr>Basic Union Find</vt:lpstr>
      <vt:lpstr>Applying Union Find</vt:lpstr>
      <vt:lpstr>Union Find Approach</vt:lpstr>
      <vt:lpstr>Parallel Implementation</vt:lpstr>
      <vt:lpstr>Errors</vt:lpstr>
      <vt:lpstr>All</vt:lpstr>
      <vt:lpstr>Overlap among Aligners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4</cp:revision>
  <dcterms:created xsi:type="dcterms:W3CDTF">2013-04-29T18:45:16Z</dcterms:created>
  <dcterms:modified xsi:type="dcterms:W3CDTF">2013-04-29T20:35:45Z</dcterms:modified>
</cp:coreProperties>
</file>