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charts/chart2.xml" ContentType="application/vnd.openxmlformats-officedocument.drawingml.char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Genome Content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Positions in clusters</c:v>
                </c:pt>
                <c:pt idx="1">
                  <c:v>Positions not in clusters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2.63230347E8</c:v>
                </c:pt>
                <c:pt idx="1">
                  <c:v>3.13369460714286E9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Alignment Errors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In cluster</c:v>
                </c:pt>
                <c:pt idx="1">
                  <c:v>Not in cluster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195.0</c:v>
                </c:pt>
                <c:pt idx="1">
                  <c:v>32.0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7A74-0D7E-974A-AC6C-8891570D96DF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3B4-3683-174F-9C08-69C28BFFF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7A74-0D7E-974A-AC6C-8891570D96DF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3B4-3683-174F-9C08-69C28BFFF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7A74-0D7E-974A-AC6C-8891570D96DF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3B4-3683-174F-9C08-69C28BFFF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7A74-0D7E-974A-AC6C-8891570D96DF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3B4-3683-174F-9C08-69C28BFFF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7A74-0D7E-974A-AC6C-8891570D96DF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3B4-3683-174F-9C08-69C28BFFF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7A74-0D7E-974A-AC6C-8891570D96DF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3B4-3683-174F-9C08-69C28BFFF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7A74-0D7E-974A-AC6C-8891570D96DF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3B4-3683-174F-9C08-69C28BFFF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7A74-0D7E-974A-AC6C-8891570D96DF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3B4-3683-174F-9C08-69C28BFFF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7A74-0D7E-974A-AC6C-8891570D96DF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3B4-3683-174F-9C08-69C28BFFF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7A74-0D7E-974A-AC6C-8891570D96DF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3B4-3683-174F-9C08-69C28BFFF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7A74-0D7E-974A-AC6C-8891570D96DF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3B4-3683-174F-9C08-69C28BFFF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87A74-0D7E-974A-AC6C-8891570D96DF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9A3B4-3683-174F-9C08-69C28BFFF4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Difficulty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282213" y="2586815"/>
          <a:ext cx="4038600" cy="370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804079" y="2586815"/>
          <a:ext cx="4038600" cy="370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4976" y="5843847"/>
            <a:ext cx="19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8.4% of positions are in clusters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3443" y="5867363"/>
            <a:ext cx="217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86% of alignment errors are in clusters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42275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Setup:  aligned 1e6 simulated reads to hg19 with SNAP</a:t>
            </a:r>
          </a:p>
          <a:p>
            <a:pPr algn="ctr"/>
            <a:r>
              <a:rPr lang="en-US" sz="2800" dirty="0" smtClean="0"/>
              <a:t>Clusters identified via </a:t>
            </a:r>
            <a:r>
              <a:rPr lang="en-US" sz="2800" smtClean="0"/>
              <a:t>union find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Source of Difficulty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of Difficulty</dc:title>
  <dc:creator>Kristal Curtis</dc:creator>
  <cp:lastModifiedBy>Kristal Curtis</cp:lastModifiedBy>
  <cp:revision>1</cp:revision>
  <dcterms:created xsi:type="dcterms:W3CDTF">2012-11-29T01:21:49Z</dcterms:created>
  <dcterms:modified xsi:type="dcterms:W3CDTF">2012-11-29T01:22:05Z</dcterms:modified>
</cp:coreProperties>
</file>