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charts/chart2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555974792"/>
        <c:axId val="555983832"/>
      </c:scatterChart>
      <c:valAx>
        <c:axId val="555974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555983832"/>
        <c:crosses val="autoZero"/>
        <c:crossBetween val="midCat"/>
      </c:valAx>
      <c:valAx>
        <c:axId val="5559838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55597479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558617192"/>
        <c:axId val="55848919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481204072"/>
        <c:axId val="481197944"/>
      </c:scatterChart>
      <c:valAx>
        <c:axId val="558617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558489192"/>
        <c:crosses val="autoZero"/>
        <c:crossBetween val="midCat"/>
      </c:valAx>
      <c:valAx>
        <c:axId val="5584891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558617192"/>
        <c:crosses val="autoZero"/>
        <c:crossBetween val="midCat"/>
      </c:valAx>
      <c:valAx>
        <c:axId val="481197944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481204072"/>
        <c:crosses val="max"/>
        <c:crossBetween val="midCat"/>
      </c:valAx>
      <c:valAx>
        <c:axId val="481204072"/>
        <c:scaling>
          <c:orientation val="minMax"/>
        </c:scaling>
        <c:delete val="1"/>
        <c:axPos val="b"/>
        <c:numFmt formatCode="General" sourceLinked="1"/>
        <c:tickLblPos val="nextTo"/>
        <c:crossAx val="481197944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6834-76F5-A54F-AA5F-210126F5899C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245F-EBB8-1C46-8400-C0D8EC456C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68EB-2E9D-0C42-84DA-1CF1689CE69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4946-CDCD-4B40-815C-8546B609E2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Analyzing SNAP’s Performance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SNAP’s Performance</dc:title>
  <dc:creator>Kristal Curtis</dc:creator>
  <cp:lastModifiedBy>Kristal Curtis</cp:lastModifiedBy>
  <cp:revision>1</cp:revision>
  <dcterms:created xsi:type="dcterms:W3CDTF">2012-11-29T00:30:19Z</dcterms:created>
  <dcterms:modified xsi:type="dcterms:W3CDTF">2012-11-29T00:30:42Z</dcterms:modified>
</cp:coreProperties>
</file>