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78A01-5518-2449-A770-DC17939E9EA8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D4092-091F-E546-BBEC-3618E0FBEF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show grid partitioning instead of stripe 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B212-6BDD-ED47-A699-D72AC1C1A6A3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579C0-4A3D-3B44-88BE-3F856A1888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 rot="20069905">
            <a:off x="5103310" y="2636628"/>
            <a:ext cx="648130" cy="107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0653" y="2480235"/>
            <a:ext cx="2763227" cy="657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Implementation</a:t>
            </a:r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228349" y="2561185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036233" y="2315882"/>
            <a:ext cx="567765" cy="2943412"/>
          </a:xfrm>
          <a:prstGeom prst="righ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3"/>
          <p:cNvGrpSpPr/>
          <p:nvPr/>
        </p:nvGrpSpPr>
        <p:grpSpPr>
          <a:xfrm>
            <a:off x="6944655" y="2644588"/>
            <a:ext cx="1679390" cy="2529253"/>
            <a:chOff x="6735481" y="2644588"/>
            <a:chExt cx="1679390" cy="2529253"/>
          </a:xfrm>
        </p:grpSpPr>
        <p:sp>
          <p:nvSpPr>
            <p:cNvPr id="27" name="Oval 26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86165" y="4352964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>
            <a:off x="770961" y="2480235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56" y="2228333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43"/>
          <p:cNvGrpSpPr/>
          <p:nvPr/>
        </p:nvGrpSpPr>
        <p:grpSpPr>
          <a:xfrm>
            <a:off x="4921620" y="3254776"/>
            <a:ext cx="827369" cy="508000"/>
            <a:chOff x="4927970" y="3229376"/>
            <a:chExt cx="827369" cy="508000"/>
          </a:xfrm>
        </p:grpSpPr>
        <p:sp>
          <p:nvSpPr>
            <p:cNvPr id="38" name="Oval 37"/>
            <p:cNvSpPr/>
            <p:nvPr/>
          </p:nvSpPr>
          <p:spPr>
            <a:xfrm>
              <a:off x="492797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 rot="10018801">
            <a:off x="5094938" y="3886786"/>
            <a:ext cx="753036" cy="791883"/>
            <a:chOff x="4825999" y="2271059"/>
            <a:chExt cx="753036" cy="791883"/>
          </a:xfrm>
        </p:grpSpPr>
        <p:sp>
          <p:nvSpPr>
            <p:cNvPr id="41" name="Oval 40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4"/>
          <p:cNvGrpSpPr/>
          <p:nvPr/>
        </p:nvGrpSpPr>
        <p:grpSpPr>
          <a:xfrm rot="16370058">
            <a:off x="5041149" y="4890844"/>
            <a:ext cx="732119" cy="508000"/>
            <a:chOff x="5023220" y="3229376"/>
            <a:chExt cx="732119" cy="508000"/>
          </a:xfrm>
        </p:grpSpPr>
        <p:sp>
          <p:nvSpPr>
            <p:cNvPr id="46" name="Oval 45"/>
            <p:cNvSpPr/>
            <p:nvPr/>
          </p:nvSpPr>
          <p:spPr>
            <a:xfrm>
              <a:off x="502322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63"/>
          <p:cNvGrpSpPr/>
          <p:nvPr/>
        </p:nvGrpSpPr>
        <p:grpSpPr>
          <a:xfrm>
            <a:off x="5390960" y="2886884"/>
            <a:ext cx="437775" cy="754281"/>
            <a:chOff x="5390960" y="2886884"/>
            <a:chExt cx="437775" cy="754281"/>
          </a:xfrm>
        </p:grpSpPr>
        <p:sp>
          <p:nvSpPr>
            <p:cNvPr id="57" name="TextBox 56"/>
            <p:cNvSpPr txBox="1"/>
            <p:nvPr/>
          </p:nvSpPr>
          <p:spPr>
            <a:xfrm>
              <a:off x="5390960" y="28868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210" y="29948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035173" y="2271059"/>
            <a:ext cx="753036" cy="791883"/>
            <a:chOff x="4825999" y="2271059"/>
            <a:chExt cx="753036" cy="791883"/>
          </a:xfrm>
        </p:grpSpPr>
        <p:sp>
          <p:nvSpPr>
            <p:cNvPr id="23" name="Oval 22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4971860" y="1934384"/>
            <a:ext cx="923179" cy="1224181"/>
            <a:chOff x="4971860" y="1934384"/>
            <a:chExt cx="923179" cy="1224181"/>
          </a:xfrm>
        </p:grpSpPr>
        <p:sp>
          <p:nvSpPr>
            <p:cNvPr id="49" name="TextBox 48"/>
            <p:cNvSpPr txBox="1"/>
            <p:nvPr/>
          </p:nvSpPr>
          <p:spPr>
            <a:xfrm>
              <a:off x="4971860" y="19534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9810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11560" y="1934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4260" y="23661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0460" y="25122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814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2514" y="20867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7264" y="2188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16200000" flipH="1">
            <a:off x="5279710" y="3092450"/>
            <a:ext cx="323166" cy="140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animBg="1"/>
      <p:bldP spid="22" grpId="0" animBg="1"/>
      <p:bldP spid="26" grpId="0" animBg="1"/>
      <p:bldP spid="36" grpId="0" animBg="1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Spark Implementation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Implementation</dc:title>
  <dc:creator>Kristal Curtis</dc:creator>
  <cp:lastModifiedBy>Kristal Curtis</cp:lastModifiedBy>
  <cp:revision>1</cp:revision>
  <dcterms:created xsi:type="dcterms:W3CDTF">2012-11-29T01:59:35Z</dcterms:created>
  <dcterms:modified xsi:type="dcterms:W3CDTF">2012-11-29T01:59:45Z</dcterms:modified>
</cp:coreProperties>
</file>