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CB10F-B15B-9D4E-9F48-A3928C01BE3D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674B5-1EA6-8E4F-8584-3D8B375427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</a:t>
            </a:r>
            <a:r>
              <a:rPr lang="en-US" baseline="0" dirty="0" smtClean="0"/>
              <a:t> example or anecdote supporting the fact that alignment errors show up later in bad SNP/SV calls (wouldn’t be too hard to make a picture for this; show where the read should’ve been aligned, but that it was aligned to a diff place, and so was another, so you get confused about whether to call a SNP)</a:t>
            </a:r>
          </a:p>
          <a:p>
            <a:r>
              <a:rPr lang="en-US" baseline="0" dirty="0" smtClean="0"/>
              <a:t>TODO:  add more specific info about similarity (?)</a:t>
            </a:r>
          </a:p>
          <a:p>
            <a:r>
              <a:rPr lang="en-US" baseline="0" dirty="0" smtClean="0"/>
              <a:t>TODO:  add contributions slide after this (?) – requires more info about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65ED-BCD4-AF46-BA73-1600C107B219}" type="datetimeFigureOut">
              <a:rPr lang="en-US" smtClean="0"/>
              <a:t>11/29/12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BA070-3814-EA4E-B9AD-34408945A7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End-to-end argument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pPr lvl="1"/>
            <a:endParaRPr lang="en-US" dirty="0"/>
          </a:p>
        </p:txBody>
      </p:sp>
      <p:grpSp>
        <p:nvGrpSpPr>
          <p:cNvPr id="4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Kristal Curtis</dc:creator>
  <cp:lastModifiedBy>Kristal Curtis</cp:lastModifiedBy>
  <cp:revision>1</cp:revision>
  <dcterms:created xsi:type="dcterms:W3CDTF">2012-11-30T02:28:03Z</dcterms:created>
  <dcterms:modified xsi:type="dcterms:W3CDTF">2012-11-30T02:28:11Z</dcterms:modified>
</cp:coreProperties>
</file>