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90F8-0228-5242-BE27-A26BA84291B2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785A7-0E8F-7A4E-A6E7-E57D134FDF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3835135" y="1378072"/>
            <a:ext cx="5057608" cy="1639815"/>
            <a:chOff x="3835135" y="1378072"/>
            <a:chExt cx="505760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Similarity-Aware SNAP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Quo</dc:title>
  <dc:creator>Kristal Curtis</dc:creator>
  <cp:lastModifiedBy>Kristal Curtis</cp:lastModifiedBy>
  <cp:revision>2</cp:revision>
  <dcterms:created xsi:type="dcterms:W3CDTF">2012-11-29T22:47:57Z</dcterms:created>
  <dcterms:modified xsi:type="dcterms:W3CDTF">2012-11-29T22:48:32Z</dcterms:modified>
</cp:coreProperties>
</file>