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2030-8F18-5C40-A1E5-3432F7401A51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852A-26D2-2842-874C-A18EC4022D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2030-8F18-5C40-A1E5-3432F7401A51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852A-26D2-2842-874C-A18EC4022D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2030-8F18-5C40-A1E5-3432F7401A51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852A-26D2-2842-874C-A18EC4022D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2030-8F18-5C40-A1E5-3432F7401A51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852A-26D2-2842-874C-A18EC4022D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2030-8F18-5C40-A1E5-3432F7401A51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852A-26D2-2842-874C-A18EC4022D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2030-8F18-5C40-A1E5-3432F7401A51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852A-26D2-2842-874C-A18EC4022D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2030-8F18-5C40-A1E5-3432F7401A51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852A-26D2-2842-874C-A18EC4022D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2030-8F18-5C40-A1E5-3432F7401A51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852A-26D2-2842-874C-A18EC4022D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2030-8F18-5C40-A1E5-3432F7401A51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852A-26D2-2842-874C-A18EC4022D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2030-8F18-5C40-A1E5-3432F7401A51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852A-26D2-2842-874C-A18EC4022D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2030-8F18-5C40-A1E5-3432F7401A51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852A-26D2-2842-874C-A18EC4022D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B2030-8F18-5C40-A1E5-3432F7401A51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2852A-26D2-2842-874C-A18EC4022D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Quo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9496" y="3285849"/>
            <a:ext cx="3581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 matching similar regions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753432" y="4027419"/>
            <a:ext cx="205632" cy="631062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9064" y="3973523"/>
            <a:ext cx="489785" cy="684959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59064" y="3973522"/>
            <a:ext cx="1274677" cy="684960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59064" y="3956457"/>
            <a:ext cx="2368889" cy="702025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147" y="3973522"/>
            <a:ext cx="3331184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7801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28154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34485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9170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3432" y="4658481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72"/>
          <p:cNvGrpSpPr/>
          <p:nvPr/>
        </p:nvGrpSpPr>
        <p:grpSpPr>
          <a:xfrm>
            <a:off x="3993522" y="3328656"/>
            <a:ext cx="4969340" cy="1359075"/>
            <a:chOff x="3993522" y="3328656"/>
            <a:chExt cx="4969340" cy="1359075"/>
          </a:xfrm>
        </p:grpSpPr>
        <p:sp>
          <p:nvSpPr>
            <p:cNvPr id="61" name="TextBox 60"/>
            <p:cNvSpPr txBox="1"/>
            <p:nvPr/>
          </p:nvSpPr>
          <p:spPr>
            <a:xfrm>
              <a:off x="4939567" y="3328656"/>
              <a:ext cx="402329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High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: fully tested (costly)</a:t>
              </a:r>
              <a:endParaRPr lang="en-US" sz="2200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 flipV="1">
              <a:off x="5600127" y="4056668"/>
              <a:ext cx="205632" cy="631062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5805759" y="4002771"/>
              <a:ext cx="489785" cy="684959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5805759" y="4002770"/>
              <a:ext cx="1274677" cy="684960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805759" y="3985706"/>
              <a:ext cx="2368889" cy="702025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149842" y="4002770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394496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074849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881180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865865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600127" y="468773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ight Arrow 67"/>
            <p:cNvSpPr/>
            <p:nvPr/>
          </p:nvSpPr>
          <p:spPr>
            <a:xfrm>
              <a:off x="3993522" y="3717196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71"/>
          <p:cNvGrpSpPr/>
          <p:nvPr/>
        </p:nvGrpSpPr>
        <p:grpSpPr>
          <a:xfrm>
            <a:off x="3835135" y="1378072"/>
            <a:ext cx="5183788" cy="1639815"/>
            <a:chOff x="3835135" y="1378072"/>
            <a:chExt cx="5183788" cy="1639815"/>
          </a:xfrm>
        </p:grpSpPr>
        <p:sp>
          <p:nvSpPr>
            <p:cNvPr id="12" name="TextBox 11"/>
            <p:cNvSpPr txBox="1"/>
            <p:nvPr/>
          </p:nvSpPr>
          <p:spPr>
            <a:xfrm>
              <a:off x="4474765" y="1378072"/>
              <a:ext cx="4544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Low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: fully ignored (unaligned)</a:t>
              </a:r>
              <a:endParaRPr lang="en-US" sz="22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5655079" y="2136946"/>
              <a:ext cx="205632" cy="631062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860711" y="2083049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860711" y="2083048"/>
              <a:ext cx="1274677" cy="68496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860711" y="2065984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04794" y="20830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49448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29801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36132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920817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55079" y="27680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ght Arrow 68"/>
            <p:cNvSpPr/>
            <p:nvPr/>
          </p:nvSpPr>
          <p:spPr>
            <a:xfrm rot="19089586">
              <a:off x="3835135" y="2475668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73"/>
          <p:cNvGrpSpPr/>
          <p:nvPr/>
        </p:nvGrpSpPr>
        <p:grpSpPr>
          <a:xfrm>
            <a:off x="3762829" y="4828468"/>
            <a:ext cx="5252003" cy="1787675"/>
            <a:chOff x="3762829" y="4828468"/>
            <a:chExt cx="5252003" cy="1787675"/>
          </a:xfrm>
        </p:grpSpPr>
        <p:sp>
          <p:nvSpPr>
            <p:cNvPr id="50" name="TextBox 49"/>
            <p:cNvSpPr txBox="1"/>
            <p:nvPr/>
          </p:nvSpPr>
          <p:spPr>
            <a:xfrm>
              <a:off x="4654030" y="5256536"/>
              <a:ext cx="43608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Between: partly tested (error-prone)</a:t>
              </a:r>
              <a:endParaRPr lang="en-US" sz="2200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 flipV="1">
              <a:off x="5687089" y="5985080"/>
              <a:ext cx="205632" cy="631062"/>
            </a:xfrm>
            <a:prstGeom prst="line">
              <a:avLst/>
            </a:prstGeom>
            <a:ln w="28575" cmpd="sng">
              <a:solidFill>
                <a:srgbClr val="FF666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892721" y="5931183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892721" y="5931182"/>
              <a:ext cx="1274677" cy="684960"/>
            </a:xfrm>
            <a:prstGeom prst="line">
              <a:avLst/>
            </a:prstGeom>
            <a:ln w="28575" cmpd="sng">
              <a:solidFill>
                <a:srgbClr val="FF666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892721" y="5914118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236804" y="5931182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481458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161811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968142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952827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87089" y="661614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ight Arrow 69"/>
            <p:cNvSpPr/>
            <p:nvPr/>
          </p:nvSpPr>
          <p:spPr>
            <a:xfrm rot="2496932">
              <a:off x="3762829" y="4828468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142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Status Quo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Quo</dc:title>
  <dc:creator>Kristal Curtis</dc:creator>
  <cp:lastModifiedBy>Kristal Curtis</cp:lastModifiedBy>
  <cp:revision>1</cp:revision>
  <dcterms:created xsi:type="dcterms:W3CDTF">2012-11-29T22:48:38Z</dcterms:created>
  <dcterms:modified xsi:type="dcterms:W3CDTF">2012-11-29T22:48:49Z</dcterms:modified>
</cp:coreProperties>
</file>