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5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9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1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1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6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33FB-071A-4047-8B05-047FC0AA115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B232-D41C-4C5F-9472-D79158079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</a:t>
            </a:r>
            <a:r>
              <a:rPr lang="en-US" smtClean="0"/>
              <a:t>Resort Report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Big Mountain Resort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Report</dc:title>
  <dc:creator>Krishna Kumar S</dc:creator>
  <cp:lastModifiedBy>Krishna Kumar S</cp:lastModifiedBy>
  <cp:revision>1</cp:revision>
  <dcterms:created xsi:type="dcterms:W3CDTF">2020-08-12T10:18:39Z</dcterms:created>
  <dcterms:modified xsi:type="dcterms:W3CDTF">2020-08-12T10:18:44Z</dcterms:modified>
</cp:coreProperties>
</file>