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419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06928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With the drop in price of iron ore from 110 per ton to 55 per ton, </a:t>
            </a:r>
            <a:r>
              <a:rPr lang="en-US" sz="1200" dirty="0" err="1" smtClean="0"/>
              <a:t>Monalco</a:t>
            </a:r>
            <a:r>
              <a:rPr lang="en-US" sz="1200" dirty="0" smtClean="0"/>
              <a:t> Mining is taking a huge damage in profits, with the streamlining costs currently at 50 per ton. Our aim is to reduce operation costs, maintenance costs and other costs involved in the streamline process.</a:t>
            </a:r>
            <a:endParaRPr sz="12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annual maintenance expenditure is 30M. Which is expected to rise up to 45M next year. Our criteria of success if to cut costs on this expenditure.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cut maintenance costs by 20% every year and perform one maintenance event every 50,000 tons of iron ore processed.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Cutting down the maintenance costs could cause some resistance from the reliability engineering team. 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Historian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dirty="0" smtClean="0"/>
              <a:t>Ellipse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dirty="0" smtClean="0"/>
              <a:t>T3000 DCS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Ore crusher System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 smtClean="0"/>
              <a:t>Monalco</a:t>
            </a:r>
            <a:r>
              <a:rPr lang="en-US" dirty="0" smtClean="0"/>
              <a:t> Mining – Problem Statement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IN" sz="1100" dirty="0"/>
              <a:t>Chanel Adams – Reliability Engineer, </a:t>
            </a:r>
            <a:endParaRPr lang="en-IN" sz="1100" dirty="0" smtClean="0"/>
          </a:p>
          <a:p>
            <a:pPr lvl="0"/>
            <a:r>
              <a:rPr lang="en-IN" sz="1100" dirty="0" smtClean="0"/>
              <a:t>Jonas </a:t>
            </a:r>
            <a:r>
              <a:rPr lang="en-IN" sz="1100" dirty="0"/>
              <a:t>Richards – Asset Integrity Manager, </a:t>
            </a:r>
            <a:endParaRPr lang="en-IN" sz="1100" dirty="0" smtClean="0"/>
          </a:p>
          <a:p>
            <a:pPr lvl="0"/>
            <a:r>
              <a:rPr lang="en-IN" sz="1100" dirty="0" smtClean="0"/>
              <a:t>Bruce </a:t>
            </a:r>
            <a:r>
              <a:rPr lang="en-IN" sz="1100" dirty="0"/>
              <a:t>Banner – Maintenance SME, </a:t>
            </a:r>
            <a:endParaRPr lang="en-IN" sz="1100" dirty="0" smtClean="0"/>
          </a:p>
          <a:p>
            <a:pPr lvl="0"/>
            <a:r>
              <a:rPr lang="en-IN" sz="1100" dirty="0" smtClean="0"/>
              <a:t>Jane </a:t>
            </a:r>
            <a:r>
              <a:rPr lang="en-IN" sz="1100" dirty="0" err="1"/>
              <a:t>Steere</a:t>
            </a:r>
            <a:r>
              <a:rPr lang="en-IN" sz="1100" dirty="0"/>
              <a:t> - Principal Maintenance, </a:t>
            </a:r>
            <a:endParaRPr lang="en-IN" sz="1100" dirty="0" smtClean="0"/>
          </a:p>
          <a:p>
            <a:pPr lvl="0"/>
            <a:r>
              <a:rPr lang="en-IN" sz="1100" dirty="0" smtClean="0"/>
              <a:t>Fargo </a:t>
            </a:r>
            <a:r>
              <a:rPr lang="en-IN" sz="1100" dirty="0"/>
              <a:t>Williams – Change Manager, </a:t>
            </a:r>
            <a:endParaRPr lang="en-IN" sz="1100" dirty="0" smtClean="0"/>
          </a:p>
          <a:p>
            <a:pPr lvl="0"/>
            <a:r>
              <a:rPr lang="en-IN" sz="1100" dirty="0" smtClean="0"/>
              <a:t>Tara </a:t>
            </a:r>
            <a:r>
              <a:rPr lang="en-IN" sz="1100" dirty="0"/>
              <a:t>Starr - Maintenance SME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streamlining costs and increase profits.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508</Words>
  <Application>Microsoft Office PowerPoint</Application>
  <PresentationFormat>On-screen Show (4:3)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Monalco Mining – Problem Statement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Krishna Kumar S</cp:lastModifiedBy>
  <cp:revision>4</cp:revision>
  <dcterms:modified xsi:type="dcterms:W3CDTF">2020-09-11T08:39:22Z</dcterms:modified>
</cp:coreProperties>
</file>