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7" r:id="rId6"/>
    <p:sldId id="260" r:id="rId7"/>
    <p:sldId id="261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2749E-C964-49F1-8C2F-6A89A25000C3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331B0-5CCE-4809-BE27-6F39B4C68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4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31B0-5CCE-4809-BE27-6F39B4C68B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D050-2507-4755-8F6D-F4CB96BD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3860-0EF4-4AC7-A8C8-FD216E7B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373AF-4C3D-40CC-9BA2-9ACBDA2B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A0A9-71FF-4A52-8118-D710E0A9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92BC-E057-48A4-BD16-D8F1C559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8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8508-6B3A-4430-A1E4-A28F3F2C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1E75E-735B-4597-B7BC-5F4DFE7E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3398-6336-41ED-B384-67E3782A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5249-B216-4FBE-B68A-8E6F4FC0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B6EE-AD18-4BFD-8735-32A10810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9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0227F-93F6-4D95-A767-159FDF4F3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230FE-82BB-4DA8-9274-EEE28D2F7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7BCC-EC3D-4056-AFA1-0247C3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0837-DC39-4C13-8807-CE5E43CE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D1E2-4CCD-4B40-AF88-00C8A87B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8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AD26-31B1-4693-BCE5-46746EE5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B3F9-7F7D-4C69-AD81-A3075F6E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A92A-A131-43EF-BB88-E5FA39E3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FC92-24C5-4D5E-8407-90446E33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3C85-6269-47BC-92C0-95809603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0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194D-8498-434A-9C4B-7DDCC343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3A7A3-2F3A-42DD-A796-EE18BFA15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66E8-115F-4178-871C-2689D4DA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718A-EF60-4073-B7DE-2668990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1B5F-8707-43A1-9BAF-950CB509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7123-4AB8-4EAE-9420-089C54A2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7F34-D7F5-42A6-97C6-01D4C30A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3A9D2-C700-4EE4-AB0E-50DC6526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3215-54AB-492F-9ADC-02275DFA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4009B-16D8-4A24-B881-E4FCBAC8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C2AAE-3E4D-413C-9080-45761EC9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5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C3F1-CD18-4ADD-BBFC-051EFB8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0067C-6D8C-4371-B1A9-C06E0591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8FD7E-F717-46F7-844E-B08443D1D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4DD1-953F-4A9A-A662-BEC0B67E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7EF6D-F3D5-43C9-92F5-6D9B379EC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08377-D168-4564-9290-A6B8B040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BB480-44B9-45EE-BECE-DE22511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CDDF7-62F2-4474-AEA1-6F76EBD7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543D-D49D-49A6-9F98-8782E273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41BB1-4DAF-41ED-A21F-75186876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06EDC-8F86-4587-8DD2-2EC8C185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36AD2-049C-4133-B4D4-94827739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8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43FAC-A778-482B-859F-5CE75CC9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0AD2D-A872-46E8-87B3-6860ACE4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5BAE-78B3-4475-A72C-390A5004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2FC-8AB5-4D8A-8729-A2DA8AB8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D3F7-1839-4286-810D-DD6316E2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F9402-026E-4453-AD57-4A4F6C52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DA59-FAEF-4FB3-84DF-A2D3A65B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D6388-A0F0-49D4-A3E6-4FAC7F67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05CAE-1064-4D12-91F6-B0DFFAC4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658A-D9D9-482C-AE98-F48818D0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8DC7F-965D-4046-A927-D6D0E52AE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12553-7C89-4C0C-919F-44A89A43F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D25EE-55D8-408D-873F-C7367D42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FD261-4448-43F0-BB6F-CE75CCDB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5E54D-2A68-4D4C-B7F9-FD3CF008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5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53224-E166-4CC1-B9F2-AB033484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5826-3D27-439A-8C64-29A8944F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A8DB8-B938-4D2B-BC5D-EAF9FEFB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D1DD-0A51-4F4A-A2B7-803685F54F8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2709-FEFA-4AE7-A97B-C23681D1E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1055-396C-4FE8-9146-3C652B41E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3047E-83B0-48F2-8D7A-172AF1BC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75D31-A9C5-4AD1-9789-1C1979759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altLang="zh-CN" sz="5600">
                <a:solidFill>
                  <a:srgbClr val="FFFFFF"/>
                </a:solidFill>
              </a:rPr>
              <a:t>Heart Disease Prediction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61C8F-126D-41FF-B6F7-0ED27A981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Kristal Zhou</a:t>
            </a:r>
          </a:p>
        </p:txBody>
      </p:sp>
      <p:sp>
        <p:nvSpPr>
          <p:cNvPr id="2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0C0D1-7C0F-416D-AD1F-314BCA0C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 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0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6BE257-97BC-475B-A3DA-29AEF8D4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D23DD8-78B0-4981-924E-BF00CCAA3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FFE21DE-9F8D-4C6D-983A-68AFCC929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n abstract financial digital analysis">
            <a:extLst>
              <a:ext uri="{FF2B5EF4-FFF2-40B4-BE49-F238E27FC236}">
                <a16:creationId xmlns:a16="http://schemas.microsoft.com/office/drawing/2014/main" id="{51DBE7F0-5497-4FEB-AC76-0C30AAD6D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1333" r="1" b="1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AB0DD-91FB-4E67-9839-BD2203D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F7B3-D92E-4B07-BA15-2D757F7B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Background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Data Introduction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Statistics Summaries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Exploratory Data Analysis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Model Prediction and Performance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Findings and Limitations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3A26-06A3-4425-9E46-A794BE6F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 &amp; Feature Scaling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B86A8-5430-41D2-A341-A4DF080B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9" y="1827280"/>
            <a:ext cx="9419136" cy="153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A29E0-5B4A-49A0-8D66-B5225B6A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9" y="3495625"/>
            <a:ext cx="9609653" cy="176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46DB8-7094-45DE-B17A-921BDEF5E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52" y="5500666"/>
            <a:ext cx="9582980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2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6AE95-8F3B-452B-AC0D-20F11C23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Comparison of KNN and Random Forest </a:t>
            </a:r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3B46BD-8DFA-4530-897C-B11CCC08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Both: 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classification task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Random Forest over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More efficiently predict outcomes with large datasets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KNN could perform significantly slower as features or predictor variables increase </a:t>
            </a:r>
            <a:endParaRPr lang="en-US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1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BB0AD-BD42-474D-997F-D6D9AFD5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Now!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70FAB2-EC9F-47A0-B94F-BD6B058285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57520"/>
            <a:ext cx="7214616" cy="37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9C2FAD-7E77-4F1B-8F48-7653EF00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altLang="zh-CN" dirty="0"/>
              <a:t>a </a:t>
            </a:r>
            <a:r>
              <a:rPr lang="en-US" dirty="0"/>
              <a:t>K value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8D12AEF-0A45-4098-A44F-98B0D804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" y="1608117"/>
            <a:ext cx="7247572" cy="4561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1183C3-B446-4F69-B859-6C1E8BD96839}"/>
              </a:ext>
            </a:extLst>
          </p:cNvPr>
          <p:cNvSpPr txBox="1"/>
          <p:nvPr/>
        </p:nvSpPr>
        <p:spPr>
          <a:xfrm>
            <a:off x="8619722" y="3429000"/>
            <a:ext cx="2362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5 had the lowest error rate of 14.22%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C42F9-F064-4418-ADFF-19AE54D8880C}"/>
              </a:ext>
            </a:extLst>
          </p:cNvPr>
          <p:cNvSpPr/>
          <p:nvPr/>
        </p:nvSpPr>
        <p:spPr>
          <a:xfrm>
            <a:off x="2144597" y="5213022"/>
            <a:ext cx="546755" cy="50433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1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017E-87D4-43F7-B4B7-930CF502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n estimator 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AF8C15A-D7CE-4070-B20A-CFB224D6A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2" y="1690688"/>
            <a:ext cx="7389989" cy="4469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636A4D-EA93-4937-88FD-A51ACCBCCB41}"/>
              </a:ext>
            </a:extLst>
          </p:cNvPr>
          <p:cNvSpPr txBox="1"/>
          <p:nvPr/>
        </p:nvSpPr>
        <p:spPr>
          <a:xfrm>
            <a:off x="8460163" y="2806236"/>
            <a:ext cx="2554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n=19, 27 and 28 had the lowest error rates with 13.27%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98AA5-C600-46B6-B1B0-107C6A98F89E}"/>
              </a:ext>
            </a:extLst>
          </p:cNvPr>
          <p:cNvSpPr/>
          <p:nvPr/>
        </p:nvSpPr>
        <p:spPr>
          <a:xfrm>
            <a:off x="1918355" y="5406272"/>
            <a:ext cx="895546" cy="34879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E0CF6-A6A2-4849-A599-9A58DFD4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Performance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F52095-5884-4CAB-9204-5F5C8D51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280516"/>
            <a:ext cx="5614416" cy="2329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9CCA42-6E7B-4FDC-A5D3-EC9A163AF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603" y="3280516"/>
            <a:ext cx="6112027" cy="2383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34AC09-F5BF-4795-8AB4-2F1321A8DFD2}"/>
              </a:ext>
            </a:extLst>
          </p:cNvPr>
          <p:cNvSpPr/>
          <p:nvPr/>
        </p:nvSpPr>
        <p:spPr>
          <a:xfrm>
            <a:off x="3676453" y="4332385"/>
            <a:ext cx="641024" cy="22624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FC6BD-ABBD-4DD5-BDCD-91AE82D2E37F}"/>
              </a:ext>
            </a:extLst>
          </p:cNvPr>
          <p:cNvSpPr/>
          <p:nvPr/>
        </p:nvSpPr>
        <p:spPr>
          <a:xfrm>
            <a:off x="9601199" y="4392890"/>
            <a:ext cx="674017" cy="25923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1E5F0-47BF-4DEA-AF02-313A01DC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Findings and Limitations </a:t>
            </a:r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6974CDB-3005-4240-B364-30FFA5A9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Findings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50-65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has </a:t>
            </a: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higher probability 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 getting heart disease.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Two combined factors 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out of high blood pressure, high cholesterol, and high blood sugar have greater chances of having heart disease. </a:t>
            </a: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Each factor alone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has no dominating risk for heart disease. </a:t>
            </a:r>
            <a:endParaRPr lang="en-US" sz="18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Both models are not ideal for predicting heart disease. However, </a:t>
            </a: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Random Forest Estimators 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have better and more stable performance than KNN model using the given dataset.  </a:t>
            </a:r>
            <a:endParaRPr lang="en-US" sz="18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Hard to interpret the measurement of features in the dataset. 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ot clear if “Cholesterol” in the dataset means total or low-density lipoprotein (LDL).</a:t>
            </a:r>
            <a:endParaRPr lang="en-US" sz="18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 many outliers (e.g., Cholesterol). Removing the outliers can shrink the data.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Probably not enough training data for the machine learning models. </a:t>
            </a:r>
            <a:endParaRPr lang="en-US" sz="18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7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246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Heart Disease Prediction</vt:lpstr>
      <vt:lpstr>Outline</vt:lpstr>
      <vt:lpstr>Data Preprocessing &amp; Feature Scaling </vt:lpstr>
      <vt:lpstr>Comparison of KNN and Random Forest </vt:lpstr>
      <vt:lpstr>Try it Now! </vt:lpstr>
      <vt:lpstr>Choosing a K value</vt:lpstr>
      <vt:lpstr>Choosing an n estimator </vt:lpstr>
      <vt:lpstr>Performance</vt:lpstr>
      <vt:lpstr>Findings and Limitations </vt:lpstr>
      <vt:lpstr>Questions?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Zhou Kristal</dc:creator>
  <cp:lastModifiedBy>Zhou Kristal</cp:lastModifiedBy>
  <cp:revision>3</cp:revision>
  <dcterms:created xsi:type="dcterms:W3CDTF">2021-12-18T23:50:42Z</dcterms:created>
  <dcterms:modified xsi:type="dcterms:W3CDTF">2021-12-20T16:43:38Z</dcterms:modified>
</cp:coreProperties>
</file>