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20"/>
  </p:normalViewPr>
  <p:slideViewPr>
    <p:cSldViewPr snapToGrid="0" snapToObjects="1">
      <p:cViewPr varScale="1">
        <p:scale>
          <a:sx n="88" d="100"/>
          <a:sy n="88" d="100"/>
        </p:scale>
        <p:origin x="211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10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0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2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28" y="903655"/>
            <a:ext cx="7055380" cy="1400530"/>
          </a:xfrm>
        </p:spPr>
        <p:txBody>
          <a:bodyPr/>
          <a:lstStyle/>
          <a:p>
            <a:r>
              <a:rPr dirty="0" err="1"/>
              <a:t>Sezonų</a:t>
            </a:r>
            <a:r>
              <a:rPr dirty="0"/>
              <a:t> </a:t>
            </a:r>
            <a:r>
              <a:rPr dirty="0" err="1"/>
              <a:t>apibrėžimas</a:t>
            </a:r>
            <a:r>
              <a:rPr dirty="0"/>
              <a:t> </a:t>
            </a:r>
            <a:r>
              <a:rPr dirty="0" err="1"/>
              <a:t>Olandijoje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51" y="2867117"/>
            <a:ext cx="7677473" cy="325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/>
              <a:t>Nyderlanduose</a:t>
            </a:r>
            <a:r>
              <a:rPr sz="2800" dirty="0"/>
              <a:t> </a:t>
            </a:r>
            <a:r>
              <a:rPr sz="2800" dirty="0" err="1"/>
              <a:t>sezonai</a:t>
            </a:r>
            <a:r>
              <a:rPr sz="2800" dirty="0"/>
              <a:t> </a:t>
            </a:r>
            <a:r>
              <a:rPr sz="2800" dirty="0" err="1"/>
              <a:t>gali</a:t>
            </a:r>
            <a:r>
              <a:rPr sz="2800" dirty="0"/>
              <a:t> </a:t>
            </a:r>
            <a:r>
              <a:rPr sz="2800" dirty="0" err="1"/>
              <a:t>būti</a:t>
            </a:r>
            <a:r>
              <a:rPr sz="2800" dirty="0"/>
              <a:t> </a:t>
            </a:r>
            <a:r>
              <a:rPr sz="2800" dirty="0" err="1"/>
              <a:t>apibrėžiami</a:t>
            </a:r>
            <a:r>
              <a:rPr sz="2800" dirty="0"/>
              <a:t> </a:t>
            </a:r>
            <a:r>
              <a:rPr sz="2800" dirty="0" err="1"/>
              <a:t>dviem</a:t>
            </a:r>
            <a:r>
              <a:rPr sz="2800" dirty="0"/>
              <a:t> </a:t>
            </a:r>
            <a:r>
              <a:rPr sz="2800" dirty="0" err="1"/>
              <a:t>būdais</a:t>
            </a:r>
            <a:r>
              <a:rPr sz="2800" dirty="0"/>
              <a:t>:</a:t>
            </a:r>
          </a:p>
          <a:p>
            <a:r>
              <a:rPr sz="2800" dirty="0" err="1"/>
              <a:t>Meteorologiškai</a:t>
            </a:r>
            <a:r>
              <a:rPr sz="2800" dirty="0"/>
              <a:t> (</a:t>
            </a:r>
            <a:r>
              <a:rPr sz="2800" dirty="0" err="1"/>
              <a:t>naudojama</a:t>
            </a:r>
            <a:r>
              <a:rPr sz="2800" dirty="0"/>
              <a:t> </a:t>
            </a:r>
            <a:r>
              <a:rPr sz="2800" dirty="0" err="1"/>
              <a:t>statistikoje</a:t>
            </a:r>
            <a:r>
              <a:rPr sz="2800" dirty="0"/>
              <a:t>, </a:t>
            </a:r>
            <a:r>
              <a:rPr sz="2800" dirty="0" err="1"/>
              <a:t>analizėse</a:t>
            </a:r>
            <a:r>
              <a:rPr sz="2800" dirty="0"/>
              <a:t>)</a:t>
            </a:r>
          </a:p>
          <a:p>
            <a:r>
              <a:rPr sz="2800" dirty="0" err="1"/>
              <a:t>Astronomiškai</a:t>
            </a:r>
            <a:r>
              <a:rPr sz="2800" dirty="0"/>
              <a:t> (</a:t>
            </a:r>
            <a:r>
              <a:rPr sz="2800" dirty="0" err="1"/>
              <a:t>naudojama</a:t>
            </a:r>
            <a:r>
              <a:rPr sz="2800" dirty="0"/>
              <a:t> </a:t>
            </a:r>
            <a:r>
              <a:rPr sz="2800" dirty="0" err="1"/>
              <a:t>kalendoriuose</a:t>
            </a:r>
            <a:r>
              <a:rPr sz="28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📅 </a:t>
            </a:r>
            <a:r>
              <a:rPr dirty="0" err="1"/>
              <a:t>Meteorologiniai</a:t>
            </a:r>
            <a:r>
              <a:rPr dirty="0"/>
              <a:t> </a:t>
            </a:r>
            <a:r>
              <a:rPr dirty="0" err="1"/>
              <a:t>sezonai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Pavasaris</a:t>
            </a:r>
            <a:r>
              <a:rPr dirty="0"/>
              <a:t>: </a:t>
            </a:r>
            <a:r>
              <a:rPr dirty="0" err="1"/>
              <a:t>kovo</a:t>
            </a:r>
            <a:r>
              <a:rPr dirty="0"/>
              <a:t> 1 d. – </a:t>
            </a:r>
            <a:r>
              <a:rPr dirty="0" err="1"/>
              <a:t>gegužės</a:t>
            </a:r>
            <a:r>
              <a:rPr dirty="0"/>
              <a:t> 31 d.</a:t>
            </a:r>
          </a:p>
          <a:p>
            <a:r>
              <a:rPr dirty="0"/>
              <a:t>Vasara: </a:t>
            </a:r>
            <a:r>
              <a:rPr dirty="0" err="1"/>
              <a:t>birželio</a:t>
            </a:r>
            <a:r>
              <a:rPr dirty="0"/>
              <a:t> 1 d. – </a:t>
            </a:r>
            <a:r>
              <a:rPr dirty="0" err="1"/>
              <a:t>rugpjūčio</a:t>
            </a:r>
            <a:r>
              <a:rPr dirty="0"/>
              <a:t> 31 d.</a:t>
            </a:r>
          </a:p>
          <a:p>
            <a:r>
              <a:rPr dirty="0" err="1"/>
              <a:t>Ruduo</a:t>
            </a:r>
            <a:r>
              <a:rPr dirty="0"/>
              <a:t>: </a:t>
            </a:r>
            <a:r>
              <a:rPr dirty="0" err="1"/>
              <a:t>rugsėjo</a:t>
            </a:r>
            <a:r>
              <a:rPr dirty="0"/>
              <a:t> 1 d. – </a:t>
            </a:r>
            <a:r>
              <a:rPr dirty="0" err="1"/>
              <a:t>lapkričio</a:t>
            </a:r>
            <a:r>
              <a:rPr dirty="0"/>
              <a:t> 30 d.</a:t>
            </a:r>
          </a:p>
          <a:p>
            <a:r>
              <a:rPr dirty="0" err="1"/>
              <a:t>Žiema</a:t>
            </a:r>
            <a:r>
              <a:rPr dirty="0"/>
              <a:t>: </a:t>
            </a:r>
            <a:r>
              <a:rPr dirty="0" err="1"/>
              <a:t>gruodžio</a:t>
            </a:r>
            <a:r>
              <a:rPr dirty="0"/>
              <a:t> 1 d. – </a:t>
            </a:r>
            <a:r>
              <a:rPr dirty="0" err="1"/>
              <a:t>vasario</a:t>
            </a:r>
            <a:r>
              <a:rPr dirty="0"/>
              <a:t> 28/29 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🌞 Astronominiai sezonai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Pavasaris</a:t>
            </a:r>
            <a:r>
              <a:rPr dirty="0"/>
              <a:t>: </a:t>
            </a:r>
            <a:r>
              <a:rPr dirty="0" err="1"/>
              <a:t>nuo</a:t>
            </a:r>
            <a:r>
              <a:rPr dirty="0"/>
              <a:t> </a:t>
            </a:r>
            <a:r>
              <a:rPr dirty="0" err="1"/>
              <a:t>kovo</a:t>
            </a:r>
            <a:r>
              <a:rPr dirty="0"/>
              <a:t> 20–21 d. </a:t>
            </a:r>
            <a:r>
              <a:rPr dirty="0" err="1"/>
              <a:t>iki</a:t>
            </a:r>
            <a:r>
              <a:rPr dirty="0"/>
              <a:t> </a:t>
            </a:r>
            <a:r>
              <a:rPr dirty="0" err="1"/>
              <a:t>birželio</a:t>
            </a:r>
            <a:r>
              <a:rPr dirty="0"/>
              <a:t> 20–21 d.</a:t>
            </a:r>
          </a:p>
          <a:p>
            <a:r>
              <a:rPr dirty="0"/>
              <a:t>Vasara: </a:t>
            </a:r>
            <a:r>
              <a:rPr dirty="0" err="1"/>
              <a:t>birželio</a:t>
            </a:r>
            <a:r>
              <a:rPr dirty="0"/>
              <a:t> 21 d. – </a:t>
            </a:r>
            <a:r>
              <a:rPr dirty="0" err="1"/>
              <a:t>rugsėjo</a:t>
            </a:r>
            <a:r>
              <a:rPr dirty="0"/>
              <a:t> 22–23 d.</a:t>
            </a:r>
          </a:p>
          <a:p>
            <a:r>
              <a:rPr dirty="0" err="1"/>
              <a:t>Ruduo</a:t>
            </a:r>
            <a:r>
              <a:rPr dirty="0"/>
              <a:t>: </a:t>
            </a:r>
            <a:r>
              <a:rPr dirty="0" err="1"/>
              <a:t>rugsėjo</a:t>
            </a:r>
            <a:r>
              <a:rPr dirty="0"/>
              <a:t> 23 d. – </a:t>
            </a:r>
            <a:r>
              <a:rPr dirty="0" err="1"/>
              <a:t>gruodžio</a:t>
            </a:r>
            <a:r>
              <a:rPr dirty="0"/>
              <a:t> 20–21 d.</a:t>
            </a:r>
          </a:p>
          <a:p>
            <a:r>
              <a:rPr dirty="0" err="1"/>
              <a:t>Žiema</a:t>
            </a:r>
            <a:r>
              <a:rPr dirty="0"/>
              <a:t>: </a:t>
            </a:r>
            <a:r>
              <a:rPr dirty="0" err="1"/>
              <a:t>gruodžio</a:t>
            </a:r>
            <a:r>
              <a:rPr dirty="0"/>
              <a:t> 21 d. – </a:t>
            </a:r>
            <a:r>
              <a:rPr dirty="0" err="1"/>
              <a:t>kovo</a:t>
            </a:r>
            <a:r>
              <a:rPr dirty="0"/>
              <a:t> 19–20 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Praktinis panaudojimas analizėje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Dažniausia</a:t>
            </a:r>
            <a:r>
              <a:rPr lang="en-US" dirty="0" err="1"/>
              <a:t>u</a:t>
            </a:r>
            <a:r>
              <a:rPr dirty="0"/>
              <a:t> </a:t>
            </a:r>
            <a:r>
              <a:rPr dirty="0" err="1"/>
              <a:t>naudojami</a:t>
            </a:r>
            <a:r>
              <a:rPr dirty="0"/>
              <a:t> </a:t>
            </a:r>
            <a:r>
              <a:rPr dirty="0" err="1"/>
              <a:t>meteorologiniai</a:t>
            </a:r>
            <a:r>
              <a:rPr dirty="0"/>
              <a:t> </a:t>
            </a:r>
            <a:r>
              <a:rPr dirty="0" err="1"/>
              <a:t>sezonai</a:t>
            </a:r>
            <a:endParaRPr dirty="0"/>
          </a:p>
          <a:p>
            <a:pPr marL="0" indent="0">
              <a:buNone/>
            </a:pPr>
            <a:r>
              <a:rPr dirty="0" err="1"/>
              <a:t>Patogu</a:t>
            </a:r>
            <a:r>
              <a:rPr dirty="0"/>
              <a:t> </a:t>
            </a:r>
            <a:r>
              <a:rPr dirty="0" err="1"/>
              <a:t>grupuoti</a:t>
            </a:r>
            <a:r>
              <a:rPr dirty="0"/>
              <a:t> </a:t>
            </a:r>
            <a:r>
              <a:rPr dirty="0" err="1"/>
              <a:t>mėnesių</a:t>
            </a:r>
            <a:r>
              <a:rPr dirty="0"/>
              <a:t> </a:t>
            </a:r>
            <a:r>
              <a:rPr dirty="0" err="1"/>
              <a:t>tikslumu</a:t>
            </a:r>
            <a:endParaRPr dirty="0"/>
          </a:p>
          <a:p>
            <a:endParaRPr dirty="0"/>
          </a:p>
          <a:p>
            <a:r>
              <a:rPr dirty="0"/>
              <a:t>Python </a:t>
            </a:r>
            <a:r>
              <a:rPr dirty="0" err="1"/>
              <a:t>pavyzdys</a:t>
            </a:r>
            <a:r>
              <a:rPr dirty="0"/>
              <a:t> (Pandas):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['month'] = </a:t>
            </a:r>
            <a:r>
              <a:rPr dirty="0" err="1"/>
              <a:t>df</a:t>
            </a:r>
            <a:r>
              <a:rPr dirty="0"/>
              <a:t>['date'].</a:t>
            </a:r>
            <a:r>
              <a:rPr dirty="0" err="1"/>
              <a:t>dt.month</a:t>
            </a:r>
            <a:endParaRPr dirty="0"/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['season'] = </a:t>
            </a:r>
            <a:r>
              <a:rPr dirty="0" err="1"/>
              <a:t>df</a:t>
            </a:r>
            <a:r>
              <a:rPr dirty="0"/>
              <a:t>['month'].apply(</a:t>
            </a:r>
            <a:r>
              <a:rPr dirty="0" err="1"/>
              <a:t>get_season</a:t>
            </a: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def </a:t>
            </a:r>
            <a:r>
              <a:rPr dirty="0" err="1"/>
              <a:t>get_season</a:t>
            </a:r>
            <a:r>
              <a:rPr dirty="0"/>
              <a:t>(month):</a:t>
            </a:r>
          </a:p>
          <a:p>
            <a:pPr marL="0" indent="0">
              <a:buNone/>
            </a:pPr>
            <a:r>
              <a:rPr dirty="0"/>
              <a:t>    if month in [3, 4, 5]: return '</a:t>
            </a:r>
            <a:r>
              <a:rPr dirty="0" err="1"/>
              <a:t>pavasaris</a:t>
            </a:r>
            <a:r>
              <a:rPr dirty="0"/>
              <a:t>'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elif</a:t>
            </a:r>
            <a:r>
              <a:rPr dirty="0"/>
              <a:t> month in [6, 7, 8]: return '</a:t>
            </a:r>
            <a:r>
              <a:rPr dirty="0" err="1"/>
              <a:t>vasara</a:t>
            </a:r>
            <a:r>
              <a:rPr dirty="0"/>
              <a:t>'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elif</a:t>
            </a:r>
            <a:r>
              <a:rPr dirty="0"/>
              <a:t> month in [9, 10, 11]: return '</a:t>
            </a:r>
            <a:r>
              <a:rPr dirty="0" err="1"/>
              <a:t>ruduo</a:t>
            </a:r>
            <a:r>
              <a:rPr dirty="0"/>
              <a:t>'</a:t>
            </a:r>
          </a:p>
          <a:p>
            <a:pPr marL="0" indent="0">
              <a:buNone/>
            </a:pPr>
            <a:r>
              <a:rPr dirty="0"/>
              <a:t>    else: return '</a:t>
            </a:r>
            <a:r>
              <a:rPr dirty="0" err="1"/>
              <a:t>žiema</a:t>
            </a:r>
            <a:r>
              <a:rPr dirty="0"/>
              <a:t>'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58A94A-C4DC-4E4D-A779-A86270FB7E3E}"/>
</file>

<file path=customXml/itemProps2.xml><?xml version="1.0" encoding="utf-8"?>
<ds:datastoreItem xmlns:ds="http://schemas.openxmlformats.org/officeDocument/2006/customXml" ds:itemID="{FDA8B9A4-0596-4391-82E3-AC52BDDEA950}"/>
</file>

<file path=customXml/itemProps3.xml><?xml version="1.0" encoding="utf-8"?>
<ds:datastoreItem xmlns:ds="http://schemas.openxmlformats.org/officeDocument/2006/customXml" ds:itemID="{D9AA1747-D260-4263-B980-AD0D82D7AE5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218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Sezonų apibrėžimas Olandijoje</vt:lpstr>
      <vt:lpstr>📅 Meteorologiniai sezonai</vt:lpstr>
      <vt:lpstr>🌞 Astronominiai sezonai</vt:lpstr>
      <vt:lpstr>📊 Praktinis panaudojimas analizėje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4</cp:revision>
  <dcterms:created xsi:type="dcterms:W3CDTF">2013-01-27T09:14:16Z</dcterms:created>
  <dcterms:modified xsi:type="dcterms:W3CDTF">2025-08-06T08:15:29Z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