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72" r:id="rId4"/>
    <p:sldId id="273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6"/>
  </p:normalViewPr>
  <p:slideViewPr>
    <p:cSldViewPr snapToGrid="0" snapToObjects="1">
      <p:cViewPr varScale="1">
        <p:scale>
          <a:sx n="88" d="100"/>
          <a:sy n="88" d="100"/>
        </p:scale>
        <p:origin x="222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DEAB1-269B-4D49-AA15-B8F56E88CE2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9CD5DC-611B-49EB-8994-94992DD6440B}">
      <dgm:prSet/>
      <dgm:spPr/>
      <dgm:t>
        <a:bodyPr/>
        <a:lstStyle/>
        <a:p>
          <a:r>
            <a:rPr lang="en-US" b="0" i="0"/>
            <a:t>```python</a:t>
          </a:r>
          <a:endParaRPr lang="en-US"/>
        </a:p>
      </dgm:t>
    </dgm:pt>
    <dgm:pt modelId="{B8F2267B-9423-40FE-9678-03E3D8B9FEA0}" type="parTrans" cxnId="{D0E0BD98-DE24-401E-A4DA-D08095BA5CC4}">
      <dgm:prSet/>
      <dgm:spPr/>
      <dgm:t>
        <a:bodyPr/>
        <a:lstStyle/>
        <a:p>
          <a:endParaRPr lang="en-US"/>
        </a:p>
      </dgm:t>
    </dgm:pt>
    <dgm:pt modelId="{014878A5-B0E5-4D06-BAD0-EBA6E099EE7C}" type="sibTrans" cxnId="{D0E0BD98-DE24-401E-A4DA-D08095BA5CC4}">
      <dgm:prSet/>
      <dgm:spPr/>
      <dgm:t>
        <a:bodyPr/>
        <a:lstStyle/>
        <a:p>
          <a:endParaRPr lang="en-US"/>
        </a:p>
      </dgm:t>
    </dgm:pt>
    <dgm:pt modelId="{B77D8D66-F211-4566-ACCB-EC8AB1311BA8}">
      <dgm:prSet/>
      <dgm:spPr/>
      <dgm:t>
        <a:bodyPr/>
        <a:lstStyle/>
        <a:p>
          <a:r>
            <a:rPr lang="en-US" b="0" i="0"/>
            <a:t>import matplotlib.pyplot as plt</a:t>
          </a:r>
          <a:endParaRPr lang="en-US"/>
        </a:p>
      </dgm:t>
    </dgm:pt>
    <dgm:pt modelId="{28B60B92-ACF7-4B51-97A0-F975B223C95F}" type="parTrans" cxnId="{1B0EA6AD-3554-4DE5-9BBC-4144DBB285DD}">
      <dgm:prSet/>
      <dgm:spPr/>
      <dgm:t>
        <a:bodyPr/>
        <a:lstStyle/>
        <a:p>
          <a:endParaRPr lang="en-US"/>
        </a:p>
      </dgm:t>
    </dgm:pt>
    <dgm:pt modelId="{8651F807-ADE0-4CCA-A28F-E9471095894B}" type="sibTrans" cxnId="{1B0EA6AD-3554-4DE5-9BBC-4144DBB285DD}">
      <dgm:prSet/>
      <dgm:spPr/>
      <dgm:t>
        <a:bodyPr/>
        <a:lstStyle/>
        <a:p>
          <a:endParaRPr lang="en-US"/>
        </a:p>
      </dgm:t>
    </dgm:pt>
    <dgm:pt modelId="{B5EA6001-D375-470D-B4E0-41B5799367A1}">
      <dgm:prSet/>
      <dgm:spPr/>
      <dgm:t>
        <a:bodyPr/>
        <a:lstStyle/>
        <a:p>
          <a:r>
            <a:rPr lang="en-US" b="0" i="0"/>
            <a:t>groups = tips.groupby('day')['total_bill']</a:t>
          </a:r>
          <a:endParaRPr lang="en-US"/>
        </a:p>
      </dgm:t>
    </dgm:pt>
    <dgm:pt modelId="{27A89975-69F6-4B0D-8E96-AEFFB408C553}" type="parTrans" cxnId="{FFCBED6A-D2D6-4C37-B9AB-45C02A59C584}">
      <dgm:prSet/>
      <dgm:spPr/>
      <dgm:t>
        <a:bodyPr/>
        <a:lstStyle/>
        <a:p>
          <a:endParaRPr lang="en-US"/>
        </a:p>
      </dgm:t>
    </dgm:pt>
    <dgm:pt modelId="{0280F1B9-50E5-4A34-AFBC-121C449F587D}" type="sibTrans" cxnId="{FFCBED6A-D2D6-4C37-B9AB-45C02A59C584}">
      <dgm:prSet/>
      <dgm:spPr/>
      <dgm:t>
        <a:bodyPr/>
        <a:lstStyle/>
        <a:p>
          <a:endParaRPr lang="en-US"/>
        </a:p>
      </dgm:t>
    </dgm:pt>
    <dgm:pt modelId="{014C34DC-0397-475E-A49A-0E8FB67E4996}">
      <dgm:prSet/>
      <dgm:spPr/>
      <dgm:t>
        <a:bodyPr/>
        <a:lstStyle/>
        <a:p>
          <a:r>
            <a:rPr lang="en-US" b="0" i="0"/>
            <a:t>data = [g[1].values for g in groups]</a:t>
          </a:r>
          <a:endParaRPr lang="en-US"/>
        </a:p>
      </dgm:t>
    </dgm:pt>
    <dgm:pt modelId="{287B9B22-E71C-425C-94EF-095069E2F94A}" type="parTrans" cxnId="{3376F977-68BB-45C2-8E71-5893A87E83F5}">
      <dgm:prSet/>
      <dgm:spPr/>
      <dgm:t>
        <a:bodyPr/>
        <a:lstStyle/>
        <a:p>
          <a:endParaRPr lang="en-US"/>
        </a:p>
      </dgm:t>
    </dgm:pt>
    <dgm:pt modelId="{D2599F89-8817-4F38-8659-36AD5DCC659F}" type="sibTrans" cxnId="{3376F977-68BB-45C2-8E71-5893A87E83F5}">
      <dgm:prSet/>
      <dgm:spPr/>
      <dgm:t>
        <a:bodyPr/>
        <a:lstStyle/>
        <a:p>
          <a:endParaRPr lang="en-US"/>
        </a:p>
      </dgm:t>
    </dgm:pt>
    <dgm:pt modelId="{6AD00A22-08E4-4BC7-8EF3-ADD680B8936B}">
      <dgm:prSet/>
      <dgm:spPr/>
      <dgm:t>
        <a:bodyPr/>
        <a:lstStyle/>
        <a:p>
          <a:r>
            <a:rPr lang="en-US" b="0" i="0"/>
            <a:t>labels = [g[0] for g in groups]</a:t>
          </a:r>
          <a:endParaRPr lang="en-US"/>
        </a:p>
      </dgm:t>
    </dgm:pt>
    <dgm:pt modelId="{508F2706-1A95-4AF9-BA6A-0CAB7EA529D8}" type="parTrans" cxnId="{AD7AFC61-2FAB-4031-8842-554144D06F62}">
      <dgm:prSet/>
      <dgm:spPr/>
      <dgm:t>
        <a:bodyPr/>
        <a:lstStyle/>
        <a:p>
          <a:endParaRPr lang="en-US"/>
        </a:p>
      </dgm:t>
    </dgm:pt>
    <dgm:pt modelId="{73D9AEFC-0A21-431F-BC3D-746D84E1D904}" type="sibTrans" cxnId="{AD7AFC61-2FAB-4031-8842-554144D06F62}">
      <dgm:prSet/>
      <dgm:spPr/>
      <dgm:t>
        <a:bodyPr/>
        <a:lstStyle/>
        <a:p>
          <a:endParaRPr lang="en-US"/>
        </a:p>
      </dgm:t>
    </dgm:pt>
    <dgm:pt modelId="{3F3012DC-4F4B-4266-AD2B-503AEEEF077F}">
      <dgm:prSet/>
      <dgm:spPr/>
      <dgm:t>
        <a:bodyPr/>
        <a:lstStyle/>
        <a:p>
          <a:r>
            <a:rPr lang="en-US" b="0" i="0"/>
            <a:t>plt.boxplot(data, labels=labels, showmeans=True)</a:t>
          </a:r>
          <a:endParaRPr lang="en-US"/>
        </a:p>
      </dgm:t>
    </dgm:pt>
    <dgm:pt modelId="{E84B36F9-6644-4E75-8275-13B88DBD2F99}" type="parTrans" cxnId="{73384C60-3534-4A91-8F86-5431BB66D251}">
      <dgm:prSet/>
      <dgm:spPr/>
      <dgm:t>
        <a:bodyPr/>
        <a:lstStyle/>
        <a:p>
          <a:endParaRPr lang="en-US"/>
        </a:p>
      </dgm:t>
    </dgm:pt>
    <dgm:pt modelId="{13A85F0C-DE19-411C-9DC1-01544F5F4011}" type="sibTrans" cxnId="{73384C60-3534-4A91-8F86-5431BB66D251}">
      <dgm:prSet/>
      <dgm:spPr/>
      <dgm:t>
        <a:bodyPr/>
        <a:lstStyle/>
        <a:p>
          <a:endParaRPr lang="en-US"/>
        </a:p>
      </dgm:t>
    </dgm:pt>
    <dgm:pt modelId="{10C7A233-C1D9-4B6D-A80B-D935B71233DF}">
      <dgm:prSet/>
      <dgm:spPr/>
      <dgm:t>
        <a:bodyPr/>
        <a:lstStyle/>
        <a:p>
          <a:r>
            <a:rPr lang="en-US" b="0" i="0"/>
            <a:t>plt.title('Total Bill by Day (Matplotlib)')</a:t>
          </a:r>
          <a:endParaRPr lang="en-US"/>
        </a:p>
      </dgm:t>
    </dgm:pt>
    <dgm:pt modelId="{599A896B-56E2-4C94-8FDD-2F5F35D2B99E}" type="parTrans" cxnId="{7AAAE04E-B113-49B5-ADCE-336D4C3FA37F}">
      <dgm:prSet/>
      <dgm:spPr/>
      <dgm:t>
        <a:bodyPr/>
        <a:lstStyle/>
        <a:p>
          <a:endParaRPr lang="en-US"/>
        </a:p>
      </dgm:t>
    </dgm:pt>
    <dgm:pt modelId="{4101C2B8-C4E4-4139-B6C4-11B8EFE228DA}" type="sibTrans" cxnId="{7AAAE04E-B113-49B5-ADCE-336D4C3FA37F}">
      <dgm:prSet/>
      <dgm:spPr/>
      <dgm:t>
        <a:bodyPr/>
        <a:lstStyle/>
        <a:p>
          <a:endParaRPr lang="en-US"/>
        </a:p>
      </dgm:t>
    </dgm:pt>
    <dgm:pt modelId="{36BE8793-8992-4E51-BE1F-2E87748A7FF6}">
      <dgm:prSet/>
      <dgm:spPr/>
      <dgm:t>
        <a:bodyPr/>
        <a:lstStyle/>
        <a:p>
          <a:r>
            <a:rPr lang="en-US" b="0" i="0"/>
            <a:t>plt.ylabel('Total Bill')</a:t>
          </a:r>
          <a:endParaRPr lang="en-US"/>
        </a:p>
      </dgm:t>
    </dgm:pt>
    <dgm:pt modelId="{FF2DBD3C-2C75-4CD1-9888-C48992E2A378}" type="parTrans" cxnId="{A306F0EC-AC16-4E0B-A1A1-275A6AADA445}">
      <dgm:prSet/>
      <dgm:spPr/>
      <dgm:t>
        <a:bodyPr/>
        <a:lstStyle/>
        <a:p>
          <a:endParaRPr lang="en-US"/>
        </a:p>
      </dgm:t>
    </dgm:pt>
    <dgm:pt modelId="{967E3760-65AA-4BF9-BBB8-29DBDA38E741}" type="sibTrans" cxnId="{A306F0EC-AC16-4E0B-A1A1-275A6AADA445}">
      <dgm:prSet/>
      <dgm:spPr/>
      <dgm:t>
        <a:bodyPr/>
        <a:lstStyle/>
        <a:p>
          <a:endParaRPr lang="en-US"/>
        </a:p>
      </dgm:t>
    </dgm:pt>
    <dgm:pt modelId="{1197DEF9-1D7B-42A8-A6B4-145079A3A548}">
      <dgm:prSet/>
      <dgm:spPr/>
      <dgm:t>
        <a:bodyPr/>
        <a:lstStyle/>
        <a:p>
          <a:r>
            <a:rPr lang="en-US" b="0" i="0"/>
            <a:t>plt.show()</a:t>
          </a:r>
          <a:endParaRPr lang="en-US"/>
        </a:p>
      </dgm:t>
    </dgm:pt>
    <dgm:pt modelId="{D2EC9AF5-9234-4EB2-A014-B93A264F9952}" type="parTrans" cxnId="{D63BEEA0-2BC4-4D66-927C-EB9AEA7E1A4A}">
      <dgm:prSet/>
      <dgm:spPr/>
      <dgm:t>
        <a:bodyPr/>
        <a:lstStyle/>
        <a:p>
          <a:endParaRPr lang="en-US"/>
        </a:p>
      </dgm:t>
    </dgm:pt>
    <dgm:pt modelId="{A8EBB9DB-DFBB-4F69-956F-F5CE0E038FBE}" type="sibTrans" cxnId="{D63BEEA0-2BC4-4D66-927C-EB9AEA7E1A4A}">
      <dgm:prSet/>
      <dgm:spPr/>
      <dgm:t>
        <a:bodyPr/>
        <a:lstStyle/>
        <a:p>
          <a:endParaRPr lang="en-US"/>
        </a:p>
      </dgm:t>
    </dgm:pt>
    <dgm:pt modelId="{3707DBD7-D26D-4A9A-8559-9011064C9D14}">
      <dgm:prSet/>
      <dgm:spPr/>
      <dgm:t>
        <a:bodyPr/>
        <a:lstStyle/>
        <a:p>
          <a:r>
            <a:rPr lang="en-US" b="0" i="0"/>
            <a:t>```</a:t>
          </a:r>
          <a:endParaRPr lang="en-US"/>
        </a:p>
      </dgm:t>
    </dgm:pt>
    <dgm:pt modelId="{B4E2612F-4375-42B2-8599-DD250934D7AD}" type="parTrans" cxnId="{EB661B33-5371-4F41-9642-27947C744EFD}">
      <dgm:prSet/>
      <dgm:spPr/>
      <dgm:t>
        <a:bodyPr/>
        <a:lstStyle/>
        <a:p>
          <a:endParaRPr lang="en-US"/>
        </a:p>
      </dgm:t>
    </dgm:pt>
    <dgm:pt modelId="{68FC62D3-FCCD-4A49-AEEC-A3DA783D2CA6}" type="sibTrans" cxnId="{EB661B33-5371-4F41-9642-27947C744EFD}">
      <dgm:prSet/>
      <dgm:spPr/>
      <dgm:t>
        <a:bodyPr/>
        <a:lstStyle/>
        <a:p>
          <a:endParaRPr lang="en-US"/>
        </a:p>
      </dgm:t>
    </dgm:pt>
    <dgm:pt modelId="{B083974D-8373-1845-A2AD-7090B0F55742}" type="pres">
      <dgm:prSet presAssocID="{538DEAB1-269B-4D49-AA15-B8F56E88CE2E}" presName="vert0" presStyleCnt="0">
        <dgm:presLayoutVars>
          <dgm:dir/>
          <dgm:animOne val="branch"/>
          <dgm:animLvl val="lvl"/>
        </dgm:presLayoutVars>
      </dgm:prSet>
      <dgm:spPr/>
    </dgm:pt>
    <dgm:pt modelId="{2EF4E6B3-21B9-8747-A832-6F2F0BBB77CA}" type="pres">
      <dgm:prSet presAssocID="{C19CD5DC-611B-49EB-8994-94992DD6440B}" presName="thickLine" presStyleLbl="alignNode1" presStyleIdx="0" presStyleCnt="10"/>
      <dgm:spPr/>
    </dgm:pt>
    <dgm:pt modelId="{4BFB7831-4906-214A-8CA1-672C0B370C89}" type="pres">
      <dgm:prSet presAssocID="{C19CD5DC-611B-49EB-8994-94992DD6440B}" presName="horz1" presStyleCnt="0"/>
      <dgm:spPr/>
    </dgm:pt>
    <dgm:pt modelId="{C58AEDA7-83D8-2942-A043-C35E22ACC8EF}" type="pres">
      <dgm:prSet presAssocID="{C19CD5DC-611B-49EB-8994-94992DD6440B}" presName="tx1" presStyleLbl="revTx" presStyleIdx="0" presStyleCnt="10"/>
      <dgm:spPr/>
    </dgm:pt>
    <dgm:pt modelId="{A7D02A6C-D515-2442-AD63-DB15C8FB08DA}" type="pres">
      <dgm:prSet presAssocID="{C19CD5DC-611B-49EB-8994-94992DD6440B}" presName="vert1" presStyleCnt="0"/>
      <dgm:spPr/>
    </dgm:pt>
    <dgm:pt modelId="{0E6943B8-DB5D-EA4B-A744-BB51A38A70E8}" type="pres">
      <dgm:prSet presAssocID="{B77D8D66-F211-4566-ACCB-EC8AB1311BA8}" presName="thickLine" presStyleLbl="alignNode1" presStyleIdx="1" presStyleCnt="10"/>
      <dgm:spPr/>
    </dgm:pt>
    <dgm:pt modelId="{4320B267-0A6D-0644-9907-3CCB65348FFE}" type="pres">
      <dgm:prSet presAssocID="{B77D8D66-F211-4566-ACCB-EC8AB1311BA8}" presName="horz1" presStyleCnt="0"/>
      <dgm:spPr/>
    </dgm:pt>
    <dgm:pt modelId="{843EED76-F505-A441-A1AF-7D763EA5D615}" type="pres">
      <dgm:prSet presAssocID="{B77D8D66-F211-4566-ACCB-EC8AB1311BA8}" presName="tx1" presStyleLbl="revTx" presStyleIdx="1" presStyleCnt="10"/>
      <dgm:spPr/>
    </dgm:pt>
    <dgm:pt modelId="{C0283064-8BA2-3342-8667-1FFCEF74DB68}" type="pres">
      <dgm:prSet presAssocID="{B77D8D66-F211-4566-ACCB-EC8AB1311BA8}" presName="vert1" presStyleCnt="0"/>
      <dgm:spPr/>
    </dgm:pt>
    <dgm:pt modelId="{3DA0FBA5-C208-1E48-B95E-442E7EB845DC}" type="pres">
      <dgm:prSet presAssocID="{B5EA6001-D375-470D-B4E0-41B5799367A1}" presName="thickLine" presStyleLbl="alignNode1" presStyleIdx="2" presStyleCnt="10"/>
      <dgm:spPr/>
    </dgm:pt>
    <dgm:pt modelId="{3D4B9FDB-B1FB-D04A-B20D-3BC7E9C6BEE2}" type="pres">
      <dgm:prSet presAssocID="{B5EA6001-D375-470D-B4E0-41B5799367A1}" presName="horz1" presStyleCnt="0"/>
      <dgm:spPr/>
    </dgm:pt>
    <dgm:pt modelId="{AAF20E3C-9F8A-E048-AFC7-A2394716268B}" type="pres">
      <dgm:prSet presAssocID="{B5EA6001-D375-470D-B4E0-41B5799367A1}" presName="tx1" presStyleLbl="revTx" presStyleIdx="2" presStyleCnt="10"/>
      <dgm:spPr/>
    </dgm:pt>
    <dgm:pt modelId="{4EF13967-604E-A44A-A9C1-40B2F716A4C6}" type="pres">
      <dgm:prSet presAssocID="{B5EA6001-D375-470D-B4E0-41B5799367A1}" presName="vert1" presStyleCnt="0"/>
      <dgm:spPr/>
    </dgm:pt>
    <dgm:pt modelId="{A598D141-A9B9-6C4B-B0E8-3B77F71B89BB}" type="pres">
      <dgm:prSet presAssocID="{014C34DC-0397-475E-A49A-0E8FB67E4996}" presName="thickLine" presStyleLbl="alignNode1" presStyleIdx="3" presStyleCnt="10"/>
      <dgm:spPr/>
    </dgm:pt>
    <dgm:pt modelId="{603CC487-D39F-444E-92D5-DE92176B2714}" type="pres">
      <dgm:prSet presAssocID="{014C34DC-0397-475E-A49A-0E8FB67E4996}" presName="horz1" presStyleCnt="0"/>
      <dgm:spPr/>
    </dgm:pt>
    <dgm:pt modelId="{1D4A5BCA-537A-8042-BF7B-FB14A3776236}" type="pres">
      <dgm:prSet presAssocID="{014C34DC-0397-475E-A49A-0E8FB67E4996}" presName="tx1" presStyleLbl="revTx" presStyleIdx="3" presStyleCnt="10"/>
      <dgm:spPr/>
    </dgm:pt>
    <dgm:pt modelId="{8066E6D2-2958-9246-ACB5-A6F88BC6F651}" type="pres">
      <dgm:prSet presAssocID="{014C34DC-0397-475E-A49A-0E8FB67E4996}" presName="vert1" presStyleCnt="0"/>
      <dgm:spPr/>
    </dgm:pt>
    <dgm:pt modelId="{A8B5BA6B-A5FC-3A47-AB65-4159B64BA129}" type="pres">
      <dgm:prSet presAssocID="{6AD00A22-08E4-4BC7-8EF3-ADD680B8936B}" presName="thickLine" presStyleLbl="alignNode1" presStyleIdx="4" presStyleCnt="10"/>
      <dgm:spPr/>
    </dgm:pt>
    <dgm:pt modelId="{2EAA80DD-5257-DD40-ABEF-2FDA71CF2A20}" type="pres">
      <dgm:prSet presAssocID="{6AD00A22-08E4-4BC7-8EF3-ADD680B8936B}" presName="horz1" presStyleCnt="0"/>
      <dgm:spPr/>
    </dgm:pt>
    <dgm:pt modelId="{3C75C33D-33C8-7C47-A496-EFE82BF41C4D}" type="pres">
      <dgm:prSet presAssocID="{6AD00A22-08E4-4BC7-8EF3-ADD680B8936B}" presName="tx1" presStyleLbl="revTx" presStyleIdx="4" presStyleCnt="10"/>
      <dgm:spPr/>
    </dgm:pt>
    <dgm:pt modelId="{88AFEEF6-76C6-ED43-AEC0-BE8F65FAC611}" type="pres">
      <dgm:prSet presAssocID="{6AD00A22-08E4-4BC7-8EF3-ADD680B8936B}" presName="vert1" presStyleCnt="0"/>
      <dgm:spPr/>
    </dgm:pt>
    <dgm:pt modelId="{7FA6600E-281B-6D46-802C-76C7611F2945}" type="pres">
      <dgm:prSet presAssocID="{3F3012DC-4F4B-4266-AD2B-503AEEEF077F}" presName="thickLine" presStyleLbl="alignNode1" presStyleIdx="5" presStyleCnt="10"/>
      <dgm:spPr/>
    </dgm:pt>
    <dgm:pt modelId="{3210FC99-AE6A-1248-9749-F4A8D2C271F6}" type="pres">
      <dgm:prSet presAssocID="{3F3012DC-4F4B-4266-AD2B-503AEEEF077F}" presName="horz1" presStyleCnt="0"/>
      <dgm:spPr/>
    </dgm:pt>
    <dgm:pt modelId="{8BF9C0BE-08AF-B843-A204-E265BCE09C9C}" type="pres">
      <dgm:prSet presAssocID="{3F3012DC-4F4B-4266-AD2B-503AEEEF077F}" presName="tx1" presStyleLbl="revTx" presStyleIdx="5" presStyleCnt="10"/>
      <dgm:spPr/>
    </dgm:pt>
    <dgm:pt modelId="{8143C767-2EE8-C949-B676-744C1525EA59}" type="pres">
      <dgm:prSet presAssocID="{3F3012DC-4F4B-4266-AD2B-503AEEEF077F}" presName="vert1" presStyleCnt="0"/>
      <dgm:spPr/>
    </dgm:pt>
    <dgm:pt modelId="{F25F0202-A5EB-D744-9C7F-BC2EC68F3ED5}" type="pres">
      <dgm:prSet presAssocID="{10C7A233-C1D9-4B6D-A80B-D935B71233DF}" presName="thickLine" presStyleLbl="alignNode1" presStyleIdx="6" presStyleCnt="10"/>
      <dgm:spPr/>
    </dgm:pt>
    <dgm:pt modelId="{E587CF8C-C097-FA42-B12E-89CC22FCF42D}" type="pres">
      <dgm:prSet presAssocID="{10C7A233-C1D9-4B6D-A80B-D935B71233DF}" presName="horz1" presStyleCnt="0"/>
      <dgm:spPr/>
    </dgm:pt>
    <dgm:pt modelId="{0E65FBD7-B707-5741-8D9C-6738E6201351}" type="pres">
      <dgm:prSet presAssocID="{10C7A233-C1D9-4B6D-A80B-D935B71233DF}" presName="tx1" presStyleLbl="revTx" presStyleIdx="6" presStyleCnt="10"/>
      <dgm:spPr/>
    </dgm:pt>
    <dgm:pt modelId="{F0759CA7-9203-0C4E-BBC8-C459EBCF6349}" type="pres">
      <dgm:prSet presAssocID="{10C7A233-C1D9-4B6D-A80B-D935B71233DF}" presName="vert1" presStyleCnt="0"/>
      <dgm:spPr/>
    </dgm:pt>
    <dgm:pt modelId="{ECC6EBCF-BC2A-9345-A5A0-80EACF6CEF74}" type="pres">
      <dgm:prSet presAssocID="{36BE8793-8992-4E51-BE1F-2E87748A7FF6}" presName="thickLine" presStyleLbl="alignNode1" presStyleIdx="7" presStyleCnt="10"/>
      <dgm:spPr/>
    </dgm:pt>
    <dgm:pt modelId="{5EA416C6-4860-FA47-87CF-052B5315A00B}" type="pres">
      <dgm:prSet presAssocID="{36BE8793-8992-4E51-BE1F-2E87748A7FF6}" presName="horz1" presStyleCnt="0"/>
      <dgm:spPr/>
    </dgm:pt>
    <dgm:pt modelId="{3E02D023-50D4-084B-907D-6AEAB305BD12}" type="pres">
      <dgm:prSet presAssocID="{36BE8793-8992-4E51-BE1F-2E87748A7FF6}" presName="tx1" presStyleLbl="revTx" presStyleIdx="7" presStyleCnt="10"/>
      <dgm:spPr/>
    </dgm:pt>
    <dgm:pt modelId="{B9E9A17B-1ECC-8046-BCD1-43331523A3BB}" type="pres">
      <dgm:prSet presAssocID="{36BE8793-8992-4E51-BE1F-2E87748A7FF6}" presName="vert1" presStyleCnt="0"/>
      <dgm:spPr/>
    </dgm:pt>
    <dgm:pt modelId="{05B6C4CB-6671-6541-8664-FD752B958ACA}" type="pres">
      <dgm:prSet presAssocID="{1197DEF9-1D7B-42A8-A6B4-145079A3A548}" presName="thickLine" presStyleLbl="alignNode1" presStyleIdx="8" presStyleCnt="10"/>
      <dgm:spPr/>
    </dgm:pt>
    <dgm:pt modelId="{0D7652E3-BBCA-6D44-AD25-2C9397E40B77}" type="pres">
      <dgm:prSet presAssocID="{1197DEF9-1D7B-42A8-A6B4-145079A3A548}" presName="horz1" presStyleCnt="0"/>
      <dgm:spPr/>
    </dgm:pt>
    <dgm:pt modelId="{38698E72-B9CA-B346-8577-F4EBD4F1F106}" type="pres">
      <dgm:prSet presAssocID="{1197DEF9-1D7B-42A8-A6B4-145079A3A548}" presName="tx1" presStyleLbl="revTx" presStyleIdx="8" presStyleCnt="10"/>
      <dgm:spPr/>
    </dgm:pt>
    <dgm:pt modelId="{49F1F08F-6287-C444-8573-31B4E8A65828}" type="pres">
      <dgm:prSet presAssocID="{1197DEF9-1D7B-42A8-A6B4-145079A3A548}" presName="vert1" presStyleCnt="0"/>
      <dgm:spPr/>
    </dgm:pt>
    <dgm:pt modelId="{F5B2F747-402A-924B-A8FB-48CE8A75A910}" type="pres">
      <dgm:prSet presAssocID="{3707DBD7-D26D-4A9A-8559-9011064C9D14}" presName="thickLine" presStyleLbl="alignNode1" presStyleIdx="9" presStyleCnt="10"/>
      <dgm:spPr/>
    </dgm:pt>
    <dgm:pt modelId="{8BA7CAFC-BFCF-EB4D-8DC4-BF522F2A9D45}" type="pres">
      <dgm:prSet presAssocID="{3707DBD7-D26D-4A9A-8559-9011064C9D14}" presName="horz1" presStyleCnt="0"/>
      <dgm:spPr/>
    </dgm:pt>
    <dgm:pt modelId="{2D34F410-8BA1-6D42-8F57-72D92ED0C74D}" type="pres">
      <dgm:prSet presAssocID="{3707DBD7-D26D-4A9A-8559-9011064C9D14}" presName="tx1" presStyleLbl="revTx" presStyleIdx="9" presStyleCnt="10"/>
      <dgm:spPr/>
    </dgm:pt>
    <dgm:pt modelId="{2B7E7DDE-5C10-884C-849E-AE22521C20E9}" type="pres">
      <dgm:prSet presAssocID="{3707DBD7-D26D-4A9A-8559-9011064C9D14}" presName="vert1" presStyleCnt="0"/>
      <dgm:spPr/>
    </dgm:pt>
  </dgm:ptLst>
  <dgm:cxnLst>
    <dgm:cxn modelId="{E71F5922-5928-574C-8703-DE22331CD642}" type="presOf" srcId="{6AD00A22-08E4-4BC7-8EF3-ADD680B8936B}" destId="{3C75C33D-33C8-7C47-A496-EFE82BF41C4D}" srcOrd="0" destOrd="0" presId="urn:microsoft.com/office/officeart/2008/layout/LinedList"/>
    <dgm:cxn modelId="{3C230026-D86F-FF4A-9B13-2F57B9FBDA2E}" type="presOf" srcId="{B5EA6001-D375-470D-B4E0-41B5799367A1}" destId="{AAF20E3C-9F8A-E048-AFC7-A2394716268B}" srcOrd="0" destOrd="0" presId="urn:microsoft.com/office/officeart/2008/layout/LinedList"/>
    <dgm:cxn modelId="{EB661B33-5371-4F41-9642-27947C744EFD}" srcId="{538DEAB1-269B-4D49-AA15-B8F56E88CE2E}" destId="{3707DBD7-D26D-4A9A-8559-9011064C9D14}" srcOrd="9" destOrd="0" parTransId="{B4E2612F-4375-42B2-8599-DD250934D7AD}" sibTransId="{68FC62D3-FCCD-4A49-AEEC-A3DA783D2CA6}"/>
    <dgm:cxn modelId="{6608B53A-6A5B-6641-B475-7E0AD143CBE6}" type="presOf" srcId="{C19CD5DC-611B-49EB-8994-94992DD6440B}" destId="{C58AEDA7-83D8-2942-A043-C35E22ACC8EF}" srcOrd="0" destOrd="0" presId="urn:microsoft.com/office/officeart/2008/layout/LinedList"/>
    <dgm:cxn modelId="{E54A0040-AA2E-3D42-BF02-3F23EEF1F898}" type="presOf" srcId="{10C7A233-C1D9-4B6D-A80B-D935B71233DF}" destId="{0E65FBD7-B707-5741-8D9C-6738E6201351}" srcOrd="0" destOrd="0" presId="urn:microsoft.com/office/officeart/2008/layout/LinedList"/>
    <dgm:cxn modelId="{115ECD4E-1C9A-174B-862B-8F9D10D9F302}" type="presOf" srcId="{014C34DC-0397-475E-A49A-0E8FB67E4996}" destId="{1D4A5BCA-537A-8042-BF7B-FB14A3776236}" srcOrd="0" destOrd="0" presId="urn:microsoft.com/office/officeart/2008/layout/LinedList"/>
    <dgm:cxn modelId="{7AAAE04E-B113-49B5-ADCE-336D4C3FA37F}" srcId="{538DEAB1-269B-4D49-AA15-B8F56E88CE2E}" destId="{10C7A233-C1D9-4B6D-A80B-D935B71233DF}" srcOrd="6" destOrd="0" parTransId="{599A896B-56E2-4C94-8FDD-2F5F35D2B99E}" sibTransId="{4101C2B8-C4E4-4139-B6C4-11B8EFE228DA}"/>
    <dgm:cxn modelId="{7851E251-A8CC-EB4C-9755-3EF2200AEEEC}" type="presOf" srcId="{1197DEF9-1D7B-42A8-A6B4-145079A3A548}" destId="{38698E72-B9CA-B346-8577-F4EBD4F1F106}" srcOrd="0" destOrd="0" presId="urn:microsoft.com/office/officeart/2008/layout/LinedList"/>
    <dgm:cxn modelId="{BD8A3A58-9398-7A46-AAD2-C2F184232087}" type="presOf" srcId="{36BE8793-8992-4E51-BE1F-2E87748A7FF6}" destId="{3E02D023-50D4-084B-907D-6AEAB305BD12}" srcOrd="0" destOrd="0" presId="urn:microsoft.com/office/officeart/2008/layout/LinedList"/>
    <dgm:cxn modelId="{73384C60-3534-4A91-8F86-5431BB66D251}" srcId="{538DEAB1-269B-4D49-AA15-B8F56E88CE2E}" destId="{3F3012DC-4F4B-4266-AD2B-503AEEEF077F}" srcOrd="5" destOrd="0" parTransId="{E84B36F9-6644-4E75-8275-13B88DBD2F99}" sibTransId="{13A85F0C-DE19-411C-9DC1-01544F5F4011}"/>
    <dgm:cxn modelId="{AD7AFC61-2FAB-4031-8842-554144D06F62}" srcId="{538DEAB1-269B-4D49-AA15-B8F56E88CE2E}" destId="{6AD00A22-08E4-4BC7-8EF3-ADD680B8936B}" srcOrd="4" destOrd="0" parTransId="{508F2706-1A95-4AF9-BA6A-0CAB7EA529D8}" sibTransId="{73D9AEFC-0A21-431F-BC3D-746D84E1D904}"/>
    <dgm:cxn modelId="{FFCBED6A-D2D6-4C37-B9AB-45C02A59C584}" srcId="{538DEAB1-269B-4D49-AA15-B8F56E88CE2E}" destId="{B5EA6001-D375-470D-B4E0-41B5799367A1}" srcOrd="2" destOrd="0" parTransId="{27A89975-69F6-4B0D-8E96-AEFFB408C553}" sibTransId="{0280F1B9-50E5-4A34-AFBC-121C449F587D}"/>
    <dgm:cxn modelId="{3376F977-68BB-45C2-8E71-5893A87E83F5}" srcId="{538DEAB1-269B-4D49-AA15-B8F56E88CE2E}" destId="{014C34DC-0397-475E-A49A-0E8FB67E4996}" srcOrd="3" destOrd="0" parTransId="{287B9B22-E71C-425C-94EF-095069E2F94A}" sibTransId="{D2599F89-8817-4F38-8659-36AD5DCC659F}"/>
    <dgm:cxn modelId="{14167B83-6D4A-524B-8A5B-453FBFA925BE}" type="presOf" srcId="{538DEAB1-269B-4D49-AA15-B8F56E88CE2E}" destId="{B083974D-8373-1845-A2AD-7090B0F55742}" srcOrd="0" destOrd="0" presId="urn:microsoft.com/office/officeart/2008/layout/LinedList"/>
    <dgm:cxn modelId="{D0E0BD98-DE24-401E-A4DA-D08095BA5CC4}" srcId="{538DEAB1-269B-4D49-AA15-B8F56E88CE2E}" destId="{C19CD5DC-611B-49EB-8994-94992DD6440B}" srcOrd="0" destOrd="0" parTransId="{B8F2267B-9423-40FE-9678-03E3D8B9FEA0}" sibTransId="{014878A5-B0E5-4D06-BAD0-EBA6E099EE7C}"/>
    <dgm:cxn modelId="{D63BEEA0-2BC4-4D66-927C-EB9AEA7E1A4A}" srcId="{538DEAB1-269B-4D49-AA15-B8F56E88CE2E}" destId="{1197DEF9-1D7B-42A8-A6B4-145079A3A548}" srcOrd="8" destOrd="0" parTransId="{D2EC9AF5-9234-4EB2-A014-B93A264F9952}" sibTransId="{A8EBB9DB-DFBB-4F69-956F-F5CE0E038FBE}"/>
    <dgm:cxn modelId="{768A7CA4-5DC2-A844-BA3D-9260F4699A07}" type="presOf" srcId="{3F3012DC-4F4B-4266-AD2B-503AEEEF077F}" destId="{8BF9C0BE-08AF-B843-A204-E265BCE09C9C}" srcOrd="0" destOrd="0" presId="urn:microsoft.com/office/officeart/2008/layout/LinedList"/>
    <dgm:cxn modelId="{1B0EA6AD-3554-4DE5-9BBC-4144DBB285DD}" srcId="{538DEAB1-269B-4D49-AA15-B8F56E88CE2E}" destId="{B77D8D66-F211-4566-ACCB-EC8AB1311BA8}" srcOrd="1" destOrd="0" parTransId="{28B60B92-ACF7-4B51-97A0-F975B223C95F}" sibTransId="{8651F807-ADE0-4CCA-A28F-E9471095894B}"/>
    <dgm:cxn modelId="{9AC8E6C2-9CC8-BF45-851C-974E0F35981F}" type="presOf" srcId="{B77D8D66-F211-4566-ACCB-EC8AB1311BA8}" destId="{843EED76-F505-A441-A1AF-7D763EA5D615}" srcOrd="0" destOrd="0" presId="urn:microsoft.com/office/officeart/2008/layout/LinedList"/>
    <dgm:cxn modelId="{AFC328E7-F84E-374F-B0E8-B8AC8990AD1A}" type="presOf" srcId="{3707DBD7-D26D-4A9A-8559-9011064C9D14}" destId="{2D34F410-8BA1-6D42-8F57-72D92ED0C74D}" srcOrd="0" destOrd="0" presId="urn:microsoft.com/office/officeart/2008/layout/LinedList"/>
    <dgm:cxn modelId="{A306F0EC-AC16-4E0B-A1A1-275A6AADA445}" srcId="{538DEAB1-269B-4D49-AA15-B8F56E88CE2E}" destId="{36BE8793-8992-4E51-BE1F-2E87748A7FF6}" srcOrd="7" destOrd="0" parTransId="{FF2DBD3C-2C75-4CD1-9888-C48992E2A378}" sibTransId="{967E3760-65AA-4BF9-BBB8-29DBDA38E741}"/>
    <dgm:cxn modelId="{77B7048D-1736-FA41-B3C9-4BEC45DA1593}" type="presParOf" srcId="{B083974D-8373-1845-A2AD-7090B0F55742}" destId="{2EF4E6B3-21B9-8747-A832-6F2F0BBB77CA}" srcOrd="0" destOrd="0" presId="urn:microsoft.com/office/officeart/2008/layout/LinedList"/>
    <dgm:cxn modelId="{9E748B85-E2DE-0345-A72E-CE1ECC849400}" type="presParOf" srcId="{B083974D-8373-1845-A2AD-7090B0F55742}" destId="{4BFB7831-4906-214A-8CA1-672C0B370C89}" srcOrd="1" destOrd="0" presId="urn:microsoft.com/office/officeart/2008/layout/LinedList"/>
    <dgm:cxn modelId="{4A51C580-9D32-F949-AA4A-4ACF1CF64A0A}" type="presParOf" srcId="{4BFB7831-4906-214A-8CA1-672C0B370C89}" destId="{C58AEDA7-83D8-2942-A043-C35E22ACC8EF}" srcOrd="0" destOrd="0" presId="urn:microsoft.com/office/officeart/2008/layout/LinedList"/>
    <dgm:cxn modelId="{FE62070B-D914-B743-96BA-7DAA8720BAA5}" type="presParOf" srcId="{4BFB7831-4906-214A-8CA1-672C0B370C89}" destId="{A7D02A6C-D515-2442-AD63-DB15C8FB08DA}" srcOrd="1" destOrd="0" presId="urn:microsoft.com/office/officeart/2008/layout/LinedList"/>
    <dgm:cxn modelId="{4D6D3BC5-3557-A449-8C41-6492E42C2776}" type="presParOf" srcId="{B083974D-8373-1845-A2AD-7090B0F55742}" destId="{0E6943B8-DB5D-EA4B-A744-BB51A38A70E8}" srcOrd="2" destOrd="0" presId="urn:microsoft.com/office/officeart/2008/layout/LinedList"/>
    <dgm:cxn modelId="{08515B11-7C1E-F74E-B79E-230D77462D12}" type="presParOf" srcId="{B083974D-8373-1845-A2AD-7090B0F55742}" destId="{4320B267-0A6D-0644-9907-3CCB65348FFE}" srcOrd="3" destOrd="0" presId="urn:microsoft.com/office/officeart/2008/layout/LinedList"/>
    <dgm:cxn modelId="{F364CAD9-9077-994C-8683-A419984BFBD9}" type="presParOf" srcId="{4320B267-0A6D-0644-9907-3CCB65348FFE}" destId="{843EED76-F505-A441-A1AF-7D763EA5D615}" srcOrd="0" destOrd="0" presId="urn:microsoft.com/office/officeart/2008/layout/LinedList"/>
    <dgm:cxn modelId="{F0D0E69A-B363-A444-AE8B-98ADB030134D}" type="presParOf" srcId="{4320B267-0A6D-0644-9907-3CCB65348FFE}" destId="{C0283064-8BA2-3342-8667-1FFCEF74DB68}" srcOrd="1" destOrd="0" presId="urn:microsoft.com/office/officeart/2008/layout/LinedList"/>
    <dgm:cxn modelId="{CFEBC511-2C0F-D34D-BB00-8D2D8CDCF245}" type="presParOf" srcId="{B083974D-8373-1845-A2AD-7090B0F55742}" destId="{3DA0FBA5-C208-1E48-B95E-442E7EB845DC}" srcOrd="4" destOrd="0" presId="urn:microsoft.com/office/officeart/2008/layout/LinedList"/>
    <dgm:cxn modelId="{DB725802-03B1-7F46-8210-698E81852A66}" type="presParOf" srcId="{B083974D-8373-1845-A2AD-7090B0F55742}" destId="{3D4B9FDB-B1FB-D04A-B20D-3BC7E9C6BEE2}" srcOrd="5" destOrd="0" presId="urn:microsoft.com/office/officeart/2008/layout/LinedList"/>
    <dgm:cxn modelId="{E3D5C86B-EB3F-4240-A3AE-241F6123C8A5}" type="presParOf" srcId="{3D4B9FDB-B1FB-D04A-B20D-3BC7E9C6BEE2}" destId="{AAF20E3C-9F8A-E048-AFC7-A2394716268B}" srcOrd="0" destOrd="0" presId="urn:microsoft.com/office/officeart/2008/layout/LinedList"/>
    <dgm:cxn modelId="{FAAE6C17-4213-5643-B699-8A4CF73C67FC}" type="presParOf" srcId="{3D4B9FDB-B1FB-D04A-B20D-3BC7E9C6BEE2}" destId="{4EF13967-604E-A44A-A9C1-40B2F716A4C6}" srcOrd="1" destOrd="0" presId="urn:microsoft.com/office/officeart/2008/layout/LinedList"/>
    <dgm:cxn modelId="{0BEF3AE9-D128-4647-AED5-28A51EF67FB5}" type="presParOf" srcId="{B083974D-8373-1845-A2AD-7090B0F55742}" destId="{A598D141-A9B9-6C4B-B0E8-3B77F71B89BB}" srcOrd="6" destOrd="0" presId="urn:microsoft.com/office/officeart/2008/layout/LinedList"/>
    <dgm:cxn modelId="{89C14A23-7C55-8D45-87CA-AEFF94B4BD0F}" type="presParOf" srcId="{B083974D-8373-1845-A2AD-7090B0F55742}" destId="{603CC487-D39F-444E-92D5-DE92176B2714}" srcOrd="7" destOrd="0" presId="urn:microsoft.com/office/officeart/2008/layout/LinedList"/>
    <dgm:cxn modelId="{305FBF05-A079-0049-8958-E8F62A85B48A}" type="presParOf" srcId="{603CC487-D39F-444E-92D5-DE92176B2714}" destId="{1D4A5BCA-537A-8042-BF7B-FB14A3776236}" srcOrd="0" destOrd="0" presId="urn:microsoft.com/office/officeart/2008/layout/LinedList"/>
    <dgm:cxn modelId="{9F4B58B0-DD6F-2642-91DF-1B0827CD6B8F}" type="presParOf" srcId="{603CC487-D39F-444E-92D5-DE92176B2714}" destId="{8066E6D2-2958-9246-ACB5-A6F88BC6F651}" srcOrd="1" destOrd="0" presId="urn:microsoft.com/office/officeart/2008/layout/LinedList"/>
    <dgm:cxn modelId="{424BBAE9-2B2F-EB4E-A705-D0885EF7160F}" type="presParOf" srcId="{B083974D-8373-1845-A2AD-7090B0F55742}" destId="{A8B5BA6B-A5FC-3A47-AB65-4159B64BA129}" srcOrd="8" destOrd="0" presId="urn:microsoft.com/office/officeart/2008/layout/LinedList"/>
    <dgm:cxn modelId="{BF9B5613-8696-2C4C-957D-A111971143B4}" type="presParOf" srcId="{B083974D-8373-1845-A2AD-7090B0F55742}" destId="{2EAA80DD-5257-DD40-ABEF-2FDA71CF2A20}" srcOrd="9" destOrd="0" presId="urn:microsoft.com/office/officeart/2008/layout/LinedList"/>
    <dgm:cxn modelId="{B88DB2F3-5E8B-EF40-BB4C-2248D2686FC1}" type="presParOf" srcId="{2EAA80DD-5257-DD40-ABEF-2FDA71CF2A20}" destId="{3C75C33D-33C8-7C47-A496-EFE82BF41C4D}" srcOrd="0" destOrd="0" presId="urn:microsoft.com/office/officeart/2008/layout/LinedList"/>
    <dgm:cxn modelId="{E9F2E314-4927-7748-A159-A0CF6EBE9674}" type="presParOf" srcId="{2EAA80DD-5257-DD40-ABEF-2FDA71CF2A20}" destId="{88AFEEF6-76C6-ED43-AEC0-BE8F65FAC611}" srcOrd="1" destOrd="0" presId="urn:microsoft.com/office/officeart/2008/layout/LinedList"/>
    <dgm:cxn modelId="{648898C4-3B57-0D42-AE9C-52D30277F89E}" type="presParOf" srcId="{B083974D-8373-1845-A2AD-7090B0F55742}" destId="{7FA6600E-281B-6D46-802C-76C7611F2945}" srcOrd="10" destOrd="0" presId="urn:microsoft.com/office/officeart/2008/layout/LinedList"/>
    <dgm:cxn modelId="{FE04C30F-6289-1B44-AB93-522B9D8B35A6}" type="presParOf" srcId="{B083974D-8373-1845-A2AD-7090B0F55742}" destId="{3210FC99-AE6A-1248-9749-F4A8D2C271F6}" srcOrd="11" destOrd="0" presId="urn:microsoft.com/office/officeart/2008/layout/LinedList"/>
    <dgm:cxn modelId="{ADBE1CF6-8143-5444-8A55-47A126A38492}" type="presParOf" srcId="{3210FC99-AE6A-1248-9749-F4A8D2C271F6}" destId="{8BF9C0BE-08AF-B843-A204-E265BCE09C9C}" srcOrd="0" destOrd="0" presId="urn:microsoft.com/office/officeart/2008/layout/LinedList"/>
    <dgm:cxn modelId="{E1F3C472-55F3-E34A-8A46-0DEE63AD40C7}" type="presParOf" srcId="{3210FC99-AE6A-1248-9749-F4A8D2C271F6}" destId="{8143C767-2EE8-C949-B676-744C1525EA59}" srcOrd="1" destOrd="0" presId="urn:microsoft.com/office/officeart/2008/layout/LinedList"/>
    <dgm:cxn modelId="{50B5B7BC-507F-4547-A795-3C5A0B8C7324}" type="presParOf" srcId="{B083974D-8373-1845-A2AD-7090B0F55742}" destId="{F25F0202-A5EB-D744-9C7F-BC2EC68F3ED5}" srcOrd="12" destOrd="0" presId="urn:microsoft.com/office/officeart/2008/layout/LinedList"/>
    <dgm:cxn modelId="{A5636F50-529B-C945-9B53-777AA97B1A04}" type="presParOf" srcId="{B083974D-8373-1845-A2AD-7090B0F55742}" destId="{E587CF8C-C097-FA42-B12E-89CC22FCF42D}" srcOrd="13" destOrd="0" presId="urn:microsoft.com/office/officeart/2008/layout/LinedList"/>
    <dgm:cxn modelId="{1F1B1F88-43C4-E84A-8A81-6C8EE27DB315}" type="presParOf" srcId="{E587CF8C-C097-FA42-B12E-89CC22FCF42D}" destId="{0E65FBD7-B707-5741-8D9C-6738E6201351}" srcOrd="0" destOrd="0" presId="urn:microsoft.com/office/officeart/2008/layout/LinedList"/>
    <dgm:cxn modelId="{3798063D-E6F3-514C-BC9E-1533652227E0}" type="presParOf" srcId="{E587CF8C-C097-FA42-B12E-89CC22FCF42D}" destId="{F0759CA7-9203-0C4E-BBC8-C459EBCF6349}" srcOrd="1" destOrd="0" presId="urn:microsoft.com/office/officeart/2008/layout/LinedList"/>
    <dgm:cxn modelId="{4A32B7F9-2401-3144-9213-2BC429B16095}" type="presParOf" srcId="{B083974D-8373-1845-A2AD-7090B0F55742}" destId="{ECC6EBCF-BC2A-9345-A5A0-80EACF6CEF74}" srcOrd="14" destOrd="0" presId="urn:microsoft.com/office/officeart/2008/layout/LinedList"/>
    <dgm:cxn modelId="{985AC421-DB4B-7747-A8A2-9F3EE78FD2F5}" type="presParOf" srcId="{B083974D-8373-1845-A2AD-7090B0F55742}" destId="{5EA416C6-4860-FA47-87CF-052B5315A00B}" srcOrd="15" destOrd="0" presId="urn:microsoft.com/office/officeart/2008/layout/LinedList"/>
    <dgm:cxn modelId="{13D2E981-CA77-7642-AD60-6B9484A7B04F}" type="presParOf" srcId="{5EA416C6-4860-FA47-87CF-052B5315A00B}" destId="{3E02D023-50D4-084B-907D-6AEAB305BD12}" srcOrd="0" destOrd="0" presId="urn:microsoft.com/office/officeart/2008/layout/LinedList"/>
    <dgm:cxn modelId="{4DE750F6-2DFF-2C42-ACDD-7249FE58A186}" type="presParOf" srcId="{5EA416C6-4860-FA47-87CF-052B5315A00B}" destId="{B9E9A17B-1ECC-8046-BCD1-43331523A3BB}" srcOrd="1" destOrd="0" presId="urn:microsoft.com/office/officeart/2008/layout/LinedList"/>
    <dgm:cxn modelId="{CEFD9AB5-C07F-F047-B00C-C69123A981A1}" type="presParOf" srcId="{B083974D-8373-1845-A2AD-7090B0F55742}" destId="{05B6C4CB-6671-6541-8664-FD752B958ACA}" srcOrd="16" destOrd="0" presId="urn:microsoft.com/office/officeart/2008/layout/LinedList"/>
    <dgm:cxn modelId="{09B30181-4AE5-174D-AA13-10389409A045}" type="presParOf" srcId="{B083974D-8373-1845-A2AD-7090B0F55742}" destId="{0D7652E3-BBCA-6D44-AD25-2C9397E40B77}" srcOrd="17" destOrd="0" presId="urn:microsoft.com/office/officeart/2008/layout/LinedList"/>
    <dgm:cxn modelId="{9BAFF1A5-09AB-8447-A8FD-AC79A2324817}" type="presParOf" srcId="{0D7652E3-BBCA-6D44-AD25-2C9397E40B77}" destId="{38698E72-B9CA-B346-8577-F4EBD4F1F106}" srcOrd="0" destOrd="0" presId="urn:microsoft.com/office/officeart/2008/layout/LinedList"/>
    <dgm:cxn modelId="{24E0D958-CAA3-0B44-9987-6D4DA7D77949}" type="presParOf" srcId="{0D7652E3-BBCA-6D44-AD25-2C9397E40B77}" destId="{49F1F08F-6287-C444-8573-31B4E8A65828}" srcOrd="1" destOrd="0" presId="urn:microsoft.com/office/officeart/2008/layout/LinedList"/>
    <dgm:cxn modelId="{0B881083-133F-FA4B-A9CD-4734E68A3217}" type="presParOf" srcId="{B083974D-8373-1845-A2AD-7090B0F55742}" destId="{F5B2F747-402A-924B-A8FB-48CE8A75A910}" srcOrd="18" destOrd="0" presId="urn:microsoft.com/office/officeart/2008/layout/LinedList"/>
    <dgm:cxn modelId="{423C7FE4-7D92-B946-B78A-2E0AC8C66C98}" type="presParOf" srcId="{B083974D-8373-1845-A2AD-7090B0F55742}" destId="{8BA7CAFC-BFCF-EB4D-8DC4-BF522F2A9D45}" srcOrd="19" destOrd="0" presId="urn:microsoft.com/office/officeart/2008/layout/LinedList"/>
    <dgm:cxn modelId="{5CE014BC-0CDB-9A4D-897F-C59B6CB2AFE5}" type="presParOf" srcId="{8BA7CAFC-BFCF-EB4D-8DC4-BF522F2A9D45}" destId="{2D34F410-8BA1-6D42-8F57-72D92ED0C74D}" srcOrd="0" destOrd="0" presId="urn:microsoft.com/office/officeart/2008/layout/LinedList"/>
    <dgm:cxn modelId="{A5264C19-3217-A644-BD65-D8158E59E83D}" type="presParOf" srcId="{8BA7CAFC-BFCF-EB4D-8DC4-BF522F2A9D45}" destId="{2B7E7DDE-5C10-884C-849E-AE22521C20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D8067F-B8FC-4E23-B66B-647CA1F441CC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A66722A-C773-4DAC-8B1F-3462F67893ED}">
      <dgm:prSet/>
      <dgm:spPr/>
      <dgm:t>
        <a:bodyPr/>
        <a:lstStyle/>
        <a:p>
          <a:r>
            <a:rPr lang="en-US" b="0" i="0"/>
            <a:t>```python</a:t>
          </a:r>
          <a:endParaRPr lang="en-US"/>
        </a:p>
      </dgm:t>
    </dgm:pt>
    <dgm:pt modelId="{91E13EC1-A73B-41BF-B5D1-5A30CA99F040}" type="parTrans" cxnId="{D2C3BB67-8B4D-4FC3-A789-CDC854B931B6}">
      <dgm:prSet/>
      <dgm:spPr/>
      <dgm:t>
        <a:bodyPr/>
        <a:lstStyle/>
        <a:p>
          <a:endParaRPr lang="en-US"/>
        </a:p>
      </dgm:t>
    </dgm:pt>
    <dgm:pt modelId="{03E730F0-EBF6-4718-82FE-D7E1C0BC1F01}" type="sibTrans" cxnId="{D2C3BB67-8B4D-4FC3-A789-CDC854B931B6}">
      <dgm:prSet/>
      <dgm:spPr/>
      <dgm:t>
        <a:bodyPr/>
        <a:lstStyle/>
        <a:p>
          <a:endParaRPr lang="en-US"/>
        </a:p>
      </dgm:t>
    </dgm:pt>
    <dgm:pt modelId="{CAD4AF30-4CB9-4EF4-9082-7A8D02D28586}">
      <dgm:prSet/>
      <dgm:spPr/>
      <dgm:t>
        <a:bodyPr/>
        <a:lstStyle/>
        <a:p>
          <a:r>
            <a:rPr lang="en-US" b="0" i="0"/>
            <a:t>import plotly.express as px</a:t>
          </a:r>
          <a:endParaRPr lang="en-US"/>
        </a:p>
      </dgm:t>
    </dgm:pt>
    <dgm:pt modelId="{B01DDAED-923C-455E-B188-6A7E7A471FEC}" type="parTrans" cxnId="{FCEF03D0-F83D-4173-B46C-CD10D2E6C924}">
      <dgm:prSet/>
      <dgm:spPr/>
      <dgm:t>
        <a:bodyPr/>
        <a:lstStyle/>
        <a:p>
          <a:endParaRPr lang="en-US"/>
        </a:p>
      </dgm:t>
    </dgm:pt>
    <dgm:pt modelId="{BF5B6F9B-7186-4613-8C20-E4988D191FFC}" type="sibTrans" cxnId="{FCEF03D0-F83D-4173-B46C-CD10D2E6C924}">
      <dgm:prSet/>
      <dgm:spPr/>
      <dgm:t>
        <a:bodyPr/>
        <a:lstStyle/>
        <a:p>
          <a:endParaRPr lang="en-US"/>
        </a:p>
      </dgm:t>
    </dgm:pt>
    <dgm:pt modelId="{BED55D2A-30CD-4F0B-9C38-D62029C17DFD}">
      <dgm:prSet/>
      <dgm:spPr/>
      <dgm:t>
        <a:bodyPr/>
        <a:lstStyle/>
        <a:p>
          <a:r>
            <a:rPr lang="en-US" b="0" i="0"/>
            <a:t>fig = px.box(tips, x='day', y='total_bill', points='outliers',</a:t>
          </a:r>
          <a:endParaRPr lang="en-US"/>
        </a:p>
      </dgm:t>
    </dgm:pt>
    <dgm:pt modelId="{16A65DF7-1400-4746-8D87-F43A99266FED}" type="parTrans" cxnId="{D77923C0-83F7-4699-A2A3-8CB482B88904}">
      <dgm:prSet/>
      <dgm:spPr/>
      <dgm:t>
        <a:bodyPr/>
        <a:lstStyle/>
        <a:p>
          <a:endParaRPr lang="en-US"/>
        </a:p>
      </dgm:t>
    </dgm:pt>
    <dgm:pt modelId="{F112073E-2797-485A-B145-75003614815D}" type="sibTrans" cxnId="{D77923C0-83F7-4699-A2A3-8CB482B88904}">
      <dgm:prSet/>
      <dgm:spPr/>
      <dgm:t>
        <a:bodyPr/>
        <a:lstStyle/>
        <a:p>
          <a:endParaRPr lang="en-US"/>
        </a:p>
      </dgm:t>
    </dgm:pt>
    <dgm:pt modelId="{95F631B0-DE27-476D-B2E0-E6228600844C}">
      <dgm:prSet/>
      <dgm:spPr/>
      <dgm:t>
        <a:bodyPr/>
        <a:lstStyle/>
        <a:p>
          <a:r>
            <a:rPr lang="en-US" b="0" i="0"/>
            <a:t>title='Total Bill by Day (Plotly – interactive)')</a:t>
          </a:r>
          <a:endParaRPr lang="en-US"/>
        </a:p>
      </dgm:t>
    </dgm:pt>
    <dgm:pt modelId="{B93C794F-16E0-44BD-8D2B-661DBC974D61}" type="parTrans" cxnId="{275E1754-BC9D-4669-97CE-C83E9B123116}">
      <dgm:prSet/>
      <dgm:spPr/>
      <dgm:t>
        <a:bodyPr/>
        <a:lstStyle/>
        <a:p>
          <a:endParaRPr lang="en-US"/>
        </a:p>
      </dgm:t>
    </dgm:pt>
    <dgm:pt modelId="{748F8BCF-1D7D-4040-8E3A-6273DFA209A5}" type="sibTrans" cxnId="{275E1754-BC9D-4669-97CE-C83E9B123116}">
      <dgm:prSet/>
      <dgm:spPr/>
      <dgm:t>
        <a:bodyPr/>
        <a:lstStyle/>
        <a:p>
          <a:endParaRPr lang="en-US"/>
        </a:p>
      </dgm:t>
    </dgm:pt>
    <dgm:pt modelId="{716C8E29-A7C7-40F0-8F79-74FA46437C8C}">
      <dgm:prSet/>
      <dgm:spPr/>
      <dgm:t>
        <a:bodyPr/>
        <a:lstStyle/>
        <a:p>
          <a:r>
            <a:rPr lang="en-US" b="0" i="0"/>
            <a:t>fig.show()</a:t>
          </a:r>
          <a:endParaRPr lang="en-US"/>
        </a:p>
      </dgm:t>
    </dgm:pt>
    <dgm:pt modelId="{C423B62B-47C1-4202-9963-259A6D9C8E01}" type="parTrans" cxnId="{A3ACBE2B-CFF7-429E-82B8-2D566E3612FB}">
      <dgm:prSet/>
      <dgm:spPr/>
      <dgm:t>
        <a:bodyPr/>
        <a:lstStyle/>
        <a:p>
          <a:endParaRPr lang="en-US"/>
        </a:p>
      </dgm:t>
    </dgm:pt>
    <dgm:pt modelId="{FB3CDE11-93E2-435E-8AB5-12832A1B4724}" type="sibTrans" cxnId="{A3ACBE2B-CFF7-429E-82B8-2D566E3612FB}">
      <dgm:prSet/>
      <dgm:spPr/>
      <dgm:t>
        <a:bodyPr/>
        <a:lstStyle/>
        <a:p>
          <a:endParaRPr lang="en-US"/>
        </a:p>
      </dgm:t>
    </dgm:pt>
    <dgm:pt modelId="{3D8D9A57-E3C7-4B77-A9F2-67724B768598}">
      <dgm:prSet/>
      <dgm:spPr/>
      <dgm:t>
        <a:bodyPr/>
        <a:lstStyle/>
        <a:p>
          <a:r>
            <a:rPr lang="en-US" b="0" i="0"/>
            <a:t>fig.write_html('plot.html')</a:t>
          </a:r>
          <a:endParaRPr lang="en-US"/>
        </a:p>
      </dgm:t>
    </dgm:pt>
    <dgm:pt modelId="{A7B94C0A-1E30-4B50-B838-36D0FD69DDCE}" type="parTrans" cxnId="{FE28A830-817A-4F5B-AC89-B42558469ABD}">
      <dgm:prSet/>
      <dgm:spPr/>
      <dgm:t>
        <a:bodyPr/>
        <a:lstStyle/>
        <a:p>
          <a:endParaRPr lang="en-US"/>
        </a:p>
      </dgm:t>
    </dgm:pt>
    <dgm:pt modelId="{10EFF765-FF2A-4C75-B585-0EE11EB75C1C}" type="sibTrans" cxnId="{FE28A830-817A-4F5B-AC89-B42558469ABD}">
      <dgm:prSet/>
      <dgm:spPr/>
      <dgm:t>
        <a:bodyPr/>
        <a:lstStyle/>
        <a:p>
          <a:endParaRPr lang="en-US"/>
        </a:p>
      </dgm:t>
    </dgm:pt>
    <dgm:pt modelId="{CDE391CE-E655-46B5-8F66-0FB04D0C1A76}">
      <dgm:prSet/>
      <dgm:spPr/>
      <dgm:t>
        <a:bodyPr/>
        <a:lstStyle/>
        <a:p>
          <a:r>
            <a:rPr lang="en-US" b="0" i="0"/>
            <a:t>```</a:t>
          </a:r>
          <a:endParaRPr lang="en-US"/>
        </a:p>
      </dgm:t>
    </dgm:pt>
    <dgm:pt modelId="{953D6614-7649-4190-895B-AAE6674E7F6D}" type="parTrans" cxnId="{5DDFA3EA-1AAE-4BBF-A4C1-2AE610EDC8BD}">
      <dgm:prSet/>
      <dgm:spPr/>
      <dgm:t>
        <a:bodyPr/>
        <a:lstStyle/>
        <a:p>
          <a:endParaRPr lang="en-US"/>
        </a:p>
      </dgm:t>
    </dgm:pt>
    <dgm:pt modelId="{2CC93034-3B4E-4AA9-8A34-6B825A90A261}" type="sibTrans" cxnId="{5DDFA3EA-1AAE-4BBF-A4C1-2AE610EDC8BD}">
      <dgm:prSet/>
      <dgm:spPr/>
      <dgm:t>
        <a:bodyPr/>
        <a:lstStyle/>
        <a:p>
          <a:endParaRPr lang="en-US"/>
        </a:p>
      </dgm:t>
    </dgm:pt>
    <dgm:pt modelId="{A9185053-CEA3-6542-ACE3-B68E747D0750}" type="pres">
      <dgm:prSet presAssocID="{44D8067F-B8FC-4E23-B66B-647CA1F441CC}" presName="Name0" presStyleCnt="0">
        <dgm:presLayoutVars>
          <dgm:dir/>
          <dgm:animLvl val="lvl"/>
          <dgm:resizeHandles val="exact"/>
        </dgm:presLayoutVars>
      </dgm:prSet>
      <dgm:spPr/>
    </dgm:pt>
    <dgm:pt modelId="{32A3E21C-0337-CF49-AE50-DF26BF8034C1}" type="pres">
      <dgm:prSet presAssocID="{FA66722A-C773-4DAC-8B1F-3462F67893ED}" presName="linNode" presStyleCnt="0"/>
      <dgm:spPr/>
    </dgm:pt>
    <dgm:pt modelId="{FD8318C0-8510-B046-8854-8A5E8231AF17}" type="pres">
      <dgm:prSet presAssocID="{FA66722A-C773-4DAC-8B1F-3462F67893ED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0B942318-2766-CB4B-B80B-00E925705C28}" type="pres">
      <dgm:prSet presAssocID="{03E730F0-EBF6-4718-82FE-D7E1C0BC1F01}" presName="sp" presStyleCnt="0"/>
      <dgm:spPr/>
    </dgm:pt>
    <dgm:pt modelId="{996D5A83-AC43-E144-AAAF-8E84DB657676}" type="pres">
      <dgm:prSet presAssocID="{CAD4AF30-4CB9-4EF4-9082-7A8D02D28586}" presName="linNode" presStyleCnt="0"/>
      <dgm:spPr/>
    </dgm:pt>
    <dgm:pt modelId="{972F48CA-03ED-4741-941F-5AD87224ACB5}" type="pres">
      <dgm:prSet presAssocID="{CAD4AF30-4CB9-4EF4-9082-7A8D02D28586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259EF131-94CB-C24D-8A7F-63E13649A2AB}" type="pres">
      <dgm:prSet presAssocID="{BF5B6F9B-7186-4613-8C20-E4988D191FFC}" presName="sp" presStyleCnt="0"/>
      <dgm:spPr/>
    </dgm:pt>
    <dgm:pt modelId="{659108B0-D057-6745-B89C-7806FA173AD9}" type="pres">
      <dgm:prSet presAssocID="{BED55D2A-30CD-4F0B-9C38-D62029C17DFD}" presName="linNode" presStyleCnt="0"/>
      <dgm:spPr/>
    </dgm:pt>
    <dgm:pt modelId="{39016444-7921-644D-8BC8-90B1435E5DBD}" type="pres">
      <dgm:prSet presAssocID="{BED55D2A-30CD-4F0B-9C38-D62029C17DFD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90BB2CB-E30D-984E-A612-7E311BB170E9}" type="pres">
      <dgm:prSet presAssocID="{F112073E-2797-485A-B145-75003614815D}" presName="sp" presStyleCnt="0"/>
      <dgm:spPr/>
    </dgm:pt>
    <dgm:pt modelId="{A8E0F251-1D6F-FE4E-8B42-9FE22374E281}" type="pres">
      <dgm:prSet presAssocID="{95F631B0-DE27-476D-B2E0-E6228600844C}" presName="linNode" presStyleCnt="0"/>
      <dgm:spPr/>
    </dgm:pt>
    <dgm:pt modelId="{B1076AB5-724F-7F44-A259-BF7D8E364402}" type="pres">
      <dgm:prSet presAssocID="{95F631B0-DE27-476D-B2E0-E6228600844C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BC62DE65-1901-5C49-957F-230FD1BB6E2A}" type="pres">
      <dgm:prSet presAssocID="{748F8BCF-1D7D-4040-8E3A-6273DFA209A5}" presName="sp" presStyleCnt="0"/>
      <dgm:spPr/>
    </dgm:pt>
    <dgm:pt modelId="{29E910C7-CC64-B64E-9224-805AC9DF0131}" type="pres">
      <dgm:prSet presAssocID="{716C8E29-A7C7-40F0-8F79-74FA46437C8C}" presName="linNode" presStyleCnt="0"/>
      <dgm:spPr/>
    </dgm:pt>
    <dgm:pt modelId="{2D8FCF0C-B081-A848-8B9A-281ABB4F5B87}" type="pres">
      <dgm:prSet presAssocID="{716C8E29-A7C7-40F0-8F79-74FA46437C8C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086268F4-83A6-2F43-8C28-B9E5EFFC5B9C}" type="pres">
      <dgm:prSet presAssocID="{FB3CDE11-93E2-435E-8AB5-12832A1B4724}" presName="sp" presStyleCnt="0"/>
      <dgm:spPr/>
    </dgm:pt>
    <dgm:pt modelId="{3449C70D-8B05-B442-8582-5672A28BA6EF}" type="pres">
      <dgm:prSet presAssocID="{3D8D9A57-E3C7-4B77-A9F2-67724B768598}" presName="linNode" presStyleCnt="0"/>
      <dgm:spPr/>
    </dgm:pt>
    <dgm:pt modelId="{5F39C3A9-B348-8C4C-B412-2BB4A288B09B}" type="pres">
      <dgm:prSet presAssocID="{3D8D9A57-E3C7-4B77-A9F2-67724B768598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C008982-E8A1-DE42-B7CF-BF0B4F963EB4}" type="pres">
      <dgm:prSet presAssocID="{10EFF765-FF2A-4C75-B585-0EE11EB75C1C}" presName="sp" presStyleCnt="0"/>
      <dgm:spPr/>
    </dgm:pt>
    <dgm:pt modelId="{37109EB0-15E0-A94A-8F86-58EB4B048135}" type="pres">
      <dgm:prSet presAssocID="{CDE391CE-E655-46B5-8F66-0FB04D0C1A76}" presName="linNode" presStyleCnt="0"/>
      <dgm:spPr/>
    </dgm:pt>
    <dgm:pt modelId="{21101478-26CB-2243-967C-C25D01D437C2}" type="pres">
      <dgm:prSet presAssocID="{CDE391CE-E655-46B5-8F66-0FB04D0C1A76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F3762020-B4CA-8444-97B4-BBC2B7A9C3CE}" type="presOf" srcId="{CAD4AF30-4CB9-4EF4-9082-7A8D02D28586}" destId="{972F48CA-03ED-4741-941F-5AD87224ACB5}" srcOrd="0" destOrd="0" presId="urn:microsoft.com/office/officeart/2005/8/layout/vList5"/>
    <dgm:cxn modelId="{A3ACBE2B-CFF7-429E-82B8-2D566E3612FB}" srcId="{44D8067F-B8FC-4E23-B66B-647CA1F441CC}" destId="{716C8E29-A7C7-40F0-8F79-74FA46437C8C}" srcOrd="4" destOrd="0" parTransId="{C423B62B-47C1-4202-9963-259A6D9C8E01}" sibTransId="{FB3CDE11-93E2-435E-8AB5-12832A1B4724}"/>
    <dgm:cxn modelId="{FE28A830-817A-4F5B-AC89-B42558469ABD}" srcId="{44D8067F-B8FC-4E23-B66B-647CA1F441CC}" destId="{3D8D9A57-E3C7-4B77-A9F2-67724B768598}" srcOrd="5" destOrd="0" parTransId="{A7B94C0A-1E30-4B50-B838-36D0FD69DDCE}" sibTransId="{10EFF765-FF2A-4C75-B585-0EE11EB75C1C}"/>
    <dgm:cxn modelId="{7EAB1632-AEED-AB42-A9AF-49462434AF9E}" type="presOf" srcId="{716C8E29-A7C7-40F0-8F79-74FA46437C8C}" destId="{2D8FCF0C-B081-A848-8B9A-281ABB4F5B87}" srcOrd="0" destOrd="0" presId="urn:microsoft.com/office/officeart/2005/8/layout/vList5"/>
    <dgm:cxn modelId="{AEE91D4D-3303-F344-90F7-3724EB7433C5}" type="presOf" srcId="{FA66722A-C773-4DAC-8B1F-3462F67893ED}" destId="{FD8318C0-8510-B046-8854-8A5E8231AF17}" srcOrd="0" destOrd="0" presId="urn:microsoft.com/office/officeart/2005/8/layout/vList5"/>
    <dgm:cxn modelId="{275E1754-BC9D-4669-97CE-C83E9B123116}" srcId="{44D8067F-B8FC-4E23-B66B-647CA1F441CC}" destId="{95F631B0-DE27-476D-B2E0-E6228600844C}" srcOrd="3" destOrd="0" parTransId="{B93C794F-16E0-44BD-8D2B-661DBC974D61}" sibTransId="{748F8BCF-1D7D-4040-8E3A-6273DFA209A5}"/>
    <dgm:cxn modelId="{C57FB15C-308D-6349-A46B-114A321D6FF3}" type="presOf" srcId="{3D8D9A57-E3C7-4B77-A9F2-67724B768598}" destId="{5F39C3A9-B348-8C4C-B412-2BB4A288B09B}" srcOrd="0" destOrd="0" presId="urn:microsoft.com/office/officeart/2005/8/layout/vList5"/>
    <dgm:cxn modelId="{D2C3BB67-8B4D-4FC3-A789-CDC854B931B6}" srcId="{44D8067F-B8FC-4E23-B66B-647CA1F441CC}" destId="{FA66722A-C773-4DAC-8B1F-3462F67893ED}" srcOrd="0" destOrd="0" parTransId="{91E13EC1-A73B-41BF-B5D1-5A30CA99F040}" sibTransId="{03E730F0-EBF6-4718-82FE-D7E1C0BC1F01}"/>
    <dgm:cxn modelId="{097B269B-F627-0840-B80A-C398DD746007}" type="presOf" srcId="{44D8067F-B8FC-4E23-B66B-647CA1F441CC}" destId="{A9185053-CEA3-6542-ACE3-B68E747D0750}" srcOrd="0" destOrd="0" presId="urn:microsoft.com/office/officeart/2005/8/layout/vList5"/>
    <dgm:cxn modelId="{4541E89E-25C8-9044-8557-E244C33484DA}" type="presOf" srcId="{95F631B0-DE27-476D-B2E0-E6228600844C}" destId="{B1076AB5-724F-7F44-A259-BF7D8E364402}" srcOrd="0" destOrd="0" presId="urn:microsoft.com/office/officeart/2005/8/layout/vList5"/>
    <dgm:cxn modelId="{D77923C0-83F7-4699-A2A3-8CB482B88904}" srcId="{44D8067F-B8FC-4E23-B66B-647CA1F441CC}" destId="{BED55D2A-30CD-4F0B-9C38-D62029C17DFD}" srcOrd="2" destOrd="0" parTransId="{16A65DF7-1400-4746-8D87-F43A99266FED}" sibTransId="{F112073E-2797-485A-B145-75003614815D}"/>
    <dgm:cxn modelId="{FCEF03D0-F83D-4173-B46C-CD10D2E6C924}" srcId="{44D8067F-B8FC-4E23-B66B-647CA1F441CC}" destId="{CAD4AF30-4CB9-4EF4-9082-7A8D02D28586}" srcOrd="1" destOrd="0" parTransId="{B01DDAED-923C-455E-B188-6A7E7A471FEC}" sibTransId="{BF5B6F9B-7186-4613-8C20-E4988D191FFC}"/>
    <dgm:cxn modelId="{9CE943D2-0A7F-7B4E-9AE4-4D4099F34F3B}" type="presOf" srcId="{CDE391CE-E655-46B5-8F66-0FB04D0C1A76}" destId="{21101478-26CB-2243-967C-C25D01D437C2}" srcOrd="0" destOrd="0" presId="urn:microsoft.com/office/officeart/2005/8/layout/vList5"/>
    <dgm:cxn modelId="{1B2F2CE0-E913-F44D-BEB9-C557626E2AFB}" type="presOf" srcId="{BED55D2A-30CD-4F0B-9C38-D62029C17DFD}" destId="{39016444-7921-644D-8BC8-90B1435E5DBD}" srcOrd="0" destOrd="0" presId="urn:microsoft.com/office/officeart/2005/8/layout/vList5"/>
    <dgm:cxn modelId="{5DDFA3EA-1AAE-4BBF-A4C1-2AE610EDC8BD}" srcId="{44D8067F-B8FC-4E23-B66B-647CA1F441CC}" destId="{CDE391CE-E655-46B5-8F66-0FB04D0C1A76}" srcOrd="6" destOrd="0" parTransId="{953D6614-7649-4190-895B-AAE6674E7F6D}" sibTransId="{2CC93034-3B4E-4AA9-8A34-6B825A90A261}"/>
    <dgm:cxn modelId="{6FC942DD-574B-D04A-B169-BCD978B7361E}" type="presParOf" srcId="{A9185053-CEA3-6542-ACE3-B68E747D0750}" destId="{32A3E21C-0337-CF49-AE50-DF26BF8034C1}" srcOrd="0" destOrd="0" presId="urn:microsoft.com/office/officeart/2005/8/layout/vList5"/>
    <dgm:cxn modelId="{26B64134-B7AD-DE45-AC29-007BB717720D}" type="presParOf" srcId="{32A3E21C-0337-CF49-AE50-DF26BF8034C1}" destId="{FD8318C0-8510-B046-8854-8A5E8231AF17}" srcOrd="0" destOrd="0" presId="urn:microsoft.com/office/officeart/2005/8/layout/vList5"/>
    <dgm:cxn modelId="{D952E9F9-06B0-2D4E-8A3C-1A018B385B7D}" type="presParOf" srcId="{A9185053-CEA3-6542-ACE3-B68E747D0750}" destId="{0B942318-2766-CB4B-B80B-00E925705C28}" srcOrd="1" destOrd="0" presId="urn:microsoft.com/office/officeart/2005/8/layout/vList5"/>
    <dgm:cxn modelId="{BF9CE807-0A0B-C04A-B71A-81ECAB99E385}" type="presParOf" srcId="{A9185053-CEA3-6542-ACE3-B68E747D0750}" destId="{996D5A83-AC43-E144-AAAF-8E84DB657676}" srcOrd="2" destOrd="0" presId="urn:microsoft.com/office/officeart/2005/8/layout/vList5"/>
    <dgm:cxn modelId="{5D14A6A4-1C07-BA49-BBB6-AF4D300283AA}" type="presParOf" srcId="{996D5A83-AC43-E144-AAAF-8E84DB657676}" destId="{972F48CA-03ED-4741-941F-5AD87224ACB5}" srcOrd="0" destOrd="0" presId="urn:microsoft.com/office/officeart/2005/8/layout/vList5"/>
    <dgm:cxn modelId="{603FB10A-0BC3-AB4D-A86E-A27AED354A7E}" type="presParOf" srcId="{A9185053-CEA3-6542-ACE3-B68E747D0750}" destId="{259EF131-94CB-C24D-8A7F-63E13649A2AB}" srcOrd="3" destOrd="0" presId="urn:microsoft.com/office/officeart/2005/8/layout/vList5"/>
    <dgm:cxn modelId="{CE2EE28B-C733-D24E-941D-205D06391AF1}" type="presParOf" srcId="{A9185053-CEA3-6542-ACE3-B68E747D0750}" destId="{659108B0-D057-6745-B89C-7806FA173AD9}" srcOrd="4" destOrd="0" presId="urn:microsoft.com/office/officeart/2005/8/layout/vList5"/>
    <dgm:cxn modelId="{EAFD8CA0-622E-4644-BA9B-5492BED8C18F}" type="presParOf" srcId="{659108B0-D057-6745-B89C-7806FA173AD9}" destId="{39016444-7921-644D-8BC8-90B1435E5DBD}" srcOrd="0" destOrd="0" presId="urn:microsoft.com/office/officeart/2005/8/layout/vList5"/>
    <dgm:cxn modelId="{5D4FF7D9-28DC-7E48-859C-36C5619B1B5B}" type="presParOf" srcId="{A9185053-CEA3-6542-ACE3-B68E747D0750}" destId="{F90BB2CB-E30D-984E-A612-7E311BB170E9}" srcOrd="5" destOrd="0" presId="urn:microsoft.com/office/officeart/2005/8/layout/vList5"/>
    <dgm:cxn modelId="{4EA0A6AA-3C85-504D-82D3-3D67FC4BA3EB}" type="presParOf" srcId="{A9185053-CEA3-6542-ACE3-B68E747D0750}" destId="{A8E0F251-1D6F-FE4E-8B42-9FE22374E281}" srcOrd="6" destOrd="0" presId="urn:microsoft.com/office/officeart/2005/8/layout/vList5"/>
    <dgm:cxn modelId="{267B54DB-1A7D-CF4A-A65C-4BE6C6868452}" type="presParOf" srcId="{A8E0F251-1D6F-FE4E-8B42-9FE22374E281}" destId="{B1076AB5-724F-7F44-A259-BF7D8E364402}" srcOrd="0" destOrd="0" presId="urn:microsoft.com/office/officeart/2005/8/layout/vList5"/>
    <dgm:cxn modelId="{3346BF94-E3B8-624C-B1B6-AF423B09A1EC}" type="presParOf" srcId="{A9185053-CEA3-6542-ACE3-B68E747D0750}" destId="{BC62DE65-1901-5C49-957F-230FD1BB6E2A}" srcOrd="7" destOrd="0" presId="urn:microsoft.com/office/officeart/2005/8/layout/vList5"/>
    <dgm:cxn modelId="{ADA12BED-3050-B143-9104-587038087FCA}" type="presParOf" srcId="{A9185053-CEA3-6542-ACE3-B68E747D0750}" destId="{29E910C7-CC64-B64E-9224-805AC9DF0131}" srcOrd="8" destOrd="0" presId="urn:microsoft.com/office/officeart/2005/8/layout/vList5"/>
    <dgm:cxn modelId="{A62A4898-88F5-9B40-9EF7-07A9DF4A0693}" type="presParOf" srcId="{29E910C7-CC64-B64E-9224-805AC9DF0131}" destId="{2D8FCF0C-B081-A848-8B9A-281ABB4F5B87}" srcOrd="0" destOrd="0" presId="urn:microsoft.com/office/officeart/2005/8/layout/vList5"/>
    <dgm:cxn modelId="{92B73553-0E14-1444-9BB7-169263E3E932}" type="presParOf" srcId="{A9185053-CEA3-6542-ACE3-B68E747D0750}" destId="{086268F4-83A6-2F43-8C28-B9E5EFFC5B9C}" srcOrd="9" destOrd="0" presId="urn:microsoft.com/office/officeart/2005/8/layout/vList5"/>
    <dgm:cxn modelId="{6F325BA4-29BC-544F-840A-F2321E2093E5}" type="presParOf" srcId="{A9185053-CEA3-6542-ACE3-B68E747D0750}" destId="{3449C70D-8B05-B442-8582-5672A28BA6EF}" srcOrd="10" destOrd="0" presId="urn:microsoft.com/office/officeart/2005/8/layout/vList5"/>
    <dgm:cxn modelId="{2BB2B10B-7B63-2745-9B59-727A4A4485A4}" type="presParOf" srcId="{3449C70D-8B05-B442-8582-5672A28BA6EF}" destId="{5F39C3A9-B348-8C4C-B412-2BB4A288B09B}" srcOrd="0" destOrd="0" presId="urn:microsoft.com/office/officeart/2005/8/layout/vList5"/>
    <dgm:cxn modelId="{35D9DDC1-5198-7948-8378-6CE04D91A521}" type="presParOf" srcId="{A9185053-CEA3-6542-ACE3-B68E747D0750}" destId="{3C008982-E8A1-DE42-B7CF-BF0B4F963EB4}" srcOrd="11" destOrd="0" presId="urn:microsoft.com/office/officeart/2005/8/layout/vList5"/>
    <dgm:cxn modelId="{6EACF01B-D4BD-D747-BB62-AFF4830D256E}" type="presParOf" srcId="{A9185053-CEA3-6542-ACE3-B68E747D0750}" destId="{37109EB0-15E0-A94A-8F86-58EB4B048135}" srcOrd="12" destOrd="0" presId="urn:microsoft.com/office/officeart/2005/8/layout/vList5"/>
    <dgm:cxn modelId="{1B4103B0-7CB4-EA45-A810-5F9C6FCC1748}" type="presParOf" srcId="{37109EB0-15E0-A94A-8F86-58EB4B048135}" destId="{21101478-26CB-2243-967C-C25D01D437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4E6B3-21B9-8747-A832-6F2F0BBB77CA}">
      <dsp:nvSpPr>
        <dsp:cNvPr id="0" name=""/>
        <dsp:cNvSpPr/>
      </dsp:nvSpPr>
      <dsp:spPr>
        <a:xfrm>
          <a:off x="0" y="558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AEDA7-83D8-2942-A043-C35E22ACC8EF}">
      <dsp:nvSpPr>
        <dsp:cNvPr id="0" name=""/>
        <dsp:cNvSpPr/>
      </dsp:nvSpPr>
      <dsp:spPr>
        <a:xfrm>
          <a:off x="0" y="558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```python</a:t>
          </a:r>
          <a:endParaRPr lang="en-US" sz="1500" kern="1200"/>
        </a:p>
      </dsp:txBody>
      <dsp:txXfrm>
        <a:off x="0" y="558"/>
        <a:ext cx="4872038" cy="457088"/>
      </dsp:txXfrm>
    </dsp:sp>
    <dsp:sp modelId="{0E6943B8-DB5D-EA4B-A744-BB51A38A70E8}">
      <dsp:nvSpPr>
        <dsp:cNvPr id="0" name=""/>
        <dsp:cNvSpPr/>
      </dsp:nvSpPr>
      <dsp:spPr>
        <a:xfrm>
          <a:off x="0" y="457646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147859"/>
                <a:satOff val="913"/>
                <a:lumOff val="-131"/>
                <a:alphaOff val="0"/>
                <a:tint val="98000"/>
                <a:lumMod val="114000"/>
              </a:schemeClr>
            </a:gs>
            <a:gs pos="100000">
              <a:schemeClr val="accent2">
                <a:hueOff val="-147859"/>
                <a:satOff val="913"/>
                <a:lumOff val="-13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859"/>
              <a:satOff val="913"/>
              <a:lumOff val="-1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3EED76-F505-A441-A1AF-7D763EA5D615}">
      <dsp:nvSpPr>
        <dsp:cNvPr id="0" name=""/>
        <dsp:cNvSpPr/>
      </dsp:nvSpPr>
      <dsp:spPr>
        <a:xfrm>
          <a:off x="0" y="457646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import matplotlib.pyplot as plt</a:t>
          </a:r>
          <a:endParaRPr lang="en-US" sz="1500" kern="1200"/>
        </a:p>
      </dsp:txBody>
      <dsp:txXfrm>
        <a:off x="0" y="457646"/>
        <a:ext cx="4872038" cy="457088"/>
      </dsp:txXfrm>
    </dsp:sp>
    <dsp:sp modelId="{3DA0FBA5-C208-1E48-B95E-442E7EB845DC}">
      <dsp:nvSpPr>
        <dsp:cNvPr id="0" name=""/>
        <dsp:cNvSpPr/>
      </dsp:nvSpPr>
      <dsp:spPr>
        <a:xfrm>
          <a:off x="0" y="914734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295719"/>
                <a:satOff val="1826"/>
                <a:lumOff val="-261"/>
                <a:alphaOff val="0"/>
                <a:tint val="98000"/>
                <a:lumMod val="114000"/>
              </a:schemeClr>
            </a:gs>
            <a:gs pos="100000">
              <a:schemeClr val="accent2">
                <a:hueOff val="-295719"/>
                <a:satOff val="1826"/>
                <a:lumOff val="-26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5719"/>
              <a:satOff val="1826"/>
              <a:lumOff val="-2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F20E3C-9F8A-E048-AFC7-A2394716268B}">
      <dsp:nvSpPr>
        <dsp:cNvPr id="0" name=""/>
        <dsp:cNvSpPr/>
      </dsp:nvSpPr>
      <dsp:spPr>
        <a:xfrm>
          <a:off x="0" y="914734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groups = tips.groupby('day')['total_bill']</a:t>
          </a:r>
          <a:endParaRPr lang="en-US" sz="1500" kern="1200"/>
        </a:p>
      </dsp:txBody>
      <dsp:txXfrm>
        <a:off x="0" y="914734"/>
        <a:ext cx="4872038" cy="457088"/>
      </dsp:txXfrm>
    </dsp:sp>
    <dsp:sp modelId="{A598D141-A9B9-6C4B-B0E8-3B77F71B89BB}">
      <dsp:nvSpPr>
        <dsp:cNvPr id="0" name=""/>
        <dsp:cNvSpPr/>
      </dsp:nvSpPr>
      <dsp:spPr>
        <a:xfrm>
          <a:off x="0" y="1371823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443578"/>
                <a:satOff val="2739"/>
                <a:lumOff val="-392"/>
                <a:alphaOff val="0"/>
                <a:tint val="98000"/>
                <a:lumMod val="114000"/>
              </a:schemeClr>
            </a:gs>
            <a:gs pos="100000">
              <a:schemeClr val="accent2">
                <a:hueOff val="-443578"/>
                <a:satOff val="2739"/>
                <a:lumOff val="-39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3578"/>
              <a:satOff val="2739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4A5BCA-537A-8042-BF7B-FB14A3776236}">
      <dsp:nvSpPr>
        <dsp:cNvPr id="0" name=""/>
        <dsp:cNvSpPr/>
      </dsp:nvSpPr>
      <dsp:spPr>
        <a:xfrm>
          <a:off x="0" y="1371823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data = [g[1].values for g in groups]</a:t>
          </a:r>
          <a:endParaRPr lang="en-US" sz="1500" kern="1200"/>
        </a:p>
      </dsp:txBody>
      <dsp:txXfrm>
        <a:off x="0" y="1371823"/>
        <a:ext cx="4872038" cy="457088"/>
      </dsp:txXfrm>
    </dsp:sp>
    <dsp:sp modelId="{A8B5BA6B-A5FC-3A47-AB65-4159B64BA129}">
      <dsp:nvSpPr>
        <dsp:cNvPr id="0" name=""/>
        <dsp:cNvSpPr/>
      </dsp:nvSpPr>
      <dsp:spPr>
        <a:xfrm>
          <a:off x="0" y="1828911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591438"/>
                <a:satOff val="3652"/>
                <a:lumOff val="-523"/>
                <a:alphaOff val="0"/>
                <a:tint val="98000"/>
                <a:lumMod val="114000"/>
              </a:schemeClr>
            </a:gs>
            <a:gs pos="100000">
              <a:schemeClr val="accent2">
                <a:hueOff val="-591438"/>
                <a:satOff val="3652"/>
                <a:lumOff val="-52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91438"/>
              <a:satOff val="3652"/>
              <a:lumOff val="-5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5C33D-33C8-7C47-A496-EFE82BF41C4D}">
      <dsp:nvSpPr>
        <dsp:cNvPr id="0" name=""/>
        <dsp:cNvSpPr/>
      </dsp:nvSpPr>
      <dsp:spPr>
        <a:xfrm>
          <a:off x="0" y="1828911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labels = [g[0] for g in groups]</a:t>
          </a:r>
          <a:endParaRPr lang="en-US" sz="1500" kern="1200"/>
        </a:p>
      </dsp:txBody>
      <dsp:txXfrm>
        <a:off x="0" y="1828911"/>
        <a:ext cx="4872038" cy="457088"/>
      </dsp:txXfrm>
    </dsp:sp>
    <dsp:sp modelId="{7FA6600E-281B-6D46-802C-76C7611F2945}">
      <dsp:nvSpPr>
        <dsp:cNvPr id="0" name=""/>
        <dsp:cNvSpPr/>
      </dsp:nvSpPr>
      <dsp:spPr>
        <a:xfrm>
          <a:off x="0" y="2286000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739297"/>
                <a:satOff val="4564"/>
                <a:lumOff val="-653"/>
                <a:alphaOff val="0"/>
                <a:tint val="98000"/>
                <a:lumMod val="114000"/>
              </a:schemeClr>
            </a:gs>
            <a:gs pos="100000">
              <a:schemeClr val="accent2">
                <a:hueOff val="-739297"/>
                <a:satOff val="4564"/>
                <a:lumOff val="-653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9297"/>
              <a:satOff val="4564"/>
              <a:lumOff val="-6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F9C0BE-08AF-B843-A204-E265BCE09C9C}">
      <dsp:nvSpPr>
        <dsp:cNvPr id="0" name=""/>
        <dsp:cNvSpPr/>
      </dsp:nvSpPr>
      <dsp:spPr>
        <a:xfrm>
          <a:off x="0" y="2286000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plt.boxplot(data, labels=labels, showmeans=True)</a:t>
          </a:r>
          <a:endParaRPr lang="en-US" sz="1500" kern="1200"/>
        </a:p>
      </dsp:txBody>
      <dsp:txXfrm>
        <a:off x="0" y="2286000"/>
        <a:ext cx="4872038" cy="457088"/>
      </dsp:txXfrm>
    </dsp:sp>
    <dsp:sp modelId="{F25F0202-A5EB-D744-9C7F-BC2EC68F3ED5}">
      <dsp:nvSpPr>
        <dsp:cNvPr id="0" name=""/>
        <dsp:cNvSpPr/>
      </dsp:nvSpPr>
      <dsp:spPr>
        <a:xfrm>
          <a:off x="0" y="2743088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887157"/>
                <a:satOff val="5477"/>
                <a:lumOff val="-784"/>
                <a:alphaOff val="0"/>
                <a:tint val="98000"/>
                <a:lumMod val="114000"/>
              </a:schemeClr>
            </a:gs>
            <a:gs pos="100000">
              <a:schemeClr val="accent2">
                <a:hueOff val="-887157"/>
                <a:satOff val="5477"/>
                <a:lumOff val="-78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7157"/>
              <a:satOff val="5477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5FBD7-B707-5741-8D9C-6738E6201351}">
      <dsp:nvSpPr>
        <dsp:cNvPr id="0" name=""/>
        <dsp:cNvSpPr/>
      </dsp:nvSpPr>
      <dsp:spPr>
        <a:xfrm>
          <a:off x="0" y="2743088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plt.title('Total Bill by Day (Matplotlib)')</a:t>
          </a:r>
          <a:endParaRPr lang="en-US" sz="1500" kern="1200"/>
        </a:p>
      </dsp:txBody>
      <dsp:txXfrm>
        <a:off x="0" y="2743088"/>
        <a:ext cx="4872038" cy="457088"/>
      </dsp:txXfrm>
    </dsp:sp>
    <dsp:sp modelId="{ECC6EBCF-BC2A-9345-A5A0-80EACF6CEF74}">
      <dsp:nvSpPr>
        <dsp:cNvPr id="0" name=""/>
        <dsp:cNvSpPr/>
      </dsp:nvSpPr>
      <dsp:spPr>
        <a:xfrm>
          <a:off x="0" y="3200176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1035016"/>
                <a:satOff val="6390"/>
                <a:lumOff val="-915"/>
                <a:alphaOff val="0"/>
                <a:tint val="98000"/>
                <a:lumMod val="114000"/>
              </a:schemeClr>
            </a:gs>
            <a:gs pos="100000">
              <a:schemeClr val="accent2">
                <a:hueOff val="-1035016"/>
                <a:satOff val="6390"/>
                <a:lumOff val="-91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35016"/>
              <a:satOff val="6390"/>
              <a:lumOff val="-91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02D023-50D4-084B-907D-6AEAB305BD12}">
      <dsp:nvSpPr>
        <dsp:cNvPr id="0" name=""/>
        <dsp:cNvSpPr/>
      </dsp:nvSpPr>
      <dsp:spPr>
        <a:xfrm>
          <a:off x="0" y="3200176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plt.ylabel('Total Bill')</a:t>
          </a:r>
          <a:endParaRPr lang="en-US" sz="1500" kern="1200"/>
        </a:p>
      </dsp:txBody>
      <dsp:txXfrm>
        <a:off x="0" y="3200176"/>
        <a:ext cx="4872038" cy="457088"/>
      </dsp:txXfrm>
    </dsp:sp>
    <dsp:sp modelId="{05B6C4CB-6671-6541-8664-FD752B958ACA}">
      <dsp:nvSpPr>
        <dsp:cNvPr id="0" name=""/>
        <dsp:cNvSpPr/>
      </dsp:nvSpPr>
      <dsp:spPr>
        <a:xfrm>
          <a:off x="0" y="3657265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1182876"/>
                <a:satOff val="7303"/>
                <a:lumOff val="-1045"/>
                <a:alphaOff val="0"/>
                <a:tint val="98000"/>
                <a:lumMod val="114000"/>
              </a:schemeClr>
            </a:gs>
            <a:gs pos="100000">
              <a:schemeClr val="accent2">
                <a:hueOff val="-1182876"/>
                <a:satOff val="7303"/>
                <a:lumOff val="-104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82876"/>
              <a:satOff val="7303"/>
              <a:lumOff val="-104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698E72-B9CA-B346-8577-F4EBD4F1F106}">
      <dsp:nvSpPr>
        <dsp:cNvPr id="0" name=""/>
        <dsp:cNvSpPr/>
      </dsp:nvSpPr>
      <dsp:spPr>
        <a:xfrm>
          <a:off x="0" y="3657265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plt.show()</a:t>
          </a:r>
          <a:endParaRPr lang="en-US" sz="1500" kern="1200"/>
        </a:p>
      </dsp:txBody>
      <dsp:txXfrm>
        <a:off x="0" y="3657265"/>
        <a:ext cx="4872038" cy="457088"/>
      </dsp:txXfrm>
    </dsp:sp>
    <dsp:sp modelId="{F5B2F747-402A-924B-A8FB-48CE8A75A910}">
      <dsp:nvSpPr>
        <dsp:cNvPr id="0" name=""/>
        <dsp:cNvSpPr/>
      </dsp:nvSpPr>
      <dsp:spPr>
        <a:xfrm>
          <a:off x="0" y="4114353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4F410-8BA1-6D42-8F57-72D92ED0C74D}">
      <dsp:nvSpPr>
        <dsp:cNvPr id="0" name=""/>
        <dsp:cNvSpPr/>
      </dsp:nvSpPr>
      <dsp:spPr>
        <a:xfrm>
          <a:off x="0" y="4114353"/>
          <a:ext cx="4872038" cy="457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```</a:t>
          </a:r>
          <a:endParaRPr lang="en-US" sz="1500" kern="1200"/>
        </a:p>
      </dsp:txBody>
      <dsp:txXfrm>
        <a:off x="0" y="4114353"/>
        <a:ext cx="4872038" cy="457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318C0-8510-B046-8854-8A5E8231AF17}">
      <dsp:nvSpPr>
        <dsp:cNvPr id="0" name=""/>
        <dsp:cNvSpPr/>
      </dsp:nvSpPr>
      <dsp:spPr>
        <a:xfrm>
          <a:off x="2257044" y="346"/>
          <a:ext cx="2539175" cy="555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```python</a:t>
          </a:r>
          <a:endParaRPr lang="en-US" sz="1300" kern="1200"/>
        </a:p>
      </dsp:txBody>
      <dsp:txXfrm>
        <a:off x="2284165" y="27467"/>
        <a:ext cx="2484933" cy="501338"/>
      </dsp:txXfrm>
    </dsp:sp>
    <dsp:sp modelId="{972F48CA-03ED-4741-941F-5AD87224ACB5}">
      <dsp:nvSpPr>
        <dsp:cNvPr id="0" name=""/>
        <dsp:cNvSpPr/>
      </dsp:nvSpPr>
      <dsp:spPr>
        <a:xfrm>
          <a:off x="2257044" y="583706"/>
          <a:ext cx="2539175" cy="555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import plotly.express as px</a:t>
          </a:r>
          <a:endParaRPr lang="en-US" sz="1300" kern="1200"/>
        </a:p>
      </dsp:txBody>
      <dsp:txXfrm>
        <a:off x="2284165" y="610827"/>
        <a:ext cx="2484933" cy="501338"/>
      </dsp:txXfrm>
    </dsp:sp>
    <dsp:sp modelId="{39016444-7921-644D-8BC8-90B1435E5DBD}">
      <dsp:nvSpPr>
        <dsp:cNvPr id="0" name=""/>
        <dsp:cNvSpPr/>
      </dsp:nvSpPr>
      <dsp:spPr>
        <a:xfrm>
          <a:off x="2257044" y="1167066"/>
          <a:ext cx="2539175" cy="555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fig = px.box(tips, x='day', y='total_bill', points='outliers',</a:t>
          </a:r>
          <a:endParaRPr lang="en-US" sz="1300" kern="1200"/>
        </a:p>
      </dsp:txBody>
      <dsp:txXfrm>
        <a:off x="2284165" y="1194187"/>
        <a:ext cx="2484933" cy="501338"/>
      </dsp:txXfrm>
    </dsp:sp>
    <dsp:sp modelId="{B1076AB5-724F-7F44-A259-BF7D8E364402}">
      <dsp:nvSpPr>
        <dsp:cNvPr id="0" name=""/>
        <dsp:cNvSpPr/>
      </dsp:nvSpPr>
      <dsp:spPr>
        <a:xfrm>
          <a:off x="2257044" y="1750426"/>
          <a:ext cx="2539175" cy="555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title='Total Bill by Day (Plotly – interactive)')</a:t>
          </a:r>
          <a:endParaRPr lang="en-US" sz="1300" kern="1200"/>
        </a:p>
      </dsp:txBody>
      <dsp:txXfrm>
        <a:off x="2284165" y="1777547"/>
        <a:ext cx="2484933" cy="501338"/>
      </dsp:txXfrm>
    </dsp:sp>
    <dsp:sp modelId="{2D8FCF0C-B081-A848-8B9A-281ABB4F5B87}">
      <dsp:nvSpPr>
        <dsp:cNvPr id="0" name=""/>
        <dsp:cNvSpPr/>
      </dsp:nvSpPr>
      <dsp:spPr>
        <a:xfrm>
          <a:off x="2257044" y="2333786"/>
          <a:ext cx="2539175" cy="555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fig.show()</a:t>
          </a:r>
          <a:endParaRPr lang="en-US" sz="1300" kern="1200"/>
        </a:p>
      </dsp:txBody>
      <dsp:txXfrm>
        <a:off x="2284165" y="2360907"/>
        <a:ext cx="2484933" cy="501338"/>
      </dsp:txXfrm>
    </dsp:sp>
    <dsp:sp modelId="{5F39C3A9-B348-8C4C-B412-2BB4A288B09B}">
      <dsp:nvSpPr>
        <dsp:cNvPr id="0" name=""/>
        <dsp:cNvSpPr/>
      </dsp:nvSpPr>
      <dsp:spPr>
        <a:xfrm>
          <a:off x="2257044" y="2917146"/>
          <a:ext cx="2539175" cy="555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fig.write_html('plot.html')</a:t>
          </a:r>
          <a:endParaRPr lang="en-US" sz="1300" kern="1200"/>
        </a:p>
      </dsp:txBody>
      <dsp:txXfrm>
        <a:off x="2284165" y="2944267"/>
        <a:ext cx="2484933" cy="501338"/>
      </dsp:txXfrm>
    </dsp:sp>
    <dsp:sp modelId="{21101478-26CB-2243-967C-C25D01D437C2}">
      <dsp:nvSpPr>
        <dsp:cNvPr id="0" name=""/>
        <dsp:cNvSpPr/>
      </dsp:nvSpPr>
      <dsp:spPr>
        <a:xfrm>
          <a:off x="2257044" y="3500506"/>
          <a:ext cx="2539175" cy="555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```</a:t>
          </a:r>
          <a:endParaRPr lang="en-US" sz="1300" kern="1200"/>
        </a:p>
      </dsp:txBody>
      <dsp:txXfrm>
        <a:off x="2284165" y="3527627"/>
        <a:ext cx="2484933" cy="50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6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858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69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2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1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24" y="1091345"/>
            <a:ext cx="4871061" cy="2871053"/>
          </a:xfrm>
        </p:spPr>
        <p:txBody>
          <a:bodyPr>
            <a:normAutofit/>
          </a:bodyPr>
          <a:lstStyle/>
          <a:p>
            <a:r>
              <a:rPr dirty="0" err="1"/>
              <a:t>Statistika</a:t>
            </a:r>
            <a:r>
              <a:rPr dirty="0"/>
              <a:t> 2 – </a:t>
            </a:r>
            <a:r>
              <a:rPr dirty="0" err="1"/>
              <a:t>Aprašomosios</a:t>
            </a:r>
            <a:r>
              <a:rPr dirty="0"/>
              <a:t> </a:t>
            </a:r>
            <a:r>
              <a:rPr dirty="0" err="1"/>
              <a:t>statistikos</a:t>
            </a:r>
            <a:r>
              <a:rPr dirty="0"/>
              <a:t> </a:t>
            </a:r>
            <a:r>
              <a:rPr dirty="0" err="1"/>
              <a:t>pagrindai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722" y="5149896"/>
            <a:ext cx="6711654" cy="864446"/>
          </a:xfrm>
        </p:spPr>
        <p:txBody>
          <a:bodyPr/>
          <a:lstStyle/>
          <a:p>
            <a:pPr marL="0" indent="0">
              <a:buNone/>
              <a:defRPr sz="1400"/>
            </a:pPr>
            <a:r>
              <a:rPr dirty="0" err="1"/>
              <a:t>Centrinės</a:t>
            </a:r>
            <a:r>
              <a:rPr dirty="0"/>
              <a:t> </a:t>
            </a:r>
            <a:r>
              <a:rPr dirty="0" err="1"/>
              <a:t>tendencijos</a:t>
            </a:r>
            <a:r>
              <a:rPr dirty="0"/>
              <a:t>, </a:t>
            </a:r>
            <a:r>
              <a:rPr dirty="0" err="1"/>
              <a:t>kvartiliai</a:t>
            </a:r>
            <a:r>
              <a:rPr dirty="0"/>
              <a:t>, </a:t>
            </a:r>
            <a:r>
              <a:rPr dirty="0" err="1"/>
              <a:t>išsibarstymas</a:t>
            </a:r>
            <a:r>
              <a:rPr dirty="0"/>
              <a:t>, </a:t>
            </a:r>
            <a:r>
              <a:rPr dirty="0" err="1"/>
              <a:t>pasiskirstymo</a:t>
            </a:r>
            <a:r>
              <a:rPr dirty="0"/>
              <a:t> </a:t>
            </a:r>
            <a:r>
              <a:rPr dirty="0" err="1"/>
              <a:t>formos</a:t>
            </a:r>
            <a:r>
              <a:rPr dirty="0"/>
              <a:t>, Python </a:t>
            </a:r>
            <a:r>
              <a:rPr dirty="0" err="1"/>
              <a:t>praktika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vizualizacijos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Python </a:t>
            </a:r>
            <a:r>
              <a:rPr dirty="0" err="1"/>
              <a:t>praktika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pandas.describe</a:t>
            </a:r>
            <a:r>
              <a:rPr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86" y="3185040"/>
            <a:ext cx="6711654" cy="1996561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.describe() – </a:t>
            </a:r>
            <a:r>
              <a:rPr sz="1800" dirty="0" err="1"/>
              <a:t>pagrindiniai</a:t>
            </a:r>
            <a:r>
              <a:rPr sz="1800" dirty="0"/>
              <a:t> </a:t>
            </a:r>
            <a:r>
              <a:rPr sz="1800" dirty="0" err="1"/>
              <a:t>rodikliai</a:t>
            </a:r>
            <a:r>
              <a:rPr sz="1800" dirty="0"/>
              <a:t> </a:t>
            </a:r>
            <a:r>
              <a:rPr sz="1800" dirty="0" err="1"/>
              <a:t>skaitiniams</a:t>
            </a:r>
            <a:r>
              <a:rPr sz="1800" dirty="0"/>
              <a:t> </a:t>
            </a:r>
            <a:r>
              <a:rPr sz="1800" dirty="0" err="1"/>
              <a:t>ir</a:t>
            </a:r>
            <a:r>
              <a:rPr sz="1800" dirty="0"/>
              <a:t> </a:t>
            </a:r>
            <a:r>
              <a:rPr sz="1800" dirty="0" err="1"/>
              <a:t>kategoriniams</a:t>
            </a:r>
            <a:r>
              <a:rPr sz="1800" dirty="0"/>
              <a:t> </a:t>
            </a:r>
            <a:r>
              <a:rPr sz="1800" dirty="0" err="1"/>
              <a:t>duomenims</a:t>
            </a:r>
            <a:r>
              <a:rPr sz="1800" dirty="0"/>
              <a:t>.</a:t>
            </a:r>
          </a:p>
          <a:p>
            <a:pPr>
              <a:defRPr sz="1400"/>
            </a:pPr>
            <a:r>
              <a:rPr sz="1800" dirty="0"/>
              <a:t> mean(), median(), mode(), var(), std(), skew(), </a:t>
            </a:r>
            <a:r>
              <a:rPr sz="1800" dirty="0" err="1"/>
              <a:t>kurt</a:t>
            </a:r>
            <a:r>
              <a:rPr sz="1800" dirty="0"/>
              <a:t>().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Vizualizacijos</a:t>
            </a:r>
            <a:r>
              <a:rPr dirty="0"/>
              <a:t> – 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 err="1"/>
              <a:t>Dėžutė</a:t>
            </a:r>
            <a:r>
              <a:rPr sz="1800" dirty="0"/>
              <a:t> – Q1–Q3 (IQR).</a:t>
            </a:r>
          </a:p>
          <a:p>
            <a:pPr>
              <a:defRPr sz="1400"/>
            </a:pPr>
            <a:r>
              <a:rPr sz="1800" dirty="0" err="1"/>
              <a:t>Vidinė</a:t>
            </a:r>
            <a:r>
              <a:rPr sz="1800" dirty="0"/>
              <a:t> </a:t>
            </a:r>
            <a:r>
              <a:rPr sz="1800" dirty="0" err="1"/>
              <a:t>linija</a:t>
            </a:r>
            <a:r>
              <a:rPr sz="1800" dirty="0"/>
              <a:t> – </a:t>
            </a:r>
            <a:r>
              <a:rPr sz="1800" dirty="0" err="1"/>
              <a:t>mediana</a:t>
            </a:r>
            <a:r>
              <a:rPr sz="1800" dirty="0"/>
              <a:t> (Q2).</a:t>
            </a:r>
          </a:p>
          <a:p>
            <a:pPr>
              <a:defRPr sz="1400"/>
            </a:pPr>
            <a:r>
              <a:rPr sz="1800" dirty="0" err="1"/>
              <a:t>Ūsai</a:t>
            </a:r>
            <a:r>
              <a:rPr sz="1800" dirty="0"/>
              <a:t> – </a:t>
            </a:r>
            <a:r>
              <a:rPr sz="1800" dirty="0" err="1"/>
              <a:t>iki</a:t>
            </a:r>
            <a:r>
              <a:rPr sz="1800" dirty="0"/>
              <a:t> Q0 </a:t>
            </a:r>
            <a:r>
              <a:rPr sz="1800" dirty="0" err="1"/>
              <a:t>ir</a:t>
            </a:r>
            <a:r>
              <a:rPr sz="1800" dirty="0"/>
              <a:t> Q4 </a:t>
            </a:r>
            <a:r>
              <a:rPr sz="1800" dirty="0" err="1"/>
              <a:t>arba</a:t>
            </a:r>
            <a:r>
              <a:rPr sz="1800" dirty="0"/>
              <a:t> 1.5×IQR </a:t>
            </a:r>
            <a:r>
              <a:rPr sz="1800" dirty="0" err="1"/>
              <a:t>ribos</a:t>
            </a:r>
            <a:r>
              <a:rPr sz="1800" dirty="0"/>
              <a:t>.</a:t>
            </a:r>
          </a:p>
          <a:p>
            <a:pPr>
              <a:defRPr sz="1400"/>
            </a:pPr>
            <a:r>
              <a:rPr sz="1800" dirty="0" err="1"/>
              <a:t>Taškai</a:t>
            </a:r>
            <a:r>
              <a:rPr sz="1800" dirty="0"/>
              <a:t> – </a:t>
            </a:r>
            <a:r>
              <a:rPr sz="1800" dirty="0" err="1"/>
              <a:t>galimi</a:t>
            </a:r>
            <a:r>
              <a:rPr sz="1800" dirty="0"/>
              <a:t> </a:t>
            </a:r>
            <a:r>
              <a:rPr sz="1800" dirty="0" err="1"/>
              <a:t>outlier’iai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Vizualizacijos – Histograma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 err="1"/>
              <a:t>Rodoma</a:t>
            </a:r>
            <a:r>
              <a:rPr sz="1800" dirty="0"/>
              <a:t> </a:t>
            </a:r>
            <a:r>
              <a:rPr sz="1800" dirty="0" err="1"/>
              <a:t>reikšmių</a:t>
            </a:r>
            <a:r>
              <a:rPr sz="1800" dirty="0"/>
              <a:t> </a:t>
            </a:r>
            <a:r>
              <a:rPr sz="1800" dirty="0" err="1"/>
              <a:t>pasiskirstymo</a:t>
            </a:r>
            <a:r>
              <a:rPr sz="1800" dirty="0"/>
              <a:t> forma.</a:t>
            </a:r>
          </a:p>
          <a:p>
            <a:r>
              <a:rPr sz="1800" dirty="0"/>
              <a:t>KDE </a:t>
            </a:r>
            <a:r>
              <a:rPr sz="1800" dirty="0" err="1"/>
              <a:t>kreivė</a:t>
            </a:r>
            <a:r>
              <a:rPr sz="1800" dirty="0"/>
              <a:t> – </a:t>
            </a:r>
            <a:r>
              <a:rPr sz="1800" dirty="0" err="1"/>
              <a:t>padeda</a:t>
            </a:r>
            <a:r>
              <a:rPr sz="1800" dirty="0"/>
              <a:t> </a:t>
            </a:r>
            <a:r>
              <a:rPr sz="1800" dirty="0" err="1"/>
              <a:t>įvertinti</a:t>
            </a:r>
            <a:r>
              <a:rPr sz="1800" dirty="0"/>
              <a:t> </a:t>
            </a:r>
            <a:r>
              <a:rPr sz="1800" dirty="0" err="1"/>
              <a:t>simetriją</a:t>
            </a:r>
            <a:r>
              <a:rPr sz="1800" dirty="0"/>
              <a:t> </a:t>
            </a:r>
            <a:r>
              <a:rPr sz="1800" dirty="0" err="1"/>
              <a:t>ar</a:t>
            </a:r>
            <a:r>
              <a:rPr sz="1800" dirty="0"/>
              <a:t> </a:t>
            </a:r>
            <a:r>
              <a:rPr sz="1800" dirty="0" err="1"/>
              <a:t>pasvirimą</a:t>
            </a:r>
            <a:r>
              <a:rPr lang="en-US" sz="1800" dirty="0"/>
              <a:t>. </a:t>
            </a:r>
            <a:r>
              <a:rPr lang="lt-LT" sz="1800" dirty="0"/>
              <a:t>KDE – tai </a:t>
            </a:r>
            <a:r>
              <a:rPr lang="lt-LT" sz="1800" b="1" dirty="0" err="1"/>
              <a:t>Kernel</a:t>
            </a:r>
            <a:r>
              <a:rPr lang="lt-LT" sz="1800" b="1" dirty="0"/>
              <a:t> </a:t>
            </a:r>
            <a:r>
              <a:rPr lang="lt-LT" sz="1800" b="1" dirty="0" err="1"/>
              <a:t>Density</a:t>
            </a:r>
            <a:r>
              <a:rPr lang="lt-LT" sz="1800" b="1" dirty="0"/>
              <a:t> </a:t>
            </a:r>
            <a:r>
              <a:rPr lang="lt-LT" sz="1800" b="1" dirty="0" err="1"/>
              <a:t>Estimation</a:t>
            </a:r>
            <a:r>
              <a:rPr lang="lt-LT" sz="1800" dirty="0"/>
              <a:t> (branduolinio tankio įvertinimo) kreivė. Ji parodo </a:t>
            </a:r>
            <a:r>
              <a:rPr lang="lt-LT" sz="1800" b="1" dirty="0"/>
              <a:t>duomenų pasiskirstymo formą</a:t>
            </a:r>
            <a:r>
              <a:rPr lang="lt-LT" sz="1800" dirty="0"/>
              <a:t> kaip glotnią (lygintą) versiją histogramoje.</a:t>
            </a:r>
          </a:p>
          <a:p>
            <a:pPr>
              <a:defRPr sz="1400"/>
            </a:pP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vs Seaborn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Matplotlib – </a:t>
            </a:r>
            <a:r>
              <a:rPr sz="1800" dirty="0" err="1"/>
              <a:t>bazinė</a:t>
            </a:r>
            <a:r>
              <a:rPr sz="1800" dirty="0"/>
              <a:t> </a:t>
            </a:r>
            <a:r>
              <a:rPr sz="1800" dirty="0" err="1"/>
              <a:t>vizualizacijų</a:t>
            </a:r>
            <a:r>
              <a:rPr sz="1800" dirty="0"/>
              <a:t> </a:t>
            </a:r>
            <a:r>
              <a:rPr sz="1800" dirty="0" err="1"/>
              <a:t>biblioteka</a:t>
            </a:r>
            <a:r>
              <a:rPr sz="1800" dirty="0"/>
              <a:t>, </a:t>
            </a:r>
            <a:r>
              <a:rPr sz="1800" dirty="0" err="1"/>
              <a:t>didelis</a:t>
            </a:r>
            <a:r>
              <a:rPr sz="1800" dirty="0"/>
              <a:t> </a:t>
            </a:r>
            <a:r>
              <a:rPr sz="1800" dirty="0" err="1"/>
              <a:t>lankstumas</a:t>
            </a:r>
            <a:r>
              <a:rPr sz="1800" dirty="0"/>
              <a:t>.</a:t>
            </a:r>
          </a:p>
          <a:p>
            <a:pPr>
              <a:defRPr sz="1400"/>
            </a:pPr>
            <a:r>
              <a:rPr sz="1800" dirty="0"/>
              <a:t>Seaborn – </a:t>
            </a:r>
            <a:r>
              <a:rPr sz="1800" dirty="0" err="1"/>
              <a:t>aukštesnio</a:t>
            </a:r>
            <a:r>
              <a:rPr sz="1800" dirty="0"/>
              <a:t> </a:t>
            </a:r>
            <a:r>
              <a:rPr sz="1800" dirty="0" err="1"/>
              <a:t>lygio</a:t>
            </a:r>
            <a:r>
              <a:rPr sz="1800" dirty="0"/>
              <a:t>, </a:t>
            </a:r>
            <a:r>
              <a:rPr sz="1800" dirty="0" err="1"/>
              <a:t>gražūs</a:t>
            </a:r>
            <a:r>
              <a:rPr sz="1800" dirty="0"/>
              <a:t> </a:t>
            </a:r>
            <a:r>
              <a:rPr sz="1800" dirty="0" err="1"/>
              <a:t>stiliai</a:t>
            </a:r>
            <a:r>
              <a:rPr sz="1800" dirty="0"/>
              <a:t>, </a:t>
            </a:r>
            <a:r>
              <a:rPr sz="1800" dirty="0" err="1"/>
              <a:t>integracija</a:t>
            </a:r>
            <a:r>
              <a:rPr sz="1800" dirty="0"/>
              <a:t> </a:t>
            </a:r>
            <a:r>
              <a:rPr sz="1800" dirty="0" err="1"/>
              <a:t>su</a:t>
            </a:r>
            <a:r>
              <a:rPr sz="1800" dirty="0"/>
              <a:t> Pandas.</a:t>
            </a:r>
          </a:p>
          <a:p>
            <a:pPr>
              <a:defRPr sz="1400"/>
            </a:pPr>
            <a:r>
              <a:rPr sz="1800" dirty="0" err="1"/>
              <a:t>Dažniausi</a:t>
            </a:r>
            <a:r>
              <a:rPr sz="1800" dirty="0"/>
              <a:t> </a:t>
            </a:r>
            <a:r>
              <a:rPr sz="1800" dirty="0" err="1"/>
              <a:t>metodai</a:t>
            </a:r>
            <a:r>
              <a:rPr sz="1800" dirty="0"/>
              <a:t>: </a:t>
            </a:r>
            <a:endParaRPr lang="lt-LT" sz="1800" dirty="0"/>
          </a:p>
          <a:p>
            <a:pPr>
              <a:defRPr sz="1400"/>
            </a:pPr>
            <a:r>
              <a:rPr sz="1800" dirty="0" err="1"/>
              <a:t>plt.plot</a:t>
            </a:r>
            <a:r>
              <a:rPr sz="1800" dirty="0"/>
              <a:t>(), </a:t>
            </a:r>
            <a:r>
              <a:rPr sz="1800" dirty="0" err="1"/>
              <a:t>plt.bar</a:t>
            </a:r>
            <a:r>
              <a:rPr sz="1800" dirty="0"/>
              <a:t>(), </a:t>
            </a:r>
            <a:r>
              <a:rPr sz="1800" dirty="0" err="1"/>
              <a:t>plt.hist</a:t>
            </a:r>
            <a:r>
              <a:rPr sz="1800" dirty="0"/>
              <a:t>(), </a:t>
            </a:r>
            <a:r>
              <a:rPr sz="1800" dirty="0" err="1"/>
              <a:t>plt.scatter</a:t>
            </a:r>
            <a:r>
              <a:rPr sz="1800" dirty="0"/>
              <a:t>(); </a:t>
            </a:r>
            <a:endParaRPr lang="lt-LT" sz="1800" dirty="0"/>
          </a:p>
          <a:p>
            <a:pPr>
              <a:defRPr sz="1400"/>
            </a:pPr>
            <a:r>
              <a:rPr sz="1800" dirty="0" err="1"/>
              <a:t>sns.histplot</a:t>
            </a:r>
            <a:r>
              <a:rPr sz="1800" dirty="0"/>
              <a:t>(), </a:t>
            </a:r>
            <a:r>
              <a:rPr sz="1800" dirty="0" err="1"/>
              <a:t>sns.boxplot</a:t>
            </a:r>
            <a:r>
              <a:rPr sz="1800" dirty="0"/>
              <a:t>(), </a:t>
            </a:r>
            <a:r>
              <a:rPr sz="1800" dirty="0" err="1"/>
              <a:t>sns.scatterplot</a:t>
            </a:r>
            <a:r>
              <a:rPr sz="1800" dirty="0"/>
              <a:t>(), </a:t>
            </a:r>
            <a:r>
              <a:rPr sz="1800" dirty="0" err="1"/>
              <a:t>sns.heatmap</a:t>
            </a:r>
            <a:r>
              <a:rPr sz="1800" dirty="0"/>
              <a:t>().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499633" cy="795511"/>
          </a:xfrm>
        </p:spPr>
        <p:txBody>
          <a:bodyPr/>
          <a:lstStyle/>
          <a:p>
            <a:r>
              <a:rPr lang="en-US" dirty="0" err="1"/>
              <a:t>Pal</a:t>
            </a:r>
            <a:r>
              <a:rPr dirty="0" err="1"/>
              <a:t>yginamoji</a:t>
            </a:r>
            <a:r>
              <a:rPr dirty="0"/>
              <a:t> </a:t>
            </a:r>
            <a:r>
              <a:rPr dirty="0" err="1"/>
              <a:t>santrauka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66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Kriterijus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Plotly (Express/GO)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Paskirtis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Žemiausio lygio, pilna kontrolė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Aukštesnio lygio ant 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Interaktyvūs grafikai „iš dėžutės“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Interaktyvumas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Minimalus (įskiepiai)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Minimalus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Aukštas (hover, zoom, legendos)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Mokymosi kreivė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Statesnė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Lengvesnė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Lengva su Express; gilesnė su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Stiliai/estetika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Viskas ranka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Gražu pagal nutylėjimą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Gražu + interaktyvu pagal nutylėjimą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Subtili kontrolė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Maksimali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Daug automatizacijos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Didelė per Graph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3D ir žemėlapiai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Ribota/įskiepiai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Ribota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Gera (3D, choropletai, Mapbox)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Animacijos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Rankiniu būdu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Nėra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Paprasta (frames)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Našumas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Labai geras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Gali lėtėti su labai dideliais duomenimis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Integracija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PDF/PNG, LaTeX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Kaip 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HTML/Dash, Jupyter, web dalijimasis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Eksportas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Aukštos kokybės vektoriai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Kaip 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dirty="0"/>
                        <a:t>PNG/SVG/PDF + </a:t>
                      </a:r>
                      <a:r>
                        <a:rPr dirty="0" err="1"/>
                        <a:t>interaktyvus</a:t>
                      </a:r>
                      <a:r>
                        <a:rPr dirty="0"/>
                        <a:t>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Kada </a:t>
            </a:r>
            <a:r>
              <a:rPr dirty="0" err="1"/>
              <a:t>kurią</a:t>
            </a:r>
            <a:r>
              <a:rPr dirty="0"/>
              <a:t> </a:t>
            </a:r>
            <a:r>
              <a:rPr dirty="0" err="1"/>
              <a:t>rinktis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600"/>
            </a:pPr>
            <a:r>
              <a:rPr lang="en-US" dirty="0" err="1"/>
              <a:t>Rinkis</a:t>
            </a:r>
            <a:r>
              <a:rPr lang="en-US" dirty="0"/>
              <a:t> </a:t>
            </a:r>
            <a:r>
              <a:rPr dirty="0" err="1"/>
              <a:t>Plotly</a:t>
            </a:r>
            <a:r>
              <a:rPr dirty="0"/>
              <a:t>, kai:</a:t>
            </a:r>
          </a:p>
          <a:p>
            <a:pPr marL="0" indent="0">
              <a:buNone/>
              <a:defRPr sz="1600"/>
            </a:pPr>
            <a:r>
              <a:rPr dirty="0"/>
              <a:t>• </a:t>
            </a:r>
            <a:r>
              <a:rPr dirty="0" err="1"/>
              <a:t>Reikalingas</a:t>
            </a:r>
            <a:r>
              <a:rPr dirty="0"/>
              <a:t> </a:t>
            </a:r>
            <a:r>
              <a:rPr dirty="0" err="1"/>
              <a:t>interaktyvumas</a:t>
            </a:r>
            <a:r>
              <a:rPr dirty="0"/>
              <a:t> (hover, zoom, </a:t>
            </a:r>
            <a:r>
              <a:rPr dirty="0" err="1"/>
              <a:t>filtravimas</a:t>
            </a:r>
            <a:r>
              <a:rPr dirty="0"/>
              <a:t> </a:t>
            </a:r>
            <a:r>
              <a:rPr dirty="0" err="1"/>
              <a:t>legendomis</a:t>
            </a:r>
            <a:r>
              <a:rPr dirty="0"/>
              <a:t>).</a:t>
            </a:r>
          </a:p>
          <a:p>
            <a:pPr marL="0" indent="0">
              <a:buNone/>
              <a:defRPr sz="1600"/>
            </a:pPr>
            <a:r>
              <a:rPr dirty="0"/>
              <a:t>• Nori </a:t>
            </a:r>
            <a:r>
              <a:rPr dirty="0" err="1"/>
              <a:t>dalintis</a:t>
            </a:r>
            <a:r>
              <a:rPr dirty="0"/>
              <a:t> </a:t>
            </a:r>
            <a:r>
              <a:rPr dirty="0" err="1"/>
              <a:t>interaktyviais</a:t>
            </a:r>
            <a:r>
              <a:rPr dirty="0"/>
              <a:t> HTML </a:t>
            </a:r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kurti</a:t>
            </a:r>
            <a:r>
              <a:rPr dirty="0"/>
              <a:t> mini-apps </a:t>
            </a:r>
            <a:r>
              <a:rPr dirty="0" err="1"/>
              <a:t>su</a:t>
            </a:r>
            <a:r>
              <a:rPr dirty="0"/>
              <a:t> Dash.</a:t>
            </a:r>
          </a:p>
          <a:p>
            <a:pPr marL="0" indent="0">
              <a:buNone/>
              <a:defRPr sz="1600"/>
            </a:pPr>
            <a:r>
              <a:rPr dirty="0"/>
              <a:t>• </a:t>
            </a:r>
            <a:r>
              <a:rPr dirty="0" err="1"/>
              <a:t>Reikia</a:t>
            </a:r>
            <a:r>
              <a:rPr dirty="0"/>
              <a:t> 3D, </a:t>
            </a:r>
            <a:r>
              <a:rPr dirty="0" err="1"/>
              <a:t>choropletų</a:t>
            </a:r>
            <a:r>
              <a:rPr dirty="0"/>
              <a:t>, </a:t>
            </a:r>
            <a:r>
              <a:rPr dirty="0" err="1"/>
              <a:t>animacijų</a:t>
            </a:r>
            <a:r>
              <a:rPr dirty="0"/>
              <a:t>.</a:t>
            </a:r>
          </a:p>
          <a:p>
            <a:pPr marL="0" indent="0">
              <a:buNone/>
              <a:defRPr sz="1600"/>
            </a:pPr>
            <a:endParaRPr dirty="0"/>
          </a:p>
          <a:p>
            <a:pPr marL="0" indent="0">
              <a:buNone/>
              <a:defRPr sz="1600"/>
            </a:pPr>
            <a:r>
              <a:rPr dirty="0" err="1"/>
              <a:t>Rinkis</a:t>
            </a:r>
            <a:r>
              <a:rPr dirty="0"/>
              <a:t> Seaborn, kai:</a:t>
            </a:r>
          </a:p>
          <a:p>
            <a:pPr marL="0" indent="0">
              <a:buNone/>
              <a:defRPr sz="1600"/>
            </a:pPr>
            <a:r>
              <a:rPr dirty="0"/>
              <a:t>• </a:t>
            </a:r>
            <a:r>
              <a:rPr dirty="0" err="1"/>
              <a:t>Atliekama</a:t>
            </a:r>
            <a:r>
              <a:rPr dirty="0"/>
              <a:t> EDA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statistiniais</a:t>
            </a:r>
            <a:r>
              <a:rPr dirty="0"/>
              <a:t> </a:t>
            </a:r>
            <a:r>
              <a:rPr dirty="0" err="1"/>
              <a:t>grafikais</a:t>
            </a:r>
            <a:r>
              <a:rPr dirty="0"/>
              <a:t> (box/violin, </a:t>
            </a:r>
            <a:r>
              <a:rPr dirty="0" err="1"/>
              <a:t>pairplot</a:t>
            </a:r>
            <a:r>
              <a:rPr dirty="0"/>
              <a:t>, heatmap).</a:t>
            </a:r>
          </a:p>
          <a:p>
            <a:pPr marL="0" indent="0">
              <a:buNone/>
              <a:defRPr sz="1600"/>
            </a:pPr>
            <a:r>
              <a:rPr dirty="0"/>
              <a:t>• </a:t>
            </a:r>
            <a:r>
              <a:rPr dirty="0" err="1"/>
              <a:t>Reikia</a:t>
            </a:r>
            <a:r>
              <a:rPr dirty="0"/>
              <a:t> </a:t>
            </a:r>
            <a:r>
              <a:rPr dirty="0" err="1"/>
              <a:t>tvarkingų</a:t>
            </a:r>
            <a:r>
              <a:rPr dirty="0"/>
              <a:t> </a:t>
            </a:r>
            <a:r>
              <a:rPr dirty="0" err="1"/>
              <a:t>statinių</a:t>
            </a:r>
            <a:r>
              <a:rPr dirty="0"/>
              <a:t> </a:t>
            </a:r>
            <a:r>
              <a:rPr dirty="0" err="1"/>
              <a:t>grafikų</a:t>
            </a:r>
            <a:r>
              <a:rPr dirty="0"/>
              <a:t> </a:t>
            </a:r>
            <a:r>
              <a:rPr dirty="0" err="1"/>
              <a:t>į</a:t>
            </a:r>
            <a:r>
              <a:rPr dirty="0"/>
              <a:t> PPTX/PDF </a:t>
            </a:r>
            <a:r>
              <a:rPr dirty="0" err="1"/>
              <a:t>greitai</a:t>
            </a:r>
            <a:r>
              <a:rPr dirty="0"/>
              <a:t>.</a:t>
            </a:r>
          </a:p>
          <a:p>
            <a:pPr marL="0" indent="0">
              <a:buNone/>
              <a:defRPr sz="1600"/>
            </a:pPr>
            <a:endParaRPr dirty="0"/>
          </a:p>
          <a:p>
            <a:pPr marL="0" indent="0">
              <a:buNone/>
              <a:defRPr sz="1600"/>
            </a:pPr>
            <a:r>
              <a:rPr dirty="0" err="1"/>
              <a:t>Rinkis</a:t>
            </a:r>
            <a:r>
              <a:rPr dirty="0"/>
              <a:t> Matplotlib, kai:</a:t>
            </a:r>
          </a:p>
          <a:p>
            <a:pPr marL="0" indent="0">
              <a:buNone/>
              <a:defRPr sz="1600"/>
            </a:pPr>
            <a:r>
              <a:rPr dirty="0"/>
              <a:t>• </a:t>
            </a:r>
            <a:r>
              <a:rPr dirty="0" err="1"/>
              <a:t>Reikia</a:t>
            </a:r>
            <a:r>
              <a:rPr dirty="0"/>
              <a:t> </a:t>
            </a:r>
            <a:r>
              <a:rPr dirty="0" err="1"/>
              <a:t>chirurginės</a:t>
            </a:r>
            <a:r>
              <a:rPr dirty="0"/>
              <a:t> </a:t>
            </a:r>
            <a:r>
              <a:rPr dirty="0" err="1"/>
              <a:t>kontrolės</a:t>
            </a:r>
            <a:r>
              <a:rPr dirty="0"/>
              <a:t> (</a:t>
            </a:r>
            <a:r>
              <a:rPr dirty="0" err="1"/>
              <a:t>ašys</a:t>
            </a:r>
            <a:r>
              <a:rPr dirty="0"/>
              <a:t>, </a:t>
            </a:r>
            <a:r>
              <a:rPr dirty="0" err="1"/>
              <a:t>anotacijos</a:t>
            </a:r>
            <a:r>
              <a:rPr dirty="0"/>
              <a:t>, </a:t>
            </a:r>
            <a:r>
              <a:rPr dirty="0" err="1"/>
              <a:t>maketas</a:t>
            </a:r>
            <a:r>
              <a:rPr dirty="0"/>
              <a:t>).</a:t>
            </a:r>
          </a:p>
          <a:p>
            <a:pPr marL="0" indent="0">
              <a:buNone/>
              <a:defRPr sz="1600"/>
            </a:pPr>
            <a:r>
              <a:rPr dirty="0"/>
              <a:t>• </a:t>
            </a:r>
            <a:r>
              <a:rPr dirty="0" err="1"/>
              <a:t>Tikslas</a:t>
            </a:r>
            <a:r>
              <a:rPr dirty="0"/>
              <a:t> – </a:t>
            </a:r>
            <a:r>
              <a:rPr dirty="0" err="1"/>
              <a:t>publikacinės</a:t>
            </a:r>
            <a:r>
              <a:rPr dirty="0"/>
              <a:t> </a:t>
            </a:r>
            <a:r>
              <a:rPr dirty="0" err="1"/>
              <a:t>kokybės</a:t>
            </a:r>
            <a:r>
              <a:rPr dirty="0"/>
              <a:t> </a:t>
            </a:r>
            <a:r>
              <a:rPr dirty="0" err="1"/>
              <a:t>statinės</a:t>
            </a:r>
            <a:r>
              <a:rPr dirty="0"/>
              <a:t> </a:t>
            </a:r>
            <a:r>
              <a:rPr dirty="0" err="1"/>
              <a:t>figūros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Esmė</a:t>
            </a:r>
            <a:r>
              <a:rPr dirty="0"/>
              <a:t> (takeaways)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600"/>
            </a:pPr>
            <a:r>
              <a:rPr dirty="0"/>
              <a:t>• Seaborn – </a:t>
            </a:r>
            <a:r>
              <a:rPr dirty="0" err="1"/>
              <a:t>greitam</a:t>
            </a:r>
            <a:r>
              <a:rPr dirty="0"/>
              <a:t>, </a:t>
            </a:r>
            <a:r>
              <a:rPr dirty="0" err="1"/>
              <a:t>tvarkingam</a:t>
            </a:r>
            <a:r>
              <a:rPr dirty="0"/>
              <a:t> EDA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statinėms</a:t>
            </a:r>
            <a:r>
              <a:rPr dirty="0"/>
              <a:t> </a:t>
            </a:r>
            <a:r>
              <a:rPr dirty="0" err="1"/>
              <a:t>skaidrėms</a:t>
            </a:r>
            <a:r>
              <a:rPr dirty="0"/>
              <a:t>.</a:t>
            </a:r>
          </a:p>
          <a:p>
            <a:pPr marL="0" indent="0">
              <a:buNone/>
              <a:defRPr sz="1600"/>
            </a:pPr>
            <a:r>
              <a:rPr dirty="0"/>
              <a:t>• Matplotlib – </a:t>
            </a:r>
            <a:r>
              <a:rPr dirty="0" err="1"/>
              <a:t>maksimaliai</a:t>
            </a:r>
            <a:r>
              <a:rPr dirty="0"/>
              <a:t> </a:t>
            </a:r>
            <a:r>
              <a:rPr dirty="0" err="1"/>
              <a:t>tiksliai</a:t>
            </a:r>
            <a:r>
              <a:rPr dirty="0"/>
              <a:t> </a:t>
            </a:r>
            <a:r>
              <a:rPr dirty="0" err="1"/>
              <a:t>publikacijoms</a:t>
            </a:r>
            <a:r>
              <a:rPr dirty="0"/>
              <a:t>.</a:t>
            </a:r>
          </a:p>
          <a:p>
            <a:pPr marL="0" indent="0">
              <a:buNone/>
              <a:defRPr sz="1600"/>
            </a:pPr>
            <a:r>
              <a:rPr dirty="0"/>
              <a:t>• </a:t>
            </a:r>
            <a:r>
              <a:rPr dirty="0" err="1"/>
              <a:t>Plotly</a:t>
            </a:r>
            <a:r>
              <a:rPr dirty="0"/>
              <a:t> – kai </a:t>
            </a:r>
            <a:r>
              <a:rPr dirty="0" err="1"/>
              <a:t>interaktyvumas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dalijimasis</a:t>
            </a:r>
            <a:r>
              <a:rPr dirty="0"/>
              <a:t>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prioritetas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31F6A-DA09-422D-8CED-00C0B4585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47798"/>
            <a:ext cx="4712238" cy="4766735"/>
          </a:xfrm>
        </p:spPr>
        <p:txBody>
          <a:bodyPr anchor="t">
            <a:normAutofit/>
          </a:bodyPr>
          <a:lstStyle/>
          <a:p>
            <a:pPr>
              <a:defRPr sz="1600"/>
            </a:pPr>
            <a:r>
              <a:rPr lang="en-US" sz="1600"/>
              <a:t>```python</a:t>
            </a:r>
          </a:p>
          <a:p>
            <a:pPr>
              <a:defRPr sz="1600"/>
            </a:pPr>
            <a:r>
              <a:rPr lang="en-US" sz="1600"/>
              <a:t>import seaborn as sns</a:t>
            </a:r>
          </a:p>
          <a:p>
            <a:pPr>
              <a:defRPr sz="1600"/>
            </a:pPr>
            <a:r>
              <a:rPr lang="en-US" sz="1600"/>
              <a:t>import matplotlib.pyplot as plt</a:t>
            </a:r>
          </a:p>
          <a:p>
            <a:pPr>
              <a:defRPr sz="1600"/>
            </a:pPr>
            <a:endParaRPr lang="en-US" sz="1600"/>
          </a:p>
          <a:p>
            <a:pPr>
              <a:defRPr sz="1600"/>
            </a:pPr>
            <a:r>
              <a:rPr lang="en-US" sz="1600"/>
              <a:t>tips = sns.load_dataset('tips')</a:t>
            </a:r>
          </a:p>
          <a:p>
            <a:pPr>
              <a:defRPr sz="1600"/>
            </a:pPr>
            <a:r>
              <a:rPr lang="en-US" sz="1600"/>
              <a:t>sns.boxplot(data=tips, x='day', y='total_bill')</a:t>
            </a:r>
          </a:p>
          <a:p>
            <a:pPr>
              <a:defRPr sz="1600"/>
            </a:pPr>
            <a:r>
              <a:rPr lang="en-US" sz="1600"/>
              <a:t>plt.title('Total Bill by Day (Seaborn)')</a:t>
            </a:r>
          </a:p>
          <a:p>
            <a:pPr>
              <a:defRPr sz="1600"/>
            </a:pPr>
            <a:r>
              <a:rPr lang="en-US" sz="1600"/>
              <a:t>plt.show()</a:t>
            </a:r>
          </a:p>
          <a:p>
            <a:pPr>
              <a:defRPr sz="1600"/>
            </a:pPr>
            <a:r>
              <a:rPr lang="en-US" sz="1600"/>
              <a:t>```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7C2F65-00C4-451C-8BFA-E765DEC17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549" y="0"/>
            <a:ext cx="2411730" cy="685800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876" y="1447799"/>
            <a:ext cx="2048594" cy="4766734"/>
          </a:xfrm>
        </p:spPr>
        <p:txBody>
          <a:bodyPr anchor="t">
            <a:normAutofit/>
          </a:bodyPr>
          <a:lstStyle/>
          <a:p>
            <a:r>
              <a:rPr lang="en-US" sz="3000"/>
              <a:t>Pavyzdys: Seaborn (greitas ir estetiškas)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DDF752-B2A6-49DC-B474-8E1F71AF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08" y="0"/>
            <a:ext cx="1078992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lt-LT" sz="3100">
                <a:solidFill>
                  <a:srgbClr val="EBEBEB"/>
                </a:solidFill>
              </a:rPr>
              <a:t>Pavyzdys: Matplotlib (pilna kontrolė)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7F602D39-CCF0-D38E-E282-6C9177B69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834149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/>
              <a:t>Pavyzdys: Plotly Express (interaktyvu)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CAA40-3E6B-5A58-E24C-9A7FE43C5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118535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0" y="743004"/>
            <a:ext cx="7055380" cy="1400530"/>
          </a:xfrm>
        </p:spPr>
        <p:txBody>
          <a:bodyPr/>
          <a:lstStyle/>
          <a:p>
            <a:r>
              <a:rPr dirty="0" err="1"/>
              <a:t>Centrinės</a:t>
            </a:r>
            <a:r>
              <a:rPr dirty="0"/>
              <a:t> </a:t>
            </a:r>
            <a:r>
              <a:rPr dirty="0" err="1"/>
              <a:t>tendencijos</a:t>
            </a:r>
            <a:r>
              <a:rPr dirty="0"/>
              <a:t> </a:t>
            </a:r>
            <a:r>
              <a:rPr dirty="0" err="1"/>
              <a:t>rodikliai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493" y="2575440"/>
            <a:ext cx="6711654" cy="3172218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sz="1800" dirty="0" err="1"/>
              <a:t>Vidurkis</a:t>
            </a:r>
            <a:r>
              <a:rPr sz="1800" dirty="0"/>
              <a:t> (Mean) – </a:t>
            </a:r>
            <a:r>
              <a:rPr sz="1800" dirty="0" err="1"/>
              <a:t>visų</a:t>
            </a:r>
            <a:r>
              <a:rPr sz="1800" dirty="0"/>
              <a:t> </a:t>
            </a:r>
            <a:r>
              <a:rPr sz="1800" dirty="0" err="1"/>
              <a:t>reikšmių</a:t>
            </a:r>
            <a:r>
              <a:rPr sz="1800" dirty="0"/>
              <a:t> </a:t>
            </a:r>
            <a:r>
              <a:rPr sz="1800" dirty="0" err="1"/>
              <a:t>suma</a:t>
            </a:r>
            <a:r>
              <a:rPr sz="1800" dirty="0"/>
              <a:t> / </a:t>
            </a:r>
            <a:r>
              <a:rPr sz="1800" dirty="0" err="1"/>
              <a:t>skaičius</a:t>
            </a:r>
            <a:r>
              <a:rPr sz="1800" dirty="0"/>
              <a:t>, </a:t>
            </a:r>
            <a:r>
              <a:rPr sz="1800" dirty="0" err="1"/>
              <a:t>jautrus</a:t>
            </a:r>
            <a:r>
              <a:rPr sz="1800" dirty="0"/>
              <a:t> </a:t>
            </a:r>
            <a:r>
              <a:rPr sz="1800" dirty="0" err="1"/>
              <a:t>išskirtinėms</a:t>
            </a:r>
            <a:r>
              <a:rPr sz="1800" dirty="0"/>
              <a:t> </a:t>
            </a:r>
            <a:r>
              <a:rPr sz="1800" dirty="0" err="1"/>
              <a:t>reikšmėms</a:t>
            </a:r>
            <a:r>
              <a:rPr sz="1800" dirty="0"/>
              <a:t>.</a:t>
            </a:r>
            <a:endParaRPr lang="lt-LT" sz="1800" dirty="0"/>
          </a:p>
          <a:p>
            <a:pPr>
              <a:defRPr sz="1400"/>
            </a:pPr>
            <a:endParaRPr sz="1800" dirty="0"/>
          </a:p>
          <a:p>
            <a:pPr>
              <a:defRPr sz="1400"/>
            </a:pPr>
            <a:r>
              <a:rPr sz="1800" dirty="0"/>
              <a:t>Mediana (Median) – </a:t>
            </a:r>
            <a:r>
              <a:rPr sz="1800" dirty="0" err="1"/>
              <a:t>vidurinė</a:t>
            </a:r>
            <a:r>
              <a:rPr sz="1800" dirty="0"/>
              <a:t> </a:t>
            </a:r>
            <a:r>
              <a:rPr sz="1800" dirty="0" err="1"/>
              <a:t>reikšmė</a:t>
            </a:r>
            <a:r>
              <a:rPr sz="1800" dirty="0"/>
              <a:t> </a:t>
            </a:r>
            <a:r>
              <a:rPr sz="1800" dirty="0" err="1"/>
              <a:t>surikiuotuose</a:t>
            </a:r>
            <a:r>
              <a:rPr sz="1800" dirty="0"/>
              <a:t> </a:t>
            </a:r>
            <a:r>
              <a:rPr sz="1800" dirty="0" err="1"/>
              <a:t>duomenyse</a:t>
            </a:r>
            <a:r>
              <a:rPr sz="1800" dirty="0"/>
              <a:t>, </a:t>
            </a:r>
            <a:r>
              <a:rPr sz="1800" dirty="0" err="1"/>
              <a:t>atspari</a:t>
            </a:r>
            <a:r>
              <a:rPr sz="1800" dirty="0"/>
              <a:t> </a:t>
            </a:r>
            <a:r>
              <a:rPr sz="1800" dirty="0" err="1"/>
              <a:t>išskirtinėms</a:t>
            </a:r>
            <a:r>
              <a:rPr sz="1800" dirty="0"/>
              <a:t> </a:t>
            </a:r>
            <a:r>
              <a:rPr sz="1800" dirty="0" err="1"/>
              <a:t>reikšmėms</a:t>
            </a:r>
            <a:r>
              <a:rPr sz="1800" dirty="0"/>
              <a:t>.</a:t>
            </a:r>
            <a:endParaRPr lang="lt-LT" sz="1800" dirty="0"/>
          </a:p>
          <a:p>
            <a:pPr>
              <a:defRPr sz="1400"/>
            </a:pPr>
            <a:endParaRPr sz="1800" dirty="0"/>
          </a:p>
          <a:p>
            <a:pPr>
              <a:defRPr sz="1400"/>
            </a:pPr>
            <a:r>
              <a:rPr sz="1800" dirty="0"/>
              <a:t>Moda (Mode) – </a:t>
            </a:r>
            <a:r>
              <a:rPr sz="1800" dirty="0" err="1"/>
              <a:t>dažniausiai</a:t>
            </a:r>
            <a:r>
              <a:rPr sz="1800" dirty="0"/>
              <a:t> </a:t>
            </a:r>
            <a:r>
              <a:rPr sz="1800" dirty="0" err="1"/>
              <a:t>pasitaikanti</a:t>
            </a:r>
            <a:r>
              <a:rPr sz="1800" dirty="0"/>
              <a:t> </a:t>
            </a:r>
            <a:r>
              <a:rPr sz="1800" dirty="0" err="1"/>
              <a:t>reikšmė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Kvartiliai – pagrindinės sąvokos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400"/>
            </a:pPr>
            <a:r>
              <a:rPr dirty="0" err="1"/>
              <a:t>Kvartiliai</a:t>
            </a:r>
            <a:r>
              <a:rPr dirty="0"/>
              <a:t> </a:t>
            </a:r>
            <a:r>
              <a:rPr dirty="0" err="1"/>
              <a:t>padalina</a:t>
            </a:r>
            <a:r>
              <a:rPr dirty="0"/>
              <a:t> </a:t>
            </a:r>
            <a:r>
              <a:rPr dirty="0" err="1"/>
              <a:t>surikiuotus</a:t>
            </a:r>
            <a:r>
              <a:rPr dirty="0"/>
              <a:t> </a:t>
            </a:r>
            <a:r>
              <a:rPr dirty="0" err="1"/>
              <a:t>duomenis</a:t>
            </a:r>
            <a:r>
              <a:rPr dirty="0"/>
              <a:t> </a:t>
            </a:r>
            <a:r>
              <a:rPr dirty="0" err="1"/>
              <a:t>į</a:t>
            </a:r>
            <a:r>
              <a:rPr dirty="0"/>
              <a:t> </a:t>
            </a:r>
            <a:r>
              <a:rPr dirty="0" err="1"/>
              <a:t>keturias</a:t>
            </a:r>
            <a:r>
              <a:rPr dirty="0"/>
              <a:t> </a:t>
            </a:r>
            <a:r>
              <a:rPr dirty="0" err="1"/>
              <a:t>lygias</a:t>
            </a:r>
            <a:r>
              <a:rPr dirty="0"/>
              <a:t> </a:t>
            </a:r>
            <a:r>
              <a:rPr dirty="0" err="1"/>
              <a:t>dalis</a:t>
            </a:r>
            <a:r>
              <a:rPr dirty="0"/>
              <a:t> po 25 %.</a:t>
            </a:r>
            <a:endParaRPr lang="en-US" dirty="0"/>
          </a:p>
          <a:p>
            <a:pPr marL="0" indent="0">
              <a:buNone/>
              <a:defRPr sz="1400"/>
            </a:pPr>
            <a:endParaRPr dirty="0"/>
          </a:p>
          <a:p>
            <a:pPr>
              <a:defRPr sz="1400"/>
            </a:pPr>
            <a:r>
              <a:rPr dirty="0"/>
              <a:t>Q0 (0%) – </a:t>
            </a:r>
            <a:r>
              <a:rPr dirty="0" err="1"/>
              <a:t>mažiausia</a:t>
            </a:r>
            <a:r>
              <a:rPr dirty="0"/>
              <a:t> </a:t>
            </a:r>
            <a:r>
              <a:rPr dirty="0" err="1"/>
              <a:t>reikšmė</a:t>
            </a:r>
            <a:r>
              <a:rPr dirty="0"/>
              <a:t> (</a:t>
            </a:r>
            <a:r>
              <a:rPr dirty="0" err="1"/>
              <a:t>minimumas</a:t>
            </a:r>
            <a:r>
              <a:rPr dirty="0"/>
              <a:t>)</a:t>
            </a:r>
          </a:p>
          <a:p>
            <a:pPr>
              <a:defRPr sz="1400"/>
            </a:pPr>
            <a:r>
              <a:rPr dirty="0"/>
              <a:t>Q1 (25%) – </a:t>
            </a:r>
            <a:r>
              <a:rPr dirty="0" err="1"/>
              <a:t>pirmasis</a:t>
            </a:r>
            <a:r>
              <a:rPr dirty="0"/>
              <a:t> </a:t>
            </a:r>
            <a:r>
              <a:rPr dirty="0" err="1"/>
              <a:t>kvartilis</a:t>
            </a:r>
            <a:r>
              <a:rPr dirty="0"/>
              <a:t>; 25 % </a:t>
            </a:r>
            <a:r>
              <a:rPr dirty="0" err="1"/>
              <a:t>duomenų</a:t>
            </a:r>
            <a:r>
              <a:rPr dirty="0"/>
              <a:t> ≤ </a:t>
            </a:r>
            <a:r>
              <a:rPr dirty="0" err="1"/>
              <a:t>šiai</a:t>
            </a:r>
            <a:r>
              <a:rPr dirty="0"/>
              <a:t> </a:t>
            </a:r>
            <a:r>
              <a:rPr dirty="0" err="1"/>
              <a:t>reikšmei</a:t>
            </a:r>
            <a:endParaRPr dirty="0"/>
          </a:p>
          <a:p>
            <a:pPr>
              <a:defRPr sz="1400"/>
            </a:pPr>
            <a:r>
              <a:rPr dirty="0"/>
              <a:t>Q2 (50%) – </a:t>
            </a:r>
            <a:r>
              <a:rPr dirty="0" err="1"/>
              <a:t>antrasis</a:t>
            </a:r>
            <a:r>
              <a:rPr dirty="0"/>
              <a:t> </a:t>
            </a:r>
            <a:r>
              <a:rPr dirty="0" err="1"/>
              <a:t>kvartilis</a:t>
            </a:r>
            <a:r>
              <a:rPr dirty="0"/>
              <a:t>; </a:t>
            </a:r>
            <a:r>
              <a:rPr dirty="0" err="1"/>
              <a:t>mediana</a:t>
            </a:r>
            <a:r>
              <a:rPr dirty="0"/>
              <a:t>; 50 % </a:t>
            </a:r>
            <a:r>
              <a:rPr dirty="0" err="1"/>
              <a:t>duomenų</a:t>
            </a:r>
            <a:r>
              <a:rPr dirty="0"/>
              <a:t> ≤ </a:t>
            </a:r>
            <a:r>
              <a:rPr dirty="0" err="1"/>
              <a:t>šiai</a:t>
            </a:r>
            <a:r>
              <a:rPr dirty="0"/>
              <a:t> </a:t>
            </a:r>
            <a:r>
              <a:rPr dirty="0" err="1"/>
              <a:t>reikšmei</a:t>
            </a:r>
            <a:endParaRPr dirty="0"/>
          </a:p>
          <a:p>
            <a:pPr>
              <a:defRPr sz="1400"/>
            </a:pPr>
            <a:r>
              <a:rPr dirty="0"/>
              <a:t>Q3 (75%) – </a:t>
            </a:r>
            <a:r>
              <a:rPr dirty="0" err="1"/>
              <a:t>trečiasis</a:t>
            </a:r>
            <a:r>
              <a:rPr dirty="0"/>
              <a:t> </a:t>
            </a:r>
            <a:r>
              <a:rPr dirty="0" err="1"/>
              <a:t>kvartilis</a:t>
            </a:r>
            <a:r>
              <a:rPr dirty="0"/>
              <a:t>; 75 % </a:t>
            </a:r>
            <a:r>
              <a:rPr dirty="0" err="1"/>
              <a:t>duomenų</a:t>
            </a:r>
            <a:r>
              <a:rPr dirty="0"/>
              <a:t> ≤ </a:t>
            </a:r>
            <a:r>
              <a:rPr dirty="0" err="1"/>
              <a:t>šiai</a:t>
            </a:r>
            <a:r>
              <a:rPr dirty="0"/>
              <a:t> </a:t>
            </a:r>
            <a:r>
              <a:rPr dirty="0" err="1"/>
              <a:t>reikšmei</a:t>
            </a:r>
            <a:endParaRPr dirty="0"/>
          </a:p>
          <a:p>
            <a:pPr>
              <a:defRPr sz="1400"/>
            </a:pPr>
            <a:r>
              <a:rPr dirty="0"/>
              <a:t>Q4 (100%) – </a:t>
            </a:r>
            <a:r>
              <a:rPr dirty="0" err="1"/>
              <a:t>didžiausia</a:t>
            </a:r>
            <a:r>
              <a:rPr dirty="0"/>
              <a:t> </a:t>
            </a:r>
            <a:r>
              <a:rPr dirty="0" err="1"/>
              <a:t>reikšmė</a:t>
            </a:r>
            <a:r>
              <a:rPr dirty="0"/>
              <a:t> (</a:t>
            </a:r>
            <a:r>
              <a:rPr dirty="0" err="1"/>
              <a:t>maksimumas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Kvartilių skaičiavimas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400"/>
            </a:pPr>
            <a:r>
              <a:rPr dirty="0"/>
              <a:t>Kaip </a:t>
            </a:r>
            <a:r>
              <a:rPr dirty="0" err="1"/>
              <a:t>apskaičiuojami</a:t>
            </a:r>
            <a:r>
              <a:rPr dirty="0"/>
              <a:t> </a:t>
            </a:r>
            <a:r>
              <a:rPr dirty="0" err="1"/>
              <a:t>kvartiliai</a:t>
            </a:r>
            <a:r>
              <a:rPr dirty="0"/>
              <a:t>:</a:t>
            </a:r>
            <a:endParaRPr lang="en-US" dirty="0"/>
          </a:p>
          <a:p>
            <a:pPr marL="0" indent="0">
              <a:buNone/>
              <a:defRPr sz="1400"/>
            </a:pPr>
            <a:endParaRPr dirty="0"/>
          </a:p>
          <a:p>
            <a:pPr marL="0" indent="0">
              <a:buNone/>
              <a:defRPr sz="1400"/>
            </a:pPr>
            <a:r>
              <a:rPr dirty="0"/>
              <a:t>1. </a:t>
            </a:r>
            <a:r>
              <a:rPr dirty="0" err="1"/>
              <a:t>Surikiuok</a:t>
            </a:r>
            <a:r>
              <a:rPr dirty="0"/>
              <a:t> </a:t>
            </a:r>
            <a:r>
              <a:rPr dirty="0" err="1"/>
              <a:t>duomenis</a:t>
            </a:r>
            <a:r>
              <a:rPr dirty="0"/>
              <a:t> </a:t>
            </a:r>
            <a:r>
              <a:rPr dirty="0" err="1"/>
              <a:t>didėjimo</a:t>
            </a:r>
            <a:r>
              <a:rPr dirty="0"/>
              <a:t> </a:t>
            </a:r>
            <a:r>
              <a:rPr dirty="0" err="1"/>
              <a:t>tvarka</a:t>
            </a:r>
            <a:endParaRPr dirty="0"/>
          </a:p>
          <a:p>
            <a:pPr marL="0" indent="0">
              <a:buNone/>
              <a:defRPr sz="1400"/>
            </a:pPr>
            <a:r>
              <a:rPr dirty="0"/>
              <a:t>2. Q2 (</a:t>
            </a:r>
            <a:r>
              <a:rPr dirty="0" err="1"/>
              <a:t>mediana</a:t>
            </a:r>
            <a:r>
              <a:rPr dirty="0"/>
              <a:t>) – </a:t>
            </a:r>
            <a:r>
              <a:rPr dirty="0" err="1"/>
              <a:t>riba</a:t>
            </a:r>
            <a:r>
              <a:rPr dirty="0"/>
              <a:t>, </a:t>
            </a:r>
            <a:r>
              <a:rPr dirty="0" err="1"/>
              <a:t>kuri</a:t>
            </a:r>
            <a:r>
              <a:rPr dirty="0"/>
              <a:t> </a:t>
            </a:r>
            <a:r>
              <a:rPr dirty="0" err="1"/>
              <a:t>padalina</a:t>
            </a:r>
            <a:r>
              <a:rPr dirty="0"/>
              <a:t> </a:t>
            </a:r>
            <a:r>
              <a:rPr dirty="0" err="1"/>
              <a:t>visus</a:t>
            </a:r>
            <a:r>
              <a:rPr dirty="0"/>
              <a:t> </a:t>
            </a:r>
            <a:r>
              <a:rPr dirty="0" err="1"/>
              <a:t>duomenis</a:t>
            </a:r>
            <a:r>
              <a:rPr dirty="0"/>
              <a:t> </a:t>
            </a:r>
            <a:r>
              <a:rPr dirty="0" err="1"/>
              <a:t>į</a:t>
            </a:r>
            <a:r>
              <a:rPr dirty="0"/>
              <a:t> dvi </a:t>
            </a:r>
            <a:r>
              <a:rPr dirty="0" err="1"/>
              <a:t>lygias</a:t>
            </a:r>
            <a:r>
              <a:rPr dirty="0"/>
              <a:t> </a:t>
            </a:r>
            <a:r>
              <a:rPr dirty="0" err="1"/>
              <a:t>dalis</a:t>
            </a:r>
            <a:endParaRPr dirty="0"/>
          </a:p>
          <a:p>
            <a:pPr marL="0" indent="0">
              <a:buNone/>
              <a:defRPr sz="1400"/>
            </a:pPr>
            <a:r>
              <a:rPr dirty="0"/>
              <a:t>3. Q1 – </a:t>
            </a:r>
            <a:r>
              <a:rPr dirty="0" err="1"/>
              <a:t>mediana</a:t>
            </a:r>
            <a:r>
              <a:rPr dirty="0"/>
              <a:t> </a:t>
            </a:r>
            <a:r>
              <a:rPr dirty="0" err="1"/>
              <a:t>iš</a:t>
            </a:r>
            <a:r>
              <a:rPr dirty="0"/>
              <a:t> </a:t>
            </a:r>
            <a:r>
              <a:rPr dirty="0" err="1"/>
              <a:t>pirmosios</a:t>
            </a:r>
            <a:r>
              <a:rPr dirty="0"/>
              <a:t> (</a:t>
            </a:r>
            <a:r>
              <a:rPr dirty="0" err="1"/>
              <a:t>apatinės</a:t>
            </a:r>
            <a:r>
              <a:rPr dirty="0"/>
              <a:t>) </a:t>
            </a:r>
            <a:r>
              <a:rPr dirty="0" err="1"/>
              <a:t>duomenų</a:t>
            </a:r>
            <a:r>
              <a:rPr dirty="0"/>
              <a:t> </a:t>
            </a:r>
            <a:r>
              <a:rPr dirty="0" err="1"/>
              <a:t>dalies</a:t>
            </a:r>
            <a:endParaRPr dirty="0"/>
          </a:p>
          <a:p>
            <a:pPr marL="0" indent="0">
              <a:buNone/>
              <a:defRPr sz="1400"/>
            </a:pPr>
            <a:r>
              <a:rPr dirty="0"/>
              <a:t>4. Q3 – </a:t>
            </a:r>
            <a:r>
              <a:rPr dirty="0" err="1"/>
              <a:t>mediana</a:t>
            </a:r>
            <a:r>
              <a:rPr dirty="0"/>
              <a:t> </a:t>
            </a:r>
            <a:r>
              <a:rPr dirty="0" err="1"/>
              <a:t>iš</a:t>
            </a:r>
            <a:r>
              <a:rPr dirty="0"/>
              <a:t> </a:t>
            </a:r>
            <a:r>
              <a:rPr dirty="0" err="1"/>
              <a:t>antrosios</a:t>
            </a:r>
            <a:r>
              <a:rPr dirty="0"/>
              <a:t> (</a:t>
            </a:r>
            <a:r>
              <a:rPr dirty="0" err="1"/>
              <a:t>viršutinės</a:t>
            </a:r>
            <a:r>
              <a:rPr dirty="0"/>
              <a:t>) </a:t>
            </a:r>
            <a:r>
              <a:rPr dirty="0" err="1"/>
              <a:t>duomenų</a:t>
            </a:r>
            <a:r>
              <a:rPr dirty="0"/>
              <a:t> </a:t>
            </a:r>
            <a:r>
              <a:rPr dirty="0" err="1"/>
              <a:t>dalies</a:t>
            </a:r>
            <a:endParaRPr dirty="0"/>
          </a:p>
          <a:p>
            <a:pPr marL="0" indent="0">
              <a:buNone/>
              <a:defRPr sz="1400"/>
            </a:pPr>
            <a:r>
              <a:rPr dirty="0"/>
              <a:t>5. Q0 </a:t>
            </a:r>
            <a:r>
              <a:rPr dirty="0" err="1"/>
              <a:t>ir</a:t>
            </a:r>
            <a:r>
              <a:rPr dirty="0"/>
              <a:t> Q4 – </a:t>
            </a:r>
            <a:r>
              <a:rPr dirty="0" err="1"/>
              <a:t>tiesiog</a:t>
            </a:r>
            <a:r>
              <a:rPr dirty="0"/>
              <a:t> min </a:t>
            </a:r>
            <a:r>
              <a:rPr dirty="0" err="1"/>
              <a:t>ir</a:t>
            </a:r>
            <a:r>
              <a:rPr dirty="0"/>
              <a:t> max </a:t>
            </a:r>
            <a:r>
              <a:rPr dirty="0" err="1"/>
              <a:t>reikšmės</a:t>
            </a:r>
            <a:endParaRPr lang="en-US" dirty="0"/>
          </a:p>
          <a:p>
            <a:pPr marL="0" indent="0">
              <a:buNone/>
              <a:defRPr sz="1400"/>
            </a:pPr>
            <a:endParaRPr dirty="0"/>
          </a:p>
          <a:p>
            <a:pPr marL="0" indent="0">
              <a:buNone/>
              <a:defRPr sz="1400"/>
            </a:pPr>
            <a:r>
              <a:rPr dirty="0" err="1"/>
              <a:t>Skirtingos</a:t>
            </a:r>
            <a:r>
              <a:rPr dirty="0"/>
              <a:t> </a:t>
            </a:r>
            <a:r>
              <a:rPr dirty="0" err="1"/>
              <a:t>programos</a:t>
            </a:r>
            <a:r>
              <a:rPr dirty="0"/>
              <a:t> (Excel, NumPy, Pandas) </a:t>
            </a:r>
            <a:r>
              <a:rPr dirty="0" err="1"/>
              <a:t>gali</a:t>
            </a:r>
            <a:r>
              <a:rPr dirty="0"/>
              <a:t> </a:t>
            </a:r>
            <a:r>
              <a:rPr dirty="0" err="1"/>
              <a:t>naudoti</a:t>
            </a:r>
            <a:r>
              <a:rPr dirty="0"/>
              <a:t> </a:t>
            </a:r>
            <a:r>
              <a:rPr dirty="0" err="1"/>
              <a:t>skirtingas</a:t>
            </a:r>
            <a:r>
              <a:rPr dirty="0"/>
              <a:t> </a:t>
            </a:r>
            <a:r>
              <a:rPr dirty="0" err="1"/>
              <a:t>interpoliacijos</a:t>
            </a:r>
            <a:r>
              <a:rPr dirty="0"/>
              <a:t> </a:t>
            </a:r>
            <a:r>
              <a:rPr dirty="0" err="1"/>
              <a:t>taisykles</a:t>
            </a:r>
            <a:r>
              <a:rPr dirty="0"/>
              <a:t>, </a:t>
            </a:r>
            <a:r>
              <a:rPr dirty="0" err="1"/>
              <a:t>todėl</a:t>
            </a:r>
            <a:r>
              <a:rPr dirty="0"/>
              <a:t> Q1 </a:t>
            </a:r>
            <a:r>
              <a:rPr dirty="0" err="1"/>
              <a:t>ir</a:t>
            </a:r>
            <a:r>
              <a:rPr dirty="0"/>
              <a:t> Q3 </a:t>
            </a:r>
            <a:r>
              <a:rPr dirty="0" err="1"/>
              <a:t>gali</a:t>
            </a:r>
            <a:r>
              <a:rPr dirty="0"/>
              <a:t> </a:t>
            </a:r>
            <a:r>
              <a:rPr dirty="0" err="1"/>
              <a:t>nežymiai</a:t>
            </a:r>
            <a:r>
              <a:rPr dirty="0"/>
              <a:t> </a:t>
            </a:r>
            <a:r>
              <a:rPr dirty="0" err="1"/>
              <a:t>skirtis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630" y="1799771"/>
            <a:ext cx="7358742" cy="4587649"/>
          </a:xfrm>
        </p:spPr>
        <p:txBody>
          <a:bodyPr>
            <a:normAutofit/>
          </a:bodyPr>
          <a:lstStyle/>
          <a:p>
            <a:pPr marL="0" indent="0">
              <a:buNone/>
              <a:defRPr sz="1400"/>
            </a:pPr>
            <a:r>
              <a:rPr sz="1800" dirty="0" err="1"/>
              <a:t>Interpretacija</a:t>
            </a:r>
            <a:r>
              <a:rPr sz="1800"/>
              <a:t>:</a:t>
            </a:r>
            <a:endParaRPr lang="en-US" sz="1800"/>
          </a:p>
          <a:p>
            <a:pPr marL="0" indent="0">
              <a:buNone/>
              <a:defRPr sz="1400"/>
            </a:pPr>
            <a:endParaRPr sz="1800" dirty="0"/>
          </a:p>
          <a:p>
            <a:pPr marL="0" indent="0">
              <a:buNone/>
              <a:defRPr sz="1400"/>
            </a:pPr>
            <a:r>
              <a:rPr sz="1800" dirty="0"/>
              <a:t>• </a:t>
            </a:r>
            <a:r>
              <a:rPr sz="1800" dirty="0" err="1"/>
              <a:t>Mažas</a:t>
            </a:r>
            <a:r>
              <a:rPr sz="1800" dirty="0"/>
              <a:t> IQR → </a:t>
            </a:r>
            <a:r>
              <a:rPr sz="1800" dirty="0" err="1"/>
              <a:t>duomenys</a:t>
            </a:r>
            <a:r>
              <a:rPr sz="1800" dirty="0"/>
              <a:t> arti </a:t>
            </a:r>
            <a:r>
              <a:rPr sz="1800" dirty="0" err="1"/>
              <a:t>medianos</a:t>
            </a:r>
            <a:r>
              <a:rPr sz="1800" dirty="0"/>
              <a:t>, </a:t>
            </a:r>
            <a:r>
              <a:rPr sz="1800" dirty="0" err="1"/>
              <a:t>maža</a:t>
            </a:r>
            <a:r>
              <a:rPr sz="1800" dirty="0"/>
              <a:t> </a:t>
            </a:r>
            <a:r>
              <a:rPr sz="1800" dirty="0" err="1"/>
              <a:t>variacija</a:t>
            </a:r>
            <a:endParaRPr sz="1800" dirty="0"/>
          </a:p>
          <a:p>
            <a:pPr marL="0" indent="0">
              <a:buNone/>
              <a:defRPr sz="1400"/>
            </a:pPr>
            <a:r>
              <a:rPr sz="1800" dirty="0"/>
              <a:t>• </a:t>
            </a:r>
            <a:r>
              <a:rPr sz="1800" dirty="0" err="1"/>
              <a:t>Didelis</a:t>
            </a:r>
            <a:r>
              <a:rPr sz="1800" dirty="0"/>
              <a:t> IQR → </a:t>
            </a:r>
            <a:r>
              <a:rPr sz="1800" dirty="0" err="1"/>
              <a:t>didelė</a:t>
            </a:r>
            <a:r>
              <a:rPr sz="1800" dirty="0"/>
              <a:t> </a:t>
            </a:r>
            <a:r>
              <a:rPr sz="1800" dirty="0" err="1"/>
              <a:t>variacija</a:t>
            </a:r>
            <a:r>
              <a:rPr sz="1800" dirty="0"/>
              <a:t>, </a:t>
            </a:r>
            <a:r>
              <a:rPr sz="1800" dirty="0" err="1"/>
              <a:t>platus</a:t>
            </a:r>
            <a:r>
              <a:rPr sz="1800" dirty="0"/>
              <a:t> </a:t>
            </a:r>
            <a:r>
              <a:rPr sz="1800" dirty="0" err="1"/>
              <a:t>duomenų</a:t>
            </a:r>
            <a:r>
              <a:rPr sz="1800" dirty="0"/>
              <a:t> </a:t>
            </a:r>
            <a:r>
              <a:rPr sz="1800" dirty="0" err="1"/>
              <a:t>diapazonas</a:t>
            </a:r>
            <a:endParaRPr sz="1800" dirty="0"/>
          </a:p>
          <a:p>
            <a:pPr marL="0" indent="0">
              <a:buNone/>
              <a:defRPr sz="1400"/>
            </a:pPr>
            <a:r>
              <a:rPr sz="1800" dirty="0"/>
              <a:t>• </a:t>
            </a:r>
            <a:r>
              <a:rPr sz="1800" dirty="0" err="1"/>
              <a:t>Asimetriškas</a:t>
            </a:r>
            <a:r>
              <a:rPr sz="1800" dirty="0"/>
              <a:t> boxplot (</a:t>
            </a:r>
            <a:r>
              <a:rPr sz="1800" dirty="0" err="1"/>
              <a:t>mediana</a:t>
            </a:r>
            <a:r>
              <a:rPr sz="1800" dirty="0"/>
              <a:t> ne </a:t>
            </a:r>
            <a:r>
              <a:rPr sz="1800" dirty="0" err="1"/>
              <a:t>centre</a:t>
            </a:r>
            <a:r>
              <a:rPr sz="1800" dirty="0"/>
              <a:t>) → </a:t>
            </a:r>
            <a:r>
              <a:rPr sz="1800" dirty="0" err="1"/>
              <a:t>pasiskirstymas</a:t>
            </a:r>
            <a:r>
              <a:rPr sz="1800" dirty="0"/>
              <a:t> </a:t>
            </a:r>
            <a:r>
              <a:rPr sz="1800" dirty="0" err="1"/>
              <a:t>pasviręs</a:t>
            </a:r>
            <a:endParaRPr sz="1800" dirty="0"/>
          </a:p>
          <a:p>
            <a:pPr marL="0" indent="0">
              <a:buNone/>
              <a:defRPr sz="1400"/>
            </a:pPr>
            <a:r>
              <a:rPr sz="1800" dirty="0"/>
              <a:t>• Daug </a:t>
            </a:r>
            <a:r>
              <a:rPr sz="1800" dirty="0" err="1"/>
              <a:t>taškų</a:t>
            </a:r>
            <a:r>
              <a:rPr sz="1800" dirty="0"/>
              <a:t> </a:t>
            </a:r>
            <a:r>
              <a:rPr sz="1800" dirty="0" err="1"/>
              <a:t>už</a:t>
            </a:r>
            <a:r>
              <a:rPr sz="1800" dirty="0"/>
              <a:t> </a:t>
            </a:r>
            <a:r>
              <a:rPr sz="1800" dirty="0" err="1"/>
              <a:t>ribų</a:t>
            </a:r>
            <a:r>
              <a:rPr sz="1800" dirty="0"/>
              <a:t> → </a:t>
            </a:r>
            <a:r>
              <a:rPr sz="1800" dirty="0" err="1"/>
              <a:t>galimai</a:t>
            </a:r>
            <a:r>
              <a:rPr sz="1800" dirty="0"/>
              <a:t> </a:t>
            </a:r>
            <a:r>
              <a:rPr sz="1800" dirty="0" err="1"/>
              <a:t>daug</a:t>
            </a:r>
            <a:r>
              <a:rPr sz="1800" dirty="0"/>
              <a:t> </a:t>
            </a:r>
            <a:r>
              <a:rPr sz="1800" dirty="0" err="1"/>
              <a:t>outlier’ių</a:t>
            </a:r>
            <a:r>
              <a:rPr sz="1800" dirty="0"/>
              <a:t> </a:t>
            </a:r>
            <a:r>
              <a:rPr sz="1800" dirty="0" err="1"/>
              <a:t>arba</a:t>
            </a:r>
            <a:r>
              <a:rPr sz="1800" dirty="0"/>
              <a:t> </a:t>
            </a:r>
            <a:r>
              <a:rPr sz="1800" dirty="0" err="1"/>
              <a:t>duomenų</a:t>
            </a:r>
            <a:r>
              <a:rPr sz="1800" dirty="0"/>
              <a:t> </a:t>
            </a:r>
            <a:r>
              <a:rPr sz="1800" dirty="0" err="1"/>
              <a:t>su</a:t>
            </a:r>
            <a:r>
              <a:rPr sz="1800" dirty="0"/>
              <a:t> </a:t>
            </a:r>
            <a:r>
              <a:rPr sz="1800" dirty="0" err="1"/>
              <a:t>sunkiomis</a:t>
            </a:r>
            <a:r>
              <a:rPr sz="1800" dirty="0"/>
              <a:t> </a:t>
            </a:r>
            <a:r>
              <a:rPr sz="1800" dirty="0" err="1"/>
              <a:t>uodegomis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IQR ir outlier’iai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400"/>
            </a:pPr>
            <a:r>
              <a:rPr dirty="0" err="1"/>
              <a:t>Tarpkvartilinis</a:t>
            </a:r>
            <a:r>
              <a:rPr dirty="0"/>
              <a:t> </a:t>
            </a:r>
            <a:r>
              <a:rPr dirty="0" err="1"/>
              <a:t>rėžis</a:t>
            </a:r>
            <a:r>
              <a:rPr dirty="0"/>
              <a:t> (IQR) = Q3 − Q1</a:t>
            </a:r>
          </a:p>
          <a:p>
            <a:pPr marL="0" indent="0">
              <a:buNone/>
              <a:defRPr sz="1400"/>
            </a:pPr>
            <a:r>
              <a:rPr dirty="0"/>
              <a:t>• Rodo </a:t>
            </a:r>
            <a:r>
              <a:rPr dirty="0" err="1"/>
              <a:t>vidurinių</a:t>
            </a:r>
            <a:r>
              <a:rPr dirty="0"/>
              <a:t> 50 % </a:t>
            </a:r>
            <a:r>
              <a:rPr dirty="0" err="1"/>
              <a:t>duomenų</a:t>
            </a:r>
            <a:r>
              <a:rPr dirty="0"/>
              <a:t> </a:t>
            </a:r>
            <a:r>
              <a:rPr dirty="0" err="1"/>
              <a:t>intervalą</a:t>
            </a:r>
            <a:endParaRPr dirty="0"/>
          </a:p>
          <a:p>
            <a:pPr marL="0" indent="0">
              <a:buNone/>
              <a:defRPr sz="1400"/>
            </a:pPr>
            <a:r>
              <a:rPr dirty="0"/>
              <a:t>• </a:t>
            </a:r>
            <a:r>
              <a:rPr dirty="0" err="1"/>
              <a:t>Mažas</a:t>
            </a:r>
            <a:r>
              <a:rPr dirty="0"/>
              <a:t> IQR – </a:t>
            </a:r>
            <a:r>
              <a:rPr dirty="0" err="1"/>
              <a:t>duomenys</a:t>
            </a:r>
            <a:r>
              <a:rPr dirty="0"/>
              <a:t> arti </a:t>
            </a:r>
            <a:r>
              <a:rPr dirty="0" err="1"/>
              <a:t>medianos</a:t>
            </a:r>
            <a:endParaRPr dirty="0"/>
          </a:p>
          <a:p>
            <a:pPr marL="0" indent="0">
              <a:buNone/>
              <a:defRPr sz="1400"/>
            </a:pPr>
            <a:r>
              <a:rPr dirty="0"/>
              <a:t>• </a:t>
            </a:r>
            <a:r>
              <a:rPr dirty="0" err="1"/>
              <a:t>Didelis</a:t>
            </a:r>
            <a:r>
              <a:rPr dirty="0"/>
              <a:t> IQR – </a:t>
            </a:r>
            <a:r>
              <a:rPr dirty="0" err="1"/>
              <a:t>duomenys</a:t>
            </a:r>
            <a:r>
              <a:rPr dirty="0"/>
              <a:t> </a:t>
            </a:r>
            <a:r>
              <a:rPr dirty="0" err="1"/>
              <a:t>labai</a:t>
            </a:r>
            <a:r>
              <a:rPr dirty="0"/>
              <a:t> </a:t>
            </a:r>
            <a:r>
              <a:rPr dirty="0" err="1"/>
              <a:t>išsibarstę</a:t>
            </a:r>
            <a:endParaRPr lang="en-US" dirty="0"/>
          </a:p>
          <a:p>
            <a:pPr marL="0" indent="0">
              <a:buNone/>
              <a:defRPr sz="1400"/>
            </a:pPr>
            <a:endParaRPr dirty="0"/>
          </a:p>
          <a:p>
            <a:pPr marL="0" indent="0">
              <a:buNone/>
              <a:defRPr sz="1400"/>
            </a:pPr>
            <a:r>
              <a:rPr dirty="0" err="1"/>
              <a:t>Outlier’iai</a:t>
            </a:r>
            <a:r>
              <a:rPr dirty="0"/>
              <a:t> </a:t>
            </a:r>
            <a:r>
              <a:rPr dirty="0" err="1"/>
              <a:t>pagal</a:t>
            </a:r>
            <a:r>
              <a:rPr dirty="0"/>
              <a:t> 1.5×IQR </a:t>
            </a:r>
            <a:r>
              <a:rPr dirty="0" err="1"/>
              <a:t>taisyklę</a:t>
            </a:r>
            <a:r>
              <a:rPr dirty="0"/>
              <a:t>:</a:t>
            </a:r>
          </a:p>
          <a:p>
            <a:pPr marL="0" indent="0">
              <a:buNone/>
              <a:defRPr sz="1400"/>
            </a:pPr>
            <a:r>
              <a:rPr dirty="0"/>
              <a:t>• </a:t>
            </a:r>
            <a:r>
              <a:rPr dirty="0" err="1"/>
              <a:t>Apatinė</a:t>
            </a:r>
            <a:r>
              <a:rPr dirty="0"/>
              <a:t> </a:t>
            </a:r>
            <a:r>
              <a:rPr dirty="0" err="1"/>
              <a:t>riba</a:t>
            </a:r>
            <a:r>
              <a:rPr dirty="0"/>
              <a:t>: Q1 − 1.5 × IQR</a:t>
            </a:r>
          </a:p>
          <a:p>
            <a:pPr marL="0" indent="0">
              <a:buNone/>
              <a:defRPr sz="1400"/>
            </a:pPr>
            <a:r>
              <a:rPr dirty="0"/>
              <a:t>• </a:t>
            </a:r>
            <a:r>
              <a:rPr dirty="0" err="1"/>
              <a:t>Viršutinė</a:t>
            </a:r>
            <a:r>
              <a:rPr dirty="0"/>
              <a:t> </a:t>
            </a:r>
            <a:r>
              <a:rPr dirty="0" err="1"/>
              <a:t>riba</a:t>
            </a:r>
            <a:r>
              <a:rPr dirty="0"/>
              <a:t>: Q3 + 1.5 × IQR</a:t>
            </a:r>
          </a:p>
          <a:p>
            <a:pPr marL="0" indent="0">
              <a:buNone/>
              <a:defRPr sz="1400"/>
            </a:pPr>
            <a:r>
              <a:rPr dirty="0"/>
              <a:t>• </a:t>
            </a:r>
            <a:r>
              <a:rPr dirty="0" err="1"/>
              <a:t>Reikšmės</a:t>
            </a:r>
            <a:r>
              <a:rPr dirty="0"/>
              <a:t> </a:t>
            </a:r>
            <a:r>
              <a:rPr dirty="0" err="1"/>
              <a:t>už</a:t>
            </a:r>
            <a:r>
              <a:rPr dirty="0"/>
              <a:t> </a:t>
            </a:r>
            <a:r>
              <a:rPr dirty="0" err="1"/>
              <a:t>ribų</a:t>
            </a:r>
            <a:r>
              <a:rPr dirty="0"/>
              <a:t> – </a:t>
            </a:r>
            <a:r>
              <a:rPr dirty="0" err="1"/>
              <a:t>galimi</a:t>
            </a:r>
            <a:r>
              <a:rPr dirty="0"/>
              <a:t> </a:t>
            </a:r>
            <a:r>
              <a:rPr dirty="0" err="1"/>
              <a:t>outlier’iai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Kvartilių</a:t>
            </a:r>
            <a:r>
              <a:rPr dirty="0"/>
              <a:t> </a:t>
            </a:r>
            <a:r>
              <a:rPr dirty="0" err="1"/>
              <a:t>naudojimas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6"/>
            <a:ext cx="6711654" cy="2170732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sz="1800" dirty="0" err="1"/>
              <a:t>Duomenų</a:t>
            </a:r>
            <a:r>
              <a:rPr sz="1800" dirty="0"/>
              <a:t> </a:t>
            </a:r>
            <a:r>
              <a:rPr sz="1800" dirty="0" err="1"/>
              <a:t>koncentracijos</a:t>
            </a:r>
            <a:r>
              <a:rPr sz="1800" dirty="0"/>
              <a:t> </a:t>
            </a:r>
            <a:r>
              <a:rPr sz="1800" dirty="0" err="1"/>
              <a:t>aprašymas</a:t>
            </a:r>
            <a:r>
              <a:rPr sz="1800" dirty="0"/>
              <a:t>.</a:t>
            </a:r>
          </a:p>
          <a:p>
            <a:pPr>
              <a:defRPr sz="1400"/>
            </a:pPr>
            <a:r>
              <a:rPr sz="1800" dirty="0" err="1"/>
              <a:t>Kintamųjų</a:t>
            </a:r>
            <a:r>
              <a:rPr sz="1800" dirty="0"/>
              <a:t> </a:t>
            </a:r>
            <a:r>
              <a:rPr sz="1800" dirty="0" err="1"/>
              <a:t>palyginimas</a:t>
            </a:r>
            <a:r>
              <a:rPr sz="1800" dirty="0"/>
              <a:t> (</a:t>
            </a:r>
            <a:r>
              <a:rPr sz="1800" dirty="0" err="1"/>
              <a:t>didesnis</a:t>
            </a:r>
            <a:r>
              <a:rPr sz="1800" dirty="0"/>
              <a:t> IQR → </a:t>
            </a:r>
            <a:r>
              <a:rPr sz="1800" dirty="0" err="1"/>
              <a:t>didesnė</a:t>
            </a:r>
            <a:r>
              <a:rPr sz="1800" dirty="0"/>
              <a:t> </a:t>
            </a:r>
            <a:r>
              <a:rPr sz="1800" dirty="0" err="1"/>
              <a:t>variacija</a:t>
            </a:r>
            <a:r>
              <a:rPr sz="1800" dirty="0"/>
              <a:t>).</a:t>
            </a:r>
          </a:p>
          <a:p>
            <a:pPr>
              <a:defRPr sz="1400"/>
            </a:pPr>
            <a:r>
              <a:rPr sz="1800" dirty="0" err="1"/>
              <a:t>Outlier’ių</a:t>
            </a:r>
            <a:r>
              <a:rPr sz="1800" dirty="0"/>
              <a:t> </a:t>
            </a:r>
            <a:r>
              <a:rPr sz="1800" dirty="0" err="1"/>
              <a:t>identifikacija</a:t>
            </a:r>
            <a:r>
              <a:rPr sz="1800" dirty="0"/>
              <a:t> </a:t>
            </a:r>
            <a:r>
              <a:rPr sz="1800" dirty="0" err="1"/>
              <a:t>pagal</a:t>
            </a:r>
            <a:r>
              <a:rPr sz="1800" dirty="0"/>
              <a:t> 1.5×IQR </a:t>
            </a:r>
            <a:r>
              <a:rPr sz="1800" dirty="0" err="1"/>
              <a:t>taisyklę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Išsibarstymo</a:t>
            </a:r>
            <a:r>
              <a:rPr dirty="0"/>
              <a:t> </a:t>
            </a:r>
            <a:r>
              <a:rPr dirty="0" err="1"/>
              <a:t>rodikliai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 err="1"/>
              <a:t>Diapazonas</a:t>
            </a:r>
            <a:r>
              <a:rPr sz="1800" dirty="0"/>
              <a:t> (Range) = max − min.</a:t>
            </a:r>
          </a:p>
          <a:p>
            <a:r>
              <a:rPr sz="1800" dirty="0" err="1"/>
              <a:t>Dispersija</a:t>
            </a:r>
            <a:r>
              <a:rPr sz="1800" dirty="0"/>
              <a:t> (Variance) – </a:t>
            </a:r>
            <a:r>
              <a:rPr sz="1800" dirty="0" err="1"/>
              <a:t>vidutinė</a:t>
            </a:r>
            <a:r>
              <a:rPr sz="1800" dirty="0"/>
              <a:t> </a:t>
            </a:r>
            <a:r>
              <a:rPr sz="1800" dirty="0" err="1"/>
              <a:t>kvadratinių</a:t>
            </a:r>
            <a:r>
              <a:rPr sz="1800" dirty="0"/>
              <a:t> </a:t>
            </a:r>
            <a:r>
              <a:rPr sz="1800" dirty="0" err="1"/>
              <a:t>nuokrypių</a:t>
            </a:r>
            <a:r>
              <a:rPr sz="1800" dirty="0"/>
              <a:t> </a:t>
            </a:r>
            <a:r>
              <a:rPr sz="1800" dirty="0" err="1"/>
              <a:t>nuo</a:t>
            </a:r>
            <a:r>
              <a:rPr sz="1800" dirty="0"/>
              <a:t> </a:t>
            </a:r>
            <a:r>
              <a:rPr sz="1800" dirty="0" err="1"/>
              <a:t>vidurkio</a:t>
            </a:r>
            <a:r>
              <a:rPr sz="1800" dirty="0"/>
              <a:t> </a:t>
            </a:r>
            <a:r>
              <a:rPr sz="1800" dirty="0" err="1"/>
              <a:t>suma</a:t>
            </a:r>
            <a:r>
              <a:rPr sz="1800" dirty="0"/>
              <a:t>.</a:t>
            </a:r>
            <a:r>
              <a:rPr lang="lt-LT" sz="1800" dirty="0"/>
              <a:t> </a:t>
            </a:r>
            <a:r>
              <a:rPr lang="lt-LT" sz="1800" b="1" dirty="0"/>
              <a:t>Ką rodo</a:t>
            </a:r>
            <a:r>
              <a:rPr lang="lt-LT" sz="1800" dirty="0"/>
              <a:t>: Kiek vidutiniškai duomenų taškai </a:t>
            </a:r>
            <a:r>
              <a:rPr lang="lt-LT" sz="1800" b="1" dirty="0"/>
              <a:t>nutolę nuo vidurkio</a:t>
            </a:r>
            <a:r>
              <a:rPr lang="lt-LT" sz="1800" dirty="0"/>
              <a:t>, išreikšta </a:t>
            </a:r>
            <a:r>
              <a:rPr lang="lt-LT" sz="1800" b="1" dirty="0" err="1"/>
              <a:t>kvadratuotais</a:t>
            </a:r>
            <a:r>
              <a:rPr lang="lt-LT" sz="1800" b="1" dirty="0"/>
              <a:t> vienetais</a:t>
            </a:r>
            <a:r>
              <a:rPr lang="lt-LT" sz="1800" dirty="0"/>
              <a:t>. Pvz., jei matuojame svorį kg, dispersijos vienetas bus </a:t>
            </a:r>
            <a:r>
              <a:rPr lang="lt-LT" sz="1800" b="1" dirty="0"/>
              <a:t>kg²</a:t>
            </a:r>
            <a:r>
              <a:rPr lang="lt-LT" sz="1800" dirty="0"/>
              <a:t>.	</a:t>
            </a:r>
            <a:endParaRPr sz="1800" dirty="0"/>
          </a:p>
          <a:p>
            <a:r>
              <a:rPr sz="1800" dirty="0" err="1"/>
              <a:t>Standartinis</a:t>
            </a:r>
            <a:r>
              <a:rPr sz="1800" dirty="0"/>
              <a:t> </a:t>
            </a:r>
            <a:r>
              <a:rPr sz="1800" dirty="0" err="1"/>
              <a:t>nuokrypis</a:t>
            </a:r>
            <a:r>
              <a:rPr sz="1800" dirty="0"/>
              <a:t> (Std) – </a:t>
            </a:r>
            <a:r>
              <a:rPr sz="1800" dirty="0" err="1"/>
              <a:t>dispersijos</a:t>
            </a:r>
            <a:r>
              <a:rPr sz="1800" dirty="0"/>
              <a:t> </a:t>
            </a:r>
            <a:r>
              <a:rPr sz="1800" dirty="0" err="1"/>
              <a:t>kvadratinė</a:t>
            </a:r>
            <a:r>
              <a:rPr sz="1800" dirty="0"/>
              <a:t> </a:t>
            </a:r>
            <a:r>
              <a:rPr sz="1800" dirty="0" err="1"/>
              <a:t>šaknis</a:t>
            </a:r>
            <a:r>
              <a:rPr sz="1800" dirty="0"/>
              <a:t>, </a:t>
            </a:r>
            <a:r>
              <a:rPr sz="1800" dirty="0" err="1"/>
              <a:t>tipinis</a:t>
            </a:r>
            <a:r>
              <a:rPr sz="1800" dirty="0"/>
              <a:t> </a:t>
            </a:r>
            <a:r>
              <a:rPr sz="1800" dirty="0" err="1"/>
              <a:t>atstumas</a:t>
            </a:r>
            <a:r>
              <a:rPr sz="1800" dirty="0"/>
              <a:t> </a:t>
            </a:r>
            <a:r>
              <a:rPr sz="1800" dirty="0" err="1"/>
              <a:t>nuo</a:t>
            </a:r>
            <a:r>
              <a:rPr sz="1800" dirty="0"/>
              <a:t> </a:t>
            </a:r>
            <a:r>
              <a:rPr sz="1800" dirty="0" err="1"/>
              <a:t>vidurkio</a:t>
            </a:r>
            <a:r>
              <a:rPr sz="1800" dirty="0"/>
              <a:t>.</a:t>
            </a:r>
            <a:r>
              <a:rPr lang="lt-LT" sz="1800" dirty="0"/>
              <a:t> </a:t>
            </a:r>
            <a:r>
              <a:rPr lang="lt-LT" sz="1800" b="1" dirty="0"/>
              <a:t>Ką rodo</a:t>
            </a:r>
            <a:r>
              <a:rPr lang="lt-LT" sz="1800" dirty="0"/>
              <a:t>: Tipinis (vidutinis) atstumas nuo vidurkio </a:t>
            </a:r>
            <a:r>
              <a:rPr lang="lt-LT" sz="1800" b="1" dirty="0"/>
              <a:t>tomis pačiomis vienetų skalėmis kaip ir pats </a:t>
            </a:r>
            <a:r>
              <a:rPr lang="lt-LT" sz="1800" b="1" dirty="0" err="1"/>
              <a:t>matavimas</a:t>
            </a:r>
            <a:r>
              <a:rPr lang="lt-LT" sz="1800" dirty="0" err="1"/>
              <a:t>.Pvz</a:t>
            </a:r>
            <a:r>
              <a:rPr lang="lt-LT" sz="1800" dirty="0"/>
              <a:t>., jei svoris matuojamas kg, standartinio nuokrypio vienetas irgi kg.</a:t>
            </a:r>
          </a:p>
          <a:p>
            <a:pPr>
              <a:defRPr sz="1400"/>
            </a:pP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74" y="815576"/>
            <a:ext cx="7055380" cy="1400530"/>
          </a:xfrm>
        </p:spPr>
        <p:txBody>
          <a:bodyPr/>
          <a:lstStyle/>
          <a:p>
            <a:r>
              <a:rPr dirty="0" err="1"/>
              <a:t>Pasiskirstymo</a:t>
            </a:r>
            <a:r>
              <a:rPr dirty="0"/>
              <a:t> </a:t>
            </a:r>
            <a:r>
              <a:rPr dirty="0" err="1"/>
              <a:t>formos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369563"/>
            <a:ext cx="6711654" cy="2272332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sz="1800" dirty="0" err="1"/>
              <a:t>Normalus</a:t>
            </a:r>
            <a:r>
              <a:rPr sz="1800" dirty="0"/>
              <a:t> </a:t>
            </a:r>
            <a:r>
              <a:rPr sz="1800" dirty="0" err="1"/>
              <a:t>skirstinys</a:t>
            </a:r>
            <a:r>
              <a:rPr sz="1800" dirty="0"/>
              <a:t> – </a:t>
            </a:r>
            <a:r>
              <a:rPr sz="1800" dirty="0" err="1"/>
              <a:t>simetriškas</a:t>
            </a:r>
            <a:r>
              <a:rPr sz="1800" dirty="0"/>
              <a:t>, </a:t>
            </a:r>
            <a:r>
              <a:rPr sz="1800" dirty="0" err="1"/>
              <a:t>vidurkis</a:t>
            </a:r>
            <a:r>
              <a:rPr sz="1800" dirty="0"/>
              <a:t> ≈ </a:t>
            </a:r>
            <a:r>
              <a:rPr sz="1800" dirty="0" err="1"/>
              <a:t>mediana</a:t>
            </a:r>
            <a:r>
              <a:rPr sz="1800" dirty="0"/>
              <a:t>, kurtosis ≈ 0.</a:t>
            </a:r>
          </a:p>
          <a:p>
            <a:pPr>
              <a:defRPr sz="1400"/>
            </a:pPr>
            <a:r>
              <a:rPr sz="1800" dirty="0" err="1"/>
              <a:t>Pasviręs</a:t>
            </a:r>
            <a:r>
              <a:rPr sz="1800" dirty="0"/>
              <a:t> </a:t>
            </a:r>
            <a:r>
              <a:rPr sz="1800" dirty="0" err="1"/>
              <a:t>skirstinys</a:t>
            </a:r>
            <a:r>
              <a:rPr sz="1800" dirty="0"/>
              <a:t> (Skewness): </a:t>
            </a:r>
            <a:r>
              <a:rPr sz="1800" dirty="0" err="1"/>
              <a:t>teigiamas</a:t>
            </a:r>
            <a:r>
              <a:rPr sz="1800" dirty="0"/>
              <a:t> – </a:t>
            </a:r>
            <a:r>
              <a:rPr sz="1800" dirty="0" err="1"/>
              <a:t>uodega</a:t>
            </a:r>
            <a:r>
              <a:rPr sz="1800" dirty="0"/>
              <a:t> </a:t>
            </a:r>
            <a:r>
              <a:rPr sz="1800" dirty="0" err="1"/>
              <a:t>į</a:t>
            </a:r>
            <a:r>
              <a:rPr sz="1800" dirty="0"/>
              <a:t> </a:t>
            </a:r>
            <a:r>
              <a:rPr sz="1800" dirty="0" err="1"/>
              <a:t>dešinę</a:t>
            </a:r>
            <a:r>
              <a:rPr sz="1800" dirty="0"/>
              <a:t>; </a:t>
            </a:r>
            <a:r>
              <a:rPr sz="1800" dirty="0" err="1"/>
              <a:t>neigiamas</a:t>
            </a:r>
            <a:r>
              <a:rPr sz="1800" dirty="0"/>
              <a:t> – </a:t>
            </a:r>
            <a:r>
              <a:rPr sz="1800" dirty="0" err="1"/>
              <a:t>uodega</a:t>
            </a:r>
            <a:r>
              <a:rPr sz="1800" dirty="0"/>
              <a:t> </a:t>
            </a:r>
            <a:r>
              <a:rPr sz="1800" dirty="0" err="1"/>
              <a:t>į</a:t>
            </a:r>
            <a:r>
              <a:rPr sz="1800" dirty="0"/>
              <a:t> </a:t>
            </a:r>
            <a:r>
              <a:rPr sz="1800" dirty="0" err="1"/>
              <a:t>kairę</a:t>
            </a:r>
            <a:r>
              <a:rPr sz="1800" dirty="0"/>
              <a:t>.</a:t>
            </a:r>
          </a:p>
          <a:p>
            <a:pPr>
              <a:defRPr sz="1400"/>
            </a:pPr>
            <a:r>
              <a:rPr sz="1800" dirty="0"/>
              <a:t>Kurtosis – </a:t>
            </a:r>
            <a:r>
              <a:rPr sz="1800" dirty="0" err="1"/>
              <a:t>viršūnės</a:t>
            </a:r>
            <a:r>
              <a:rPr sz="1800" dirty="0"/>
              <a:t> </a:t>
            </a:r>
            <a:r>
              <a:rPr sz="1800" dirty="0" err="1"/>
              <a:t>smailumas</a:t>
            </a:r>
            <a:r>
              <a:rPr sz="1800" dirty="0"/>
              <a:t>: </a:t>
            </a:r>
            <a:r>
              <a:rPr sz="1800" dirty="0" err="1"/>
              <a:t>aukštas</a:t>
            </a:r>
            <a:r>
              <a:rPr sz="1800" dirty="0"/>
              <a:t> – </a:t>
            </a:r>
            <a:r>
              <a:rPr sz="1800" dirty="0" err="1"/>
              <a:t>smaili</a:t>
            </a:r>
            <a:r>
              <a:rPr sz="1800" dirty="0"/>
              <a:t> </a:t>
            </a:r>
            <a:r>
              <a:rPr sz="1800" dirty="0" err="1"/>
              <a:t>viršūnė</a:t>
            </a:r>
            <a:r>
              <a:rPr sz="1800" dirty="0"/>
              <a:t>, </a:t>
            </a:r>
            <a:r>
              <a:rPr sz="1800" dirty="0" err="1"/>
              <a:t>storos</a:t>
            </a:r>
            <a:r>
              <a:rPr sz="1800" dirty="0"/>
              <a:t> </a:t>
            </a:r>
            <a:r>
              <a:rPr sz="1800" dirty="0" err="1"/>
              <a:t>uodegos</a:t>
            </a:r>
            <a:r>
              <a:rPr sz="1800" dirty="0"/>
              <a:t>; </a:t>
            </a:r>
            <a:r>
              <a:rPr sz="1800" dirty="0" err="1"/>
              <a:t>žemas</a:t>
            </a:r>
            <a:r>
              <a:rPr sz="1800" dirty="0"/>
              <a:t> – </a:t>
            </a:r>
            <a:r>
              <a:rPr sz="1800" dirty="0" err="1"/>
              <a:t>plokščia</a:t>
            </a:r>
            <a:r>
              <a:rPr sz="1800" dirty="0"/>
              <a:t> </a:t>
            </a:r>
            <a:r>
              <a:rPr sz="1800" dirty="0" err="1"/>
              <a:t>viršūnė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57640AC-091B-4ACE-AE58-E07EAAED0CE9}"/>
</file>

<file path=customXml/itemProps2.xml><?xml version="1.0" encoding="utf-8"?>
<ds:datastoreItem xmlns:ds="http://schemas.openxmlformats.org/officeDocument/2006/customXml" ds:itemID="{9FB718B6-7766-491A-A9B9-2C3E13AB5A1D}"/>
</file>

<file path=customXml/itemProps3.xml><?xml version="1.0" encoding="utf-8"?>
<ds:datastoreItem xmlns:ds="http://schemas.openxmlformats.org/officeDocument/2006/customXml" ds:itemID="{654B74A3-78A4-4FC9-8D22-953CCA0CF8EC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1162</Words>
  <Application>Microsoft Macintosh PowerPoint</Application>
  <PresentationFormat>On-screen Show 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Ion</vt:lpstr>
      <vt:lpstr>Statistika 2 – Aprašomosios statistikos pagrindai</vt:lpstr>
      <vt:lpstr>Centrinės tendencijos rodikliai</vt:lpstr>
      <vt:lpstr>Kvartiliai – pagrindinės sąvokos</vt:lpstr>
      <vt:lpstr>Kvartilių skaičiavimas</vt:lpstr>
      <vt:lpstr>Interpretacija</vt:lpstr>
      <vt:lpstr>IQR ir outlier’iai</vt:lpstr>
      <vt:lpstr>Kvartilių naudojimas</vt:lpstr>
      <vt:lpstr>Išsibarstymo rodikliai</vt:lpstr>
      <vt:lpstr>Pasiskirstymo formos</vt:lpstr>
      <vt:lpstr>Python praktika su pandas.describe()</vt:lpstr>
      <vt:lpstr>Vizualizacijos – Boxplot</vt:lpstr>
      <vt:lpstr>Vizualizacijos – Histograma</vt:lpstr>
      <vt:lpstr>Matplotlib vs Seaborn</vt:lpstr>
      <vt:lpstr>Palyginamoji santrauka</vt:lpstr>
      <vt:lpstr>Kada kurią rinktis?</vt:lpstr>
      <vt:lpstr>Esmė (takeaways)</vt:lpstr>
      <vt:lpstr>Pavyzdys: Seaborn (greitas ir estetiškas)</vt:lpstr>
      <vt:lpstr>Pavyzdys: Matplotlib (pilna kontrolė)</vt:lpstr>
      <vt:lpstr>Pavyzdys: Plotly Express (interaktyvu)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9</cp:revision>
  <dcterms:created xsi:type="dcterms:W3CDTF">2013-01-27T09:14:16Z</dcterms:created>
  <dcterms:modified xsi:type="dcterms:W3CDTF">2025-08-13T12:38:38Z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